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 id="2147483677" r:id="rId4"/>
  </p:sldMasterIdLst>
  <p:notesMasterIdLst>
    <p:notesMasterId r:id="rId20"/>
  </p:notesMasterIdLst>
  <p:sldIdLst>
    <p:sldId id="272" r:id="rId5"/>
    <p:sldId id="259" r:id="rId6"/>
    <p:sldId id="260" r:id="rId7"/>
    <p:sldId id="261" r:id="rId8"/>
    <p:sldId id="262" r:id="rId9"/>
    <p:sldId id="263" r:id="rId10"/>
    <p:sldId id="264" r:id="rId11"/>
    <p:sldId id="265" r:id="rId12"/>
    <p:sldId id="266" r:id="rId13"/>
    <p:sldId id="267" r:id="rId14"/>
    <p:sldId id="268" r:id="rId15"/>
    <p:sldId id="271" r:id="rId16"/>
    <p:sldId id="273" r:id="rId17"/>
    <p:sldId id="274" r:id="rId18"/>
    <p:sldId id="275" r:id="rId19"/>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3AF6A94-EFE9-4A4F-A3E5-260A092AE11B}">
          <p14:sldIdLst>
            <p14:sldId id="272"/>
            <p14:sldId id="259"/>
            <p14:sldId id="260"/>
            <p14:sldId id="261"/>
            <p14:sldId id="262"/>
            <p14:sldId id="263"/>
            <p14:sldId id="264"/>
            <p14:sldId id="265"/>
            <p14:sldId id="266"/>
            <p14:sldId id="267"/>
            <p14:sldId id="268"/>
            <p14:sldId id="271"/>
            <p14:sldId id="273"/>
            <p14:sldId id="274"/>
            <p14:sldId id="27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3" d="100"/>
          <a:sy n="83" d="100"/>
        </p:scale>
        <p:origin x="3018" y="102"/>
      </p:cViewPr>
      <p:guideLst>
        <p:guide orient="horz" pos="2880"/>
        <p:guide pos="2160"/>
      </p:guideLst>
    </p:cSldViewPr>
  </p:slideViewPr>
  <p:outlineViewPr>
    <p:cViewPr>
      <p:scale>
        <a:sx n="33" d="100"/>
        <a:sy n="33" d="100"/>
      </p:scale>
      <p:origin x="0" y="83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900AF-03E4-474C-90B6-E9C5DE556F6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FD3F8457-C592-4CDA-B38B-7EACC3C7CF94}">
      <dgm:prSet phldrT="[Текст]"/>
      <dgm:spPr/>
      <dgm:t>
        <a:bodyPr/>
        <a:lstStyle/>
        <a:p>
          <a:r>
            <a:rPr lang="kk-KZ" dirty="0" smtClean="0"/>
            <a:t>адам</a:t>
          </a:r>
          <a:endParaRPr lang="ru-RU" dirty="0"/>
        </a:p>
      </dgm:t>
    </dgm:pt>
    <dgm:pt modelId="{2F4468C0-9417-4FD3-9ACA-2B7032BCBF77}" type="parTrans" cxnId="{A1F196B5-4C6F-4BF7-A1B3-16442FDA0C1E}">
      <dgm:prSet/>
      <dgm:spPr/>
      <dgm:t>
        <a:bodyPr/>
        <a:lstStyle/>
        <a:p>
          <a:endParaRPr lang="ru-RU"/>
        </a:p>
      </dgm:t>
    </dgm:pt>
    <dgm:pt modelId="{95EB1EF1-2D53-42B8-8974-7A0D26E520F8}" type="sibTrans" cxnId="{A1F196B5-4C6F-4BF7-A1B3-16442FDA0C1E}">
      <dgm:prSet/>
      <dgm:spPr/>
      <dgm:t>
        <a:bodyPr/>
        <a:lstStyle/>
        <a:p>
          <a:endParaRPr lang="ru-RU"/>
        </a:p>
      </dgm:t>
    </dgm:pt>
    <dgm:pt modelId="{F718F1DF-AEFE-4574-A5B6-C8C9B471B76F}">
      <dgm:prSet phldrT="[Текст]"/>
      <dgm:spPr/>
      <dgm:t>
        <a:bodyPr/>
        <a:lstStyle/>
        <a:p>
          <a:r>
            <a:rPr lang="kk-KZ" dirty="0" smtClean="0"/>
            <a:t>техника</a:t>
          </a:r>
          <a:endParaRPr lang="ru-RU" dirty="0"/>
        </a:p>
      </dgm:t>
    </dgm:pt>
    <dgm:pt modelId="{FC6E45D0-4D9B-4EAB-B4DF-E35401E627AE}" type="parTrans" cxnId="{F57474CB-E6D5-418E-B8FF-B2CF8E181010}">
      <dgm:prSet/>
      <dgm:spPr/>
      <dgm:t>
        <a:bodyPr/>
        <a:lstStyle/>
        <a:p>
          <a:endParaRPr lang="ru-RU"/>
        </a:p>
      </dgm:t>
    </dgm:pt>
    <dgm:pt modelId="{2D93F44E-0564-4672-AC6B-D428D64B2EB2}" type="sibTrans" cxnId="{F57474CB-E6D5-418E-B8FF-B2CF8E181010}">
      <dgm:prSet/>
      <dgm:spPr/>
      <dgm:t>
        <a:bodyPr/>
        <a:lstStyle/>
        <a:p>
          <a:endParaRPr lang="ru-RU"/>
        </a:p>
      </dgm:t>
    </dgm:pt>
    <dgm:pt modelId="{C5D8E8C6-9DDC-4C1E-B2DA-74284B1730F8}">
      <dgm:prSet phldrT="[Текст]"/>
      <dgm:spPr/>
      <dgm:t>
        <a:bodyPr/>
        <a:lstStyle/>
        <a:p>
          <a:r>
            <a:rPr lang="kk-KZ" dirty="0" smtClean="0"/>
            <a:t>Белгі жүйесі</a:t>
          </a:r>
          <a:endParaRPr lang="ru-RU" dirty="0"/>
        </a:p>
      </dgm:t>
    </dgm:pt>
    <dgm:pt modelId="{BABE8DE8-9DE4-4CA7-95B1-36F315685E74}" type="parTrans" cxnId="{4D30CBAA-5BF0-4C17-928E-20B31972A21D}">
      <dgm:prSet/>
      <dgm:spPr/>
      <dgm:t>
        <a:bodyPr/>
        <a:lstStyle/>
        <a:p>
          <a:endParaRPr lang="ru-RU"/>
        </a:p>
      </dgm:t>
    </dgm:pt>
    <dgm:pt modelId="{239BD635-8BE2-447C-8D17-A60135E0B934}" type="sibTrans" cxnId="{4D30CBAA-5BF0-4C17-928E-20B31972A21D}">
      <dgm:prSet/>
      <dgm:spPr/>
      <dgm:t>
        <a:bodyPr/>
        <a:lstStyle/>
        <a:p>
          <a:endParaRPr lang="ru-RU"/>
        </a:p>
      </dgm:t>
    </dgm:pt>
    <dgm:pt modelId="{27D4E59A-420C-4D1F-B497-F1AAA09FDF90}">
      <dgm:prSet phldrT="[Текст]"/>
      <dgm:spPr/>
      <dgm:t>
        <a:bodyPr/>
        <a:lstStyle/>
        <a:p>
          <a:r>
            <a:rPr lang="kk-KZ" dirty="0" smtClean="0"/>
            <a:t>Көркем образ</a:t>
          </a:r>
          <a:endParaRPr lang="ru-RU" dirty="0"/>
        </a:p>
      </dgm:t>
    </dgm:pt>
    <dgm:pt modelId="{256768E5-E994-4AAD-A1ED-88F16063DC75}" type="parTrans" cxnId="{9CBF73CC-AD1A-4416-B421-8DDCCFE7DABC}">
      <dgm:prSet/>
      <dgm:spPr/>
      <dgm:t>
        <a:bodyPr/>
        <a:lstStyle/>
        <a:p>
          <a:endParaRPr lang="ru-RU"/>
        </a:p>
      </dgm:t>
    </dgm:pt>
    <dgm:pt modelId="{E638AB0A-66E9-480A-B521-EAF6C3850F7B}" type="sibTrans" cxnId="{9CBF73CC-AD1A-4416-B421-8DDCCFE7DABC}">
      <dgm:prSet/>
      <dgm:spPr/>
      <dgm:t>
        <a:bodyPr/>
        <a:lstStyle/>
        <a:p>
          <a:endParaRPr lang="ru-RU"/>
        </a:p>
      </dgm:t>
    </dgm:pt>
    <dgm:pt modelId="{2CD698A6-8ABF-4B13-83A2-2699DF3E1193}">
      <dgm:prSet phldrT="[Текст]"/>
      <dgm:spPr/>
      <dgm:t>
        <a:bodyPr/>
        <a:lstStyle/>
        <a:p>
          <a:r>
            <a:rPr lang="kk-KZ" dirty="0" smtClean="0"/>
            <a:t>табиғат</a:t>
          </a:r>
          <a:endParaRPr lang="ru-RU" dirty="0"/>
        </a:p>
      </dgm:t>
    </dgm:pt>
    <dgm:pt modelId="{8DA528B5-A5BD-49D0-A21A-DA6A2C8B8CB5}" type="parTrans" cxnId="{7516BBCF-357E-4C52-BEC7-7EECCDF90EC2}">
      <dgm:prSet/>
      <dgm:spPr/>
      <dgm:t>
        <a:bodyPr/>
        <a:lstStyle/>
        <a:p>
          <a:endParaRPr lang="ru-RU"/>
        </a:p>
      </dgm:t>
    </dgm:pt>
    <dgm:pt modelId="{4170B662-2E38-4051-B190-03E70E101519}" type="sibTrans" cxnId="{7516BBCF-357E-4C52-BEC7-7EECCDF90EC2}">
      <dgm:prSet/>
      <dgm:spPr/>
      <dgm:t>
        <a:bodyPr/>
        <a:lstStyle/>
        <a:p>
          <a:endParaRPr lang="ru-RU"/>
        </a:p>
      </dgm:t>
    </dgm:pt>
    <dgm:pt modelId="{F00130D9-E865-4ED3-8079-96FA03723A02}">
      <dgm:prSet/>
      <dgm:spPr/>
      <dgm:t>
        <a:bodyPr/>
        <a:lstStyle/>
        <a:p>
          <a:r>
            <a:rPr lang="kk-KZ" dirty="0" smtClean="0"/>
            <a:t>адам</a:t>
          </a:r>
          <a:endParaRPr lang="ru-RU" dirty="0"/>
        </a:p>
      </dgm:t>
    </dgm:pt>
    <dgm:pt modelId="{0023650D-40FA-4C42-93BC-879B33499887}" type="parTrans" cxnId="{C1C243D2-E872-4AA4-950E-65354BC9DE37}">
      <dgm:prSet/>
      <dgm:spPr/>
      <dgm:t>
        <a:bodyPr/>
        <a:lstStyle/>
        <a:p>
          <a:endParaRPr lang="ru-RU"/>
        </a:p>
      </dgm:t>
    </dgm:pt>
    <dgm:pt modelId="{458EF17A-A50D-4F23-9BF6-715234621E7A}" type="sibTrans" cxnId="{C1C243D2-E872-4AA4-950E-65354BC9DE37}">
      <dgm:prSet/>
      <dgm:spPr/>
      <dgm:t>
        <a:bodyPr/>
        <a:lstStyle/>
        <a:p>
          <a:endParaRPr lang="ru-RU"/>
        </a:p>
      </dgm:t>
    </dgm:pt>
    <dgm:pt modelId="{A6E962E5-19A8-4A85-8607-DC113336E9D0}" type="pres">
      <dgm:prSet presAssocID="{85D900AF-03E4-474C-90B6-E9C5DE556F67}" presName="cycle" presStyleCnt="0">
        <dgm:presLayoutVars>
          <dgm:chMax val="1"/>
          <dgm:dir/>
          <dgm:animLvl val="ctr"/>
          <dgm:resizeHandles val="exact"/>
        </dgm:presLayoutVars>
      </dgm:prSet>
      <dgm:spPr/>
      <dgm:t>
        <a:bodyPr/>
        <a:lstStyle/>
        <a:p>
          <a:endParaRPr lang="ru-RU"/>
        </a:p>
      </dgm:t>
    </dgm:pt>
    <dgm:pt modelId="{F7B3BAB3-807E-4E45-9899-EAAF6E99DFB0}" type="pres">
      <dgm:prSet presAssocID="{FD3F8457-C592-4CDA-B38B-7EACC3C7CF94}" presName="centerShape" presStyleLbl="node0" presStyleIdx="0" presStyleCnt="1"/>
      <dgm:spPr/>
      <dgm:t>
        <a:bodyPr/>
        <a:lstStyle/>
        <a:p>
          <a:endParaRPr lang="ru-RU"/>
        </a:p>
      </dgm:t>
    </dgm:pt>
    <dgm:pt modelId="{594C0B90-2EFF-40AE-A6B1-2992D219FDB0}" type="pres">
      <dgm:prSet presAssocID="{FC6E45D0-4D9B-4EAB-B4DF-E35401E627AE}" presName="Name9" presStyleLbl="parChTrans1D2" presStyleIdx="0" presStyleCnt="5"/>
      <dgm:spPr/>
      <dgm:t>
        <a:bodyPr/>
        <a:lstStyle/>
        <a:p>
          <a:endParaRPr lang="ru-RU"/>
        </a:p>
      </dgm:t>
    </dgm:pt>
    <dgm:pt modelId="{DB4E5C6F-CBFA-408C-BF80-36C2C4A811C4}" type="pres">
      <dgm:prSet presAssocID="{FC6E45D0-4D9B-4EAB-B4DF-E35401E627AE}" presName="connTx" presStyleLbl="parChTrans1D2" presStyleIdx="0" presStyleCnt="5"/>
      <dgm:spPr/>
      <dgm:t>
        <a:bodyPr/>
        <a:lstStyle/>
        <a:p>
          <a:endParaRPr lang="ru-RU"/>
        </a:p>
      </dgm:t>
    </dgm:pt>
    <dgm:pt modelId="{E6CF7D14-35B8-4973-B50D-A469CA0BC412}" type="pres">
      <dgm:prSet presAssocID="{F718F1DF-AEFE-4574-A5B6-C8C9B471B76F}" presName="node" presStyleLbl="node1" presStyleIdx="0" presStyleCnt="5">
        <dgm:presLayoutVars>
          <dgm:bulletEnabled val="1"/>
        </dgm:presLayoutVars>
      </dgm:prSet>
      <dgm:spPr/>
      <dgm:t>
        <a:bodyPr/>
        <a:lstStyle/>
        <a:p>
          <a:endParaRPr lang="ru-RU"/>
        </a:p>
      </dgm:t>
    </dgm:pt>
    <dgm:pt modelId="{7D1FC7AB-4833-4243-B5BC-E386BE6C64CD}" type="pres">
      <dgm:prSet presAssocID="{BABE8DE8-9DE4-4CA7-95B1-36F315685E74}" presName="Name9" presStyleLbl="parChTrans1D2" presStyleIdx="1" presStyleCnt="5"/>
      <dgm:spPr/>
      <dgm:t>
        <a:bodyPr/>
        <a:lstStyle/>
        <a:p>
          <a:endParaRPr lang="ru-RU"/>
        </a:p>
      </dgm:t>
    </dgm:pt>
    <dgm:pt modelId="{55583AAF-75CB-4C9D-ADC6-93BB6166F4B8}" type="pres">
      <dgm:prSet presAssocID="{BABE8DE8-9DE4-4CA7-95B1-36F315685E74}" presName="connTx" presStyleLbl="parChTrans1D2" presStyleIdx="1" presStyleCnt="5"/>
      <dgm:spPr/>
      <dgm:t>
        <a:bodyPr/>
        <a:lstStyle/>
        <a:p>
          <a:endParaRPr lang="ru-RU"/>
        </a:p>
      </dgm:t>
    </dgm:pt>
    <dgm:pt modelId="{7A3BBE5B-BB35-44A6-A15A-65EDE831DA38}" type="pres">
      <dgm:prSet presAssocID="{C5D8E8C6-9DDC-4C1E-B2DA-74284B1730F8}" presName="node" presStyleLbl="node1" presStyleIdx="1" presStyleCnt="5">
        <dgm:presLayoutVars>
          <dgm:bulletEnabled val="1"/>
        </dgm:presLayoutVars>
      </dgm:prSet>
      <dgm:spPr/>
      <dgm:t>
        <a:bodyPr/>
        <a:lstStyle/>
        <a:p>
          <a:endParaRPr lang="ru-RU"/>
        </a:p>
      </dgm:t>
    </dgm:pt>
    <dgm:pt modelId="{7F60F01E-16ED-4A48-9C3C-AF72C952B063}" type="pres">
      <dgm:prSet presAssocID="{256768E5-E994-4AAD-A1ED-88F16063DC75}" presName="Name9" presStyleLbl="parChTrans1D2" presStyleIdx="2" presStyleCnt="5"/>
      <dgm:spPr/>
      <dgm:t>
        <a:bodyPr/>
        <a:lstStyle/>
        <a:p>
          <a:endParaRPr lang="ru-RU"/>
        </a:p>
      </dgm:t>
    </dgm:pt>
    <dgm:pt modelId="{C9634925-C7CF-4EAB-89E0-02221336C38E}" type="pres">
      <dgm:prSet presAssocID="{256768E5-E994-4AAD-A1ED-88F16063DC75}" presName="connTx" presStyleLbl="parChTrans1D2" presStyleIdx="2" presStyleCnt="5"/>
      <dgm:spPr/>
      <dgm:t>
        <a:bodyPr/>
        <a:lstStyle/>
        <a:p>
          <a:endParaRPr lang="ru-RU"/>
        </a:p>
      </dgm:t>
    </dgm:pt>
    <dgm:pt modelId="{C1182356-94F9-42C8-98B9-60B857F99550}" type="pres">
      <dgm:prSet presAssocID="{27D4E59A-420C-4D1F-B497-F1AAA09FDF90}" presName="node" presStyleLbl="node1" presStyleIdx="2" presStyleCnt="5">
        <dgm:presLayoutVars>
          <dgm:bulletEnabled val="1"/>
        </dgm:presLayoutVars>
      </dgm:prSet>
      <dgm:spPr/>
      <dgm:t>
        <a:bodyPr/>
        <a:lstStyle/>
        <a:p>
          <a:endParaRPr lang="ru-RU"/>
        </a:p>
      </dgm:t>
    </dgm:pt>
    <dgm:pt modelId="{04EADE68-146C-4223-A90A-F3107B422239}" type="pres">
      <dgm:prSet presAssocID="{8DA528B5-A5BD-49D0-A21A-DA6A2C8B8CB5}" presName="Name9" presStyleLbl="parChTrans1D2" presStyleIdx="3" presStyleCnt="5"/>
      <dgm:spPr/>
      <dgm:t>
        <a:bodyPr/>
        <a:lstStyle/>
        <a:p>
          <a:endParaRPr lang="ru-RU"/>
        </a:p>
      </dgm:t>
    </dgm:pt>
    <dgm:pt modelId="{1EBBD4CD-CFB8-44DB-A566-7A64BCFA700F}" type="pres">
      <dgm:prSet presAssocID="{8DA528B5-A5BD-49D0-A21A-DA6A2C8B8CB5}" presName="connTx" presStyleLbl="parChTrans1D2" presStyleIdx="3" presStyleCnt="5"/>
      <dgm:spPr/>
      <dgm:t>
        <a:bodyPr/>
        <a:lstStyle/>
        <a:p>
          <a:endParaRPr lang="ru-RU"/>
        </a:p>
      </dgm:t>
    </dgm:pt>
    <dgm:pt modelId="{B4FA1FBC-3832-4CB4-92AC-178D0F11ACFE}" type="pres">
      <dgm:prSet presAssocID="{2CD698A6-8ABF-4B13-83A2-2699DF3E1193}" presName="node" presStyleLbl="node1" presStyleIdx="3" presStyleCnt="5">
        <dgm:presLayoutVars>
          <dgm:bulletEnabled val="1"/>
        </dgm:presLayoutVars>
      </dgm:prSet>
      <dgm:spPr/>
      <dgm:t>
        <a:bodyPr/>
        <a:lstStyle/>
        <a:p>
          <a:endParaRPr lang="ru-RU"/>
        </a:p>
      </dgm:t>
    </dgm:pt>
    <dgm:pt modelId="{9F809AFD-282B-488E-90C9-06E9E8DA883A}" type="pres">
      <dgm:prSet presAssocID="{0023650D-40FA-4C42-93BC-879B33499887}" presName="Name9" presStyleLbl="parChTrans1D2" presStyleIdx="4" presStyleCnt="5"/>
      <dgm:spPr/>
      <dgm:t>
        <a:bodyPr/>
        <a:lstStyle/>
        <a:p>
          <a:endParaRPr lang="ru-RU"/>
        </a:p>
      </dgm:t>
    </dgm:pt>
    <dgm:pt modelId="{DE01BF0E-6E28-456A-A9EC-C78CD314A7AA}" type="pres">
      <dgm:prSet presAssocID="{0023650D-40FA-4C42-93BC-879B33499887}" presName="connTx" presStyleLbl="parChTrans1D2" presStyleIdx="4" presStyleCnt="5"/>
      <dgm:spPr/>
      <dgm:t>
        <a:bodyPr/>
        <a:lstStyle/>
        <a:p>
          <a:endParaRPr lang="ru-RU"/>
        </a:p>
      </dgm:t>
    </dgm:pt>
    <dgm:pt modelId="{C15A9ECE-C64E-4E21-8D2C-F65C0EAD8799}" type="pres">
      <dgm:prSet presAssocID="{F00130D9-E865-4ED3-8079-96FA03723A02}" presName="node" presStyleLbl="node1" presStyleIdx="4" presStyleCnt="5">
        <dgm:presLayoutVars>
          <dgm:bulletEnabled val="1"/>
        </dgm:presLayoutVars>
      </dgm:prSet>
      <dgm:spPr/>
      <dgm:t>
        <a:bodyPr/>
        <a:lstStyle/>
        <a:p>
          <a:endParaRPr lang="ru-RU"/>
        </a:p>
      </dgm:t>
    </dgm:pt>
  </dgm:ptLst>
  <dgm:cxnLst>
    <dgm:cxn modelId="{9CBF73CC-AD1A-4416-B421-8DDCCFE7DABC}" srcId="{FD3F8457-C592-4CDA-B38B-7EACC3C7CF94}" destId="{27D4E59A-420C-4D1F-B497-F1AAA09FDF90}" srcOrd="2" destOrd="0" parTransId="{256768E5-E994-4AAD-A1ED-88F16063DC75}" sibTransId="{E638AB0A-66E9-480A-B521-EAF6C3850F7B}"/>
    <dgm:cxn modelId="{131C69D7-CD37-4DB2-8046-3A4470761A71}" type="presOf" srcId="{F718F1DF-AEFE-4574-A5B6-C8C9B471B76F}" destId="{E6CF7D14-35B8-4973-B50D-A469CA0BC412}" srcOrd="0" destOrd="0" presId="urn:microsoft.com/office/officeart/2005/8/layout/radial1"/>
    <dgm:cxn modelId="{68B6579E-0764-4D40-9D2F-CBDDFBCFCB18}" type="presOf" srcId="{F00130D9-E865-4ED3-8079-96FA03723A02}" destId="{C15A9ECE-C64E-4E21-8D2C-F65C0EAD8799}" srcOrd="0" destOrd="0" presId="urn:microsoft.com/office/officeart/2005/8/layout/radial1"/>
    <dgm:cxn modelId="{AA22388F-7408-406A-9665-3780F5584A5B}" type="presOf" srcId="{FC6E45D0-4D9B-4EAB-B4DF-E35401E627AE}" destId="{594C0B90-2EFF-40AE-A6B1-2992D219FDB0}" srcOrd="0" destOrd="0" presId="urn:microsoft.com/office/officeart/2005/8/layout/radial1"/>
    <dgm:cxn modelId="{556477E5-D5AF-4832-A790-241E88146474}" type="presOf" srcId="{8DA528B5-A5BD-49D0-A21A-DA6A2C8B8CB5}" destId="{04EADE68-146C-4223-A90A-F3107B422239}" srcOrd="0" destOrd="0" presId="urn:microsoft.com/office/officeart/2005/8/layout/radial1"/>
    <dgm:cxn modelId="{A6B67EB0-E7B2-4FAB-99D1-9D2EBCA9A3C9}" type="presOf" srcId="{0023650D-40FA-4C42-93BC-879B33499887}" destId="{9F809AFD-282B-488E-90C9-06E9E8DA883A}" srcOrd="0" destOrd="0" presId="urn:microsoft.com/office/officeart/2005/8/layout/radial1"/>
    <dgm:cxn modelId="{0FA7D91F-DEBB-40C2-96AF-7747ED9CF3D5}" type="presOf" srcId="{0023650D-40FA-4C42-93BC-879B33499887}" destId="{DE01BF0E-6E28-456A-A9EC-C78CD314A7AA}" srcOrd="1" destOrd="0" presId="urn:microsoft.com/office/officeart/2005/8/layout/radial1"/>
    <dgm:cxn modelId="{7516BBCF-357E-4C52-BEC7-7EECCDF90EC2}" srcId="{FD3F8457-C592-4CDA-B38B-7EACC3C7CF94}" destId="{2CD698A6-8ABF-4B13-83A2-2699DF3E1193}" srcOrd="3" destOrd="0" parTransId="{8DA528B5-A5BD-49D0-A21A-DA6A2C8B8CB5}" sibTransId="{4170B662-2E38-4051-B190-03E70E101519}"/>
    <dgm:cxn modelId="{AF214B12-762F-42A4-AB57-0F75DB0A01AA}" type="presOf" srcId="{FC6E45D0-4D9B-4EAB-B4DF-E35401E627AE}" destId="{DB4E5C6F-CBFA-408C-BF80-36C2C4A811C4}" srcOrd="1" destOrd="0" presId="urn:microsoft.com/office/officeart/2005/8/layout/radial1"/>
    <dgm:cxn modelId="{9D0910F0-54B2-4822-8BDB-EC93A16D8E4E}" type="presOf" srcId="{2CD698A6-8ABF-4B13-83A2-2699DF3E1193}" destId="{B4FA1FBC-3832-4CB4-92AC-178D0F11ACFE}" srcOrd="0" destOrd="0" presId="urn:microsoft.com/office/officeart/2005/8/layout/radial1"/>
    <dgm:cxn modelId="{7463340D-43F9-4EA4-8CBE-2C5D581D90D7}" type="presOf" srcId="{8DA528B5-A5BD-49D0-A21A-DA6A2C8B8CB5}" destId="{1EBBD4CD-CFB8-44DB-A566-7A64BCFA700F}" srcOrd="1" destOrd="0" presId="urn:microsoft.com/office/officeart/2005/8/layout/radial1"/>
    <dgm:cxn modelId="{F57474CB-E6D5-418E-B8FF-B2CF8E181010}" srcId="{FD3F8457-C592-4CDA-B38B-7EACC3C7CF94}" destId="{F718F1DF-AEFE-4574-A5B6-C8C9B471B76F}" srcOrd="0" destOrd="0" parTransId="{FC6E45D0-4D9B-4EAB-B4DF-E35401E627AE}" sibTransId="{2D93F44E-0564-4672-AC6B-D428D64B2EB2}"/>
    <dgm:cxn modelId="{687980C7-F2CD-461E-93CF-3F5FC248AB2C}" type="presOf" srcId="{85D900AF-03E4-474C-90B6-E9C5DE556F67}" destId="{A6E962E5-19A8-4A85-8607-DC113336E9D0}" srcOrd="0" destOrd="0" presId="urn:microsoft.com/office/officeart/2005/8/layout/radial1"/>
    <dgm:cxn modelId="{8E5C0FB4-1236-49D1-AC2F-8CDF94F8E07B}" type="presOf" srcId="{C5D8E8C6-9DDC-4C1E-B2DA-74284B1730F8}" destId="{7A3BBE5B-BB35-44A6-A15A-65EDE831DA38}" srcOrd="0" destOrd="0" presId="urn:microsoft.com/office/officeart/2005/8/layout/radial1"/>
    <dgm:cxn modelId="{4D30CBAA-5BF0-4C17-928E-20B31972A21D}" srcId="{FD3F8457-C592-4CDA-B38B-7EACC3C7CF94}" destId="{C5D8E8C6-9DDC-4C1E-B2DA-74284B1730F8}" srcOrd="1" destOrd="0" parTransId="{BABE8DE8-9DE4-4CA7-95B1-36F315685E74}" sibTransId="{239BD635-8BE2-447C-8D17-A60135E0B934}"/>
    <dgm:cxn modelId="{B058A9B0-76FC-46CE-8675-8A65C817DA54}" type="presOf" srcId="{FD3F8457-C592-4CDA-B38B-7EACC3C7CF94}" destId="{F7B3BAB3-807E-4E45-9899-EAAF6E99DFB0}" srcOrd="0" destOrd="0" presId="urn:microsoft.com/office/officeart/2005/8/layout/radial1"/>
    <dgm:cxn modelId="{233D6D6F-F2C2-44CE-929A-5100B7CDA721}" type="presOf" srcId="{256768E5-E994-4AAD-A1ED-88F16063DC75}" destId="{7F60F01E-16ED-4A48-9C3C-AF72C952B063}" srcOrd="0" destOrd="0" presId="urn:microsoft.com/office/officeart/2005/8/layout/radial1"/>
    <dgm:cxn modelId="{A1F196B5-4C6F-4BF7-A1B3-16442FDA0C1E}" srcId="{85D900AF-03E4-474C-90B6-E9C5DE556F67}" destId="{FD3F8457-C592-4CDA-B38B-7EACC3C7CF94}" srcOrd="0" destOrd="0" parTransId="{2F4468C0-9417-4FD3-9ACA-2B7032BCBF77}" sibTransId="{95EB1EF1-2D53-42B8-8974-7A0D26E520F8}"/>
    <dgm:cxn modelId="{D7A76AB3-2B63-49BF-AA75-254DA5D25206}" type="presOf" srcId="{BABE8DE8-9DE4-4CA7-95B1-36F315685E74}" destId="{7D1FC7AB-4833-4243-B5BC-E386BE6C64CD}" srcOrd="0" destOrd="0" presId="urn:microsoft.com/office/officeart/2005/8/layout/radial1"/>
    <dgm:cxn modelId="{5A63CC78-FDA1-41BB-8C5F-4E991D06090D}" type="presOf" srcId="{BABE8DE8-9DE4-4CA7-95B1-36F315685E74}" destId="{55583AAF-75CB-4C9D-ADC6-93BB6166F4B8}" srcOrd="1" destOrd="0" presId="urn:microsoft.com/office/officeart/2005/8/layout/radial1"/>
    <dgm:cxn modelId="{16E35954-ECE8-43F7-AB06-57378A48F7FF}" type="presOf" srcId="{27D4E59A-420C-4D1F-B497-F1AAA09FDF90}" destId="{C1182356-94F9-42C8-98B9-60B857F99550}" srcOrd="0" destOrd="0" presId="urn:microsoft.com/office/officeart/2005/8/layout/radial1"/>
    <dgm:cxn modelId="{A169A3C8-A444-4AFB-9115-3A4EC1162BD9}" type="presOf" srcId="{256768E5-E994-4AAD-A1ED-88F16063DC75}" destId="{C9634925-C7CF-4EAB-89E0-02221336C38E}" srcOrd="1" destOrd="0" presId="urn:microsoft.com/office/officeart/2005/8/layout/radial1"/>
    <dgm:cxn modelId="{C1C243D2-E872-4AA4-950E-65354BC9DE37}" srcId="{FD3F8457-C592-4CDA-B38B-7EACC3C7CF94}" destId="{F00130D9-E865-4ED3-8079-96FA03723A02}" srcOrd="4" destOrd="0" parTransId="{0023650D-40FA-4C42-93BC-879B33499887}" sibTransId="{458EF17A-A50D-4F23-9BF6-715234621E7A}"/>
    <dgm:cxn modelId="{65FF6DEB-7ED6-4274-8B67-77DD4B8FAC68}" type="presParOf" srcId="{A6E962E5-19A8-4A85-8607-DC113336E9D0}" destId="{F7B3BAB3-807E-4E45-9899-EAAF6E99DFB0}" srcOrd="0" destOrd="0" presId="urn:microsoft.com/office/officeart/2005/8/layout/radial1"/>
    <dgm:cxn modelId="{57316F5C-A508-4752-AEE7-2C439E5E3D85}" type="presParOf" srcId="{A6E962E5-19A8-4A85-8607-DC113336E9D0}" destId="{594C0B90-2EFF-40AE-A6B1-2992D219FDB0}" srcOrd="1" destOrd="0" presId="urn:microsoft.com/office/officeart/2005/8/layout/radial1"/>
    <dgm:cxn modelId="{2BE0A4D0-9253-46FF-91B5-11FDC6DF16E5}" type="presParOf" srcId="{594C0B90-2EFF-40AE-A6B1-2992D219FDB0}" destId="{DB4E5C6F-CBFA-408C-BF80-36C2C4A811C4}" srcOrd="0" destOrd="0" presId="urn:microsoft.com/office/officeart/2005/8/layout/radial1"/>
    <dgm:cxn modelId="{7DAC8BFD-4962-4ADE-B46B-3FEAF1D445BD}" type="presParOf" srcId="{A6E962E5-19A8-4A85-8607-DC113336E9D0}" destId="{E6CF7D14-35B8-4973-B50D-A469CA0BC412}" srcOrd="2" destOrd="0" presId="urn:microsoft.com/office/officeart/2005/8/layout/radial1"/>
    <dgm:cxn modelId="{2B04DA8F-BC56-4235-A956-AC77DB1B9052}" type="presParOf" srcId="{A6E962E5-19A8-4A85-8607-DC113336E9D0}" destId="{7D1FC7AB-4833-4243-B5BC-E386BE6C64CD}" srcOrd="3" destOrd="0" presId="urn:microsoft.com/office/officeart/2005/8/layout/radial1"/>
    <dgm:cxn modelId="{129F43A3-C1E2-487F-B037-09B3E800A998}" type="presParOf" srcId="{7D1FC7AB-4833-4243-B5BC-E386BE6C64CD}" destId="{55583AAF-75CB-4C9D-ADC6-93BB6166F4B8}" srcOrd="0" destOrd="0" presId="urn:microsoft.com/office/officeart/2005/8/layout/radial1"/>
    <dgm:cxn modelId="{7A34ECD9-D459-45E0-BECB-C64786B180D2}" type="presParOf" srcId="{A6E962E5-19A8-4A85-8607-DC113336E9D0}" destId="{7A3BBE5B-BB35-44A6-A15A-65EDE831DA38}" srcOrd="4" destOrd="0" presId="urn:microsoft.com/office/officeart/2005/8/layout/radial1"/>
    <dgm:cxn modelId="{67EC6852-6C15-47E5-885F-ADF02A6FA61C}" type="presParOf" srcId="{A6E962E5-19A8-4A85-8607-DC113336E9D0}" destId="{7F60F01E-16ED-4A48-9C3C-AF72C952B063}" srcOrd="5" destOrd="0" presId="urn:microsoft.com/office/officeart/2005/8/layout/radial1"/>
    <dgm:cxn modelId="{8E2DCB14-F257-41A9-AC21-FA8E8C141003}" type="presParOf" srcId="{7F60F01E-16ED-4A48-9C3C-AF72C952B063}" destId="{C9634925-C7CF-4EAB-89E0-02221336C38E}" srcOrd="0" destOrd="0" presId="urn:microsoft.com/office/officeart/2005/8/layout/radial1"/>
    <dgm:cxn modelId="{042E68E0-10D8-4B9E-8FEC-22E6229E64FC}" type="presParOf" srcId="{A6E962E5-19A8-4A85-8607-DC113336E9D0}" destId="{C1182356-94F9-42C8-98B9-60B857F99550}" srcOrd="6" destOrd="0" presId="urn:microsoft.com/office/officeart/2005/8/layout/radial1"/>
    <dgm:cxn modelId="{4CC28E22-D636-43C1-9BCC-70C7BDC99D20}" type="presParOf" srcId="{A6E962E5-19A8-4A85-8607-DC113336E9D0}" destId="{04EADE68-146C-4223-A90A-F3107B422239}" srcOrd="7" destOrd="0" presId="urn:microsoft.com/office/officeart/2005/8/layout/radial1"/>
    <dgm:cxn modelId="{EC9684CD-388C-4D25-8452-C5F6EAB71D74}" type="presParOf" srcId="{04EADE68-146C-4223-A90A-F3107B422239}" destId="{1EBBD4CD-CFB8-44DB-A566-7A64BCFA700F}" srcOrd="0" destOrd="0" presId="urn:microsoft.com/office/officeart/2005/8/layout/radial1"/>
    <dgm:cxn modelId="{9D3EC8BF-5CE3-45FC-AAD4-F92D6FE147DD}" type="presParOf" srcId="{A6E962E5-19A8-4A85-8607-DC113336E9D0}" destId="{B4FA1FBC-3832-4CB4-92AC-178D0F11ACFE}" srcOrd="8" destOrd="0" presId="urn:microsoft.com/office/officeart/2005/8/layout/radial1"/>
    <dgm:cxn modelId="{912CE298-7578-4043-805B-134C74723D0B}" type="presParOf" srcId="{A6E962E5-19A8-4A85-8607-DC113336E9D0}" destId="{9F809AFD-282B-488E-90C9-06E9E8DA883A}" srcOrd="9" destOrd="0" presId="urn:microsoft.com/office/officeart/2005/8/layout/radial1"/>
    <dgm:cxn modelId="{8B84AED6-8FD3-49C4-98D5-1C2D6D3B84F6}" type="presParOf" srcId="{9F809AFD-282B-488E-90C9-06E9E8DA883A}" destId="{DE01BF0E-6E28-456A-A9EC-C78CD314A7AA}" srcOrd="0" destOrd="0" presId="urn:microsoft.com/office/officeart/2005/8/layout/radial1"/>
    <dgm:cxn modelId="{7CA306E1-ADEB-47DD-86CC-36922A40FF15}" type="presParOf" srcId="{A6E962E5-19A8-4A85-8607-DC113336E9D0}" destId="{C15A9ECE-C64E-4E21-8D2C-F65C0EAD8799}" srcOrd="10"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3BAB3-807E-4E45-9899-EAAF6E99DFB0}">
      <dsp:nvSpPr>
        <dsp:cNvPr id="0" name=""/>
        <dsp:cNvSpPr/>
      </dsp:nvSpPr>
      <dsp:spPr>
        <a:xfrm>
          <a:off x="1633688" y="2219273"/>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kk-KZ" sz="3100" kern="1200" dirty="0" smtClean="0"/>
            <a:t>адам</a:t>
          </a:r>
          <a:endParaRPr lang="ru-RU" sz="3100" kern="1200" dirty="0"/>
        </a:p>
      </dsp:txBody>
      <dsp:txXfrm>
        <a:off x="1824746" y="2410331"/>
        <a:ext cx="922507" cy="922507"/>
      </dsp:txXfrm>
    </dsp:sp>
    <dsp:sp modelId="{594C0B90-2EFF-40AE-A6B1-2992D219FDB0}">
      <dsp:nvSpPr>
        <dsp:cNvPr id="0" name=""/>
        <dsp:cNvSpPr/>
      </dsp:nvSpPr>
      <dsp:spPr>
        <a:xfrm rot="16200000">
          <a:off x="2088751" y="1996343"/>
          <a:ext cx="394497" cy="51363"/>
        </a:xfrm>
        <a:custGeom>
          <a:avLst/>
          <a:gdLst/>
          <a:ahLst/>
          <a:cxnLst/>
          <a:rect l="0" t="0" r="0" b="0"/>
          <a:pathLst>
            <a:path>
              <a:moveTo>
                <a:pt x="0" y="25681"/>
              </a:moveTo>
              <a:lnTo>
                <a:pt x="394497"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76137" y="2012162"/>
        <a:ext cx="19724" cy="19724"/>
      </dsp:txXfrm>
    </dsp:sp>
    <dsp:sp modelId="{E6CF7D14-35B8-4973-B50D-A469CA0BC412}">
      <dsp:nvSpPr>
        <dsp:cNvPr id="0" name=""/>
        <dsp:cNvSpPr/>
      </dsp:nvSpPr>
      <dsp:spPr>
        <a:xfrm>
          <a:off x="1633688" y="520152"/>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kern="1200" dirty="0" smtClean="0"/>
            <a:t>техника</a:t>
          </a:r>
          <a:endParaRPr lang="ru-RU" sz="2100" kern="1200" dirty="0"/>
        </a:p>
      </dsp:txBody>
      <dsp:txXfrm>
        <a:off x="1824746" y="711210"/>
        <a:ext cx="922507" cy="922507"/>
      </dsp:txXfrm>
    </dsp:sp>
    <dsp:sp modelId="{7D1FC7AB-4833-4243-B5BC-E386BE6C64CD}">
      <dsp:nvSpPr>
        <dsp:cNvPr id="0" name=""/>
        <dsp:cNvSpPr/>
      </dsp:nvSpPr>
      <dsp:spPr>
        <a:xfrm rot="20520000">
          <a:off x="2896731" y="2583374"/>
          <a:ext cx="394497" cy="51363"/>
        </a:xfrm>
        <a:custGeom>
          <a:avLst/>
          <a:gdLst/>
          <a:ahLst/>
          <a:cxnLst/>
          <a:rect l="0" t="0" r="0" b="0"/>
          <a:pathLst>
            <a:path>
              <a:moveTo>
                <a:pt x="0" y="25681"/>
              </a:moveTo>
              <a:lnTo>
                <a:pt x="394497"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084117" y="2599194"/>
        <a:ext cx="19724" cy="19724"/>
      </dsp:txXfrm>
    </dsp:sp>
    <dsp:sp modelId="{7A3BBE5B-BB35-44A6-A15A-65EDE831DA38}">
      <dsp:nvSpPr>
        <dsp:cNvPr id="0" name=""/>
        <dsp:cNvSpPr/>
      </dsp:nvSpPr>
      <dsp:spPr>
        <a:xfrm>
          <a:off x="3249648" y="1694215"/>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kern="1200" dirty="0" smtClean="0"/>
            <a:t>Белгі жүйесі</a:t>
          </a:r>
          <a:endParaRPr lang="ru-RU" sz="2100" kern="1200" dirty="0"/>
        </a:p>
      </dsp:txBody>
      <dsp:txXfrm>
        <a:off x="3440706" y="1885273"/>
        <a:ext cx="922507" cy="922507"/>
      </dsp:txXfrm>
    </dsp:sp>
    <dsp:sp modelId="{7F60F01E-16ED-4A48-9C3C-AF72C952B063}">
      <dsp:nvSpPr>
        <dsp:cNvPr id="0" name=""/>
        <dsp:cNvSpPr/>
      </dsp:nvSpPr>
      <dsp:spPr>
        <a:xfrm rot="3240000">
          <a:off x="2588110" y="3533212"/>
          <a:ext cx="394497" cy="51363"/>
        </a:xfrm>
        <a:custGeom>
          <a:avLst/>
          <a:gdLst/>
          <a:ahLst/>
          <a:cxnLst/>
          <a:rect l="0" t="0" r="0" b="0"/>
          <a:pathLst>
            <a:path>
              <a:moveTo>
                <a:pt x="0" y="25681"/>
              </a:moveTo>
              <a:lnTo>
                <a:pt x="394497"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75496" y="3549031"/>
        <a:ext cx="19724" cy="19724"/>
      </dsp:txXfrm>
    </dsp:sp>
    <dsp:sp modelId="{C1182356-94F9-42C8-98B9-60B857F99550}">
      <dsp:nvSpPr>
        <dsp:cNvPr id="0" name=""/>
        <dsp:cNvSpPr/>
      </dsp:nvSpPr>
      <dsp:spPr>
        <a:xfrm>
          <a:off x="2632406" y="3593890"/>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kern="1200" dirty="0" smtClean="0"/>
            <a:t>Көркем образ</a:t>
          </a:r>
          <a:endParaRPr lang="ru-RU" sz="2100" kern="1200" dirty="0"/>
        </a:p>
      </dsp:txBody>
      <dsp:txXfrm>
        <a:off x="2823464" y="3784948"/>
        <a:ext cx="922507" cy="922507"/>
      </dsp:txXfrm>
    </dsp:sp>
    <dsp:sp modelId="{04EADE68-146C-4223-A90A-F3107B422239}">
      <dsp:nvSpPr>
        <dsp:cNvPr id="0" name=""/>
        <dsp:cNvSpPr/>
      </dsp:nvSpPr>
      <dsp:spPr>
        <a:xfrm rot="7560000">
          <a:off x="1589392" y="3533212"/>
          <a:ext cx="394497" cy="51363"/>
        </a:xfrm>
        <a:custGeom>
          <a:avLst/>
          <a:gdLst/>
          <a:ahLst/>
          <a:cxnLst/>
          <a:rect l="0" t="0" r="0" b="0"/>
          <a:pathLst>
            <a:path>
              <a:moveTo>
                <a:pt x="0" y="25681"/>
              </a:moveTo>
              <a:lnTo>
                <a:pt x="394497"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776778" y="3549031"/>
        <a:ext cx="19724" cy="19724"/>
      </dsp:txXfrm>
    </dsp:sp>
    <dsp:sp modelId="{B4FA1FBC-3832-4CB4-92AC-178D0F11ACFE}">
      <dsp:nvSpPr>
        <dsp:cNvPr id="0" name=""/>
        <dsp:cNvSpPr/>
      </dsp:nvSpPr>
      <dsp:spPr>
        <a:xfrm>
          <a:off x="634969" y="3593890"/>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kern="1200" dirty="0" smtClean="0"/>
            <a:t>табиғат</a:t>
          </a:r>
          <a:endParaRPr lang="ru-RU" sz="2100" kern="1200" dirty="0"/>
        </a:p>
      </dsp:txBody>
      <dsp:txXfrm>
        <a:off x="826027" y="3784948"/>
        <a:ext cx="922507" cy="922507"/>
      </dsp:txXfrm>
    </dsp:sp>
    <dsp:sp modelId="{9F809AFD-282B-488E-90C9-06E9E8DA883A}">
      <dsp:nvSpPr>
        <dsp:cNvPr id="0" name=""/>
        <dsp:cNvSpPr/>
      </dsp:nvSpPr>
      <dsp:spPr>
        <a:xfrm rot="11880000">
          <a:off x="1280771" y="2583374"/>
          <a:ext cx="394497" cy="51363"/>
        </a:xfrm>
        <a:custGeom>
          <a:avLst/>
          <a:gdLst/>
          <a:ahLst/>
          <a:cxnLst/>
          <a:rect l="0" t="0" r="0" b="0"/>
          <a:pathLst>
            <a:path>
              <a:moveTo>
                <a:pt x="0" y="25681"/>
              </a:moveTo>
              <a:lnTo>
                <a:pt x="394497" y="256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468157" y="2599194"/>
        <a:ext cx="19724" cy="19724"/>
      </dsp:txXfrm>
    </dsp:sp>
    <dsp:sp modelId="{C15A9ECE-C64E-4E21-8D2C-F65C0EAD8799}">
      <dsp:nvSpPr>
        <dsp:cNvPr id="0" name=""/>
        <dsp:cNvSpPr/>
      </dsp:nvSpPr>
      <dsp:spPr>
        <a:xfrm>
          <a:off x="17728" y="1694215"/>
          <a:ext cx="1304623" cy="1304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kern="1200" dirty="0" smtClean="0"/>
            <a:t>адам</a:t>
          </a:r>
          <a:endParaRPr lang="ru-RU" sz="2100" kern="1200" dirty="0"/>
        </a:p>
      </dsp:txBody>
      <dsp:txXfrm>
        <a:off x="208786" y="1885273"/>
        <a:ext cx="922507" cy="9225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4DC7-18AE-4830-95ED-EC2C01022341}" type="datetimeFigureOut">
              <a:rPr lang="ru-RU" smtClean="0"/>
              <a:pPr/>
              <a:t>22.02.2022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3BCF2-7E39-43C9-95E7-A9C8369FF5FC}" type="slidenum">
              <a:rPr lang="ru-RU" smtClean="0"/>
              <a:pPr/>
              <a:t>‹#›</a:t>
            </a:fld>
            <a:endParaRPr lang="ru-RU"/>
          </a:p>
        </p:txBody>
      </p:sp>
    </p:spTree>
    <p:extLst>
      <p:ext uri="{BB962C8B-B14F-4D97-AF65-F5344CB8AC3E}">
        <p14:creationId xmlns:p14="http://schemas.microsoft.com/office/powerpoint/2010/main" val="37628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7F3BCF2-7E39-43C9-95E7-A9C8369FF5FC}" type="slidenum">
              <a:rPr lang="ru-RU" smtClean="0"/>
              <a:pPr/>
              <a:t>4</a:t>
            </a:fld>
            <a:endParaRPr lang="ru-RU"/>
          </a:p>
        </p:txBody>
      </p:sp>
    </p:spTree>
    <p:extLst>
      <p:ext uri="{BB962C8B-B14F-4D97-AF65-F5344CB8AC3E}">
        <p14:creationId xmlns:p14="http://schemas.microsoft.com/office/powerpoint/2010/main" val="282004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7688" y="2540001"/>
            <a:ext cx="5761435" cy="2031327"/>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547687" y="5793318"/>
            <a:ext cx="5761435" cy="615553"/>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spd="med">
    <p:fad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285750" y="1882071"/>
            <a:ext cx="62865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285750" y="1882071"/>
            <a:ext cx="6286500" cy="213596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8318501"/>
            <a:ext cx="6858001" cy="825500"/>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spd="med">
    <p:fad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6914" y="866407"/>
            <a:ext cx="5282406" cy="2031325"/>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026716" y="5793318"/>
            <a:ext cx="5282406" cy="615553"/>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spd="med">
    <p:fade/>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541735" y="2540001"/>
            <a:ext cx="6030516"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541735" y="2540001"/>
            <a:ext cx="6030516"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541735" y="2540001"/>
            <a:ext cx="6030516"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6914" y="866407"/>
            <a:ext cx="5282406" cy="2031325"/>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026716" y="5793318"/>
            <a:ext cx="5282406" cy="615553"/>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spd="med">
    <p:fad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285750" y="1882069"/>
            <a:ext cx="62865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285750" y="1883833"/>
            <a:ext cx="62865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285750" y="1882071"/>
            <a:ext cx="3086100" cy="19913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3486150" y="1882071"/>
            <a:ext cx="3086100" cy="19913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285750" y="2459153"/>
            <a:ext cx="30861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285749" y="2899833"/>
            <a:ext cx="30861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3484486" y="2459153"/>
            <a:ext cx="3087764"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3483769" y="2899833"/>
            <a:ext cx="3088481"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spd="med">
    <p:fad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spd="med">
    <p:fad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spd="med">
    <p:fad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spd="med">
    <p:fad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8"/>
            <a:ext cx="62865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285750" y="1883834"/>
            <a:ext cx="62865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sndAc>
      <p:stSnd>
        <p:snd r:embed="rId14" name="chimes.wav"/>
      </p:stSnd>
    </p:sndAc>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5" cstate="print"/>
          <a:srcRect b="10453"/>
          <a:stretch>
            <a:fillRect/>
          </a:stretch>
        </p:blipFill>
        <p:spPr>
          <a:xfrm>
            <a:off x="0" y="1732941"/>
            <a:ext cx="6858000" cy="7411059"/>
          </a:xfrm>
          <a:prstGeom prst="rect">
            <a:avLst/>
          </a:prstGeom>
        </p:spPr>
      </p:pic>
      <p:sp>
        <p:nvSpPr>
          <p:cNvPr id="2" name="Заголовок 1"/>
          <p:cNvSpPr>
            <a:spLocks noGrp="1"/>
          </p:cNvSpPr>
          <p:nvPr>
            <p:ph type="title"/>
          </p:nvPr>
        </p:nvSpPr>
        <p:spPr>
          <a:xfrm>
            <a:off x="285750" y="306918"/>
            <a:ext cx="62865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541734" y="2540001"/>
            <a:ext cx="6030516"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4" r:id="rId1"/>
  </p:sldLayoutIdLst>
  <p:transition spd="med">
    <p:fade/>
    <p:sndAc>
      <p:stSnd>
        <p:snd r:embed="rId3" name="chimes.wav"/>
      </p:stSnd>
    </p:sndAc>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5" cstate="print"/>
          <a:srcRect b="10453"/>
          <a:stretch>
            <a:fillRect/>
          </a:stretch>
        </p:blipFill>
        <p:spPr>
          <a:xfrm>
            <a:off x="0" y="1732941"/>
            <a:ext cx="6858000" cy="7411059"/>
          </a:xfrm>
          <a:prstGeom prst="rect">
            <a:avLst/>
          </a:prstGeom>
        </p:spPr>
      </p:pic>
      <p:sp>
        <p:nvSpPr>
          <p:cNvPr id="2" name="Заголовок 1"/>
          <p:cNvSpPr>
            <a:spLocks noGrp="1"/>
          </p:cNvSpPr>
          <p:nvPr>
            <p:ph type="title"/>
          </p:nvPr>
        </p:nvSpPr>
        <p:spPr>
          <a:xfrm>
            <a:off x="285750" y="306918"/>
            <a:ext cx="62865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541734" y="2540001"/>
            <a:ext cx="6030516"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6" r:id="rId1"/>
  </p:sldLayoutIdLst>
  <p:transition spd="med">
    <p:fade/>
    <p:sndAc>
      <p:stSnd>
        <p:snd r:embed="rId3" name="chimes.wav"/>
      </p:stSnd>
    </p:sndAc>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5" cstate="print"/>
          <a:srcRect b="10453"/>
          <a:stretch>
            <a:fillRect/>
          </a:stretch>
        </p:blipFill>
        <p:spPr>
          <a:xfrm>
            <a:off x="0" y="1732941"/>
            <a:ext cx="6858000" cy="7411059"/>
          </a:xfrm>
          <a:prstGeom prst="rect">
            <a:avLst/>
          </a:prstGeom>
        </p:spPr>
      </p:pic>
      <p:sp>
        <p:nvSpPr>
          <p:cNvPr id="2" name="Заголовок 1"/>
          <p:cNvSpPr>
            <a:spLocks noGrp="1"/>
          </p:cNvSpPr>
          <p:nvPr>
            <p:ph type="title"/>
          </p:nvPr>
        </p:nvSpPr>
        <p:spPr>
          <a:xfrm>
            <a:off x="285750" y="306918"/>
            <a:ext cx="62865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541734" y="2540001"/>
            <a:ext cx="6030516"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8" r:id="rId1"/>
  </p:sldLayoutIdLst>
  <p:transition spd="med">
    <p:fade/>
    <p:sndAc>
      <p:stSnd>
        <p:snd r:embed="rId3" name="chimes.wav"/>
      </p:stSnd>
    </p:sndAc>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Data" Target="../diagrams/data1.xml"/><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1.emf"/><Relationship Id="rId12" Type="http://schemas.openxmlformats.org/officeDocument/2006/relationships/image" Target="../media/image16.jpe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emf"/><Relationship Id="rId5" Type="http://schemas.openxmlformats.org/officeDocument/2006/relationships/image" Target="../media/image9.png"/><Relationship Id="rId1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jpeg"/><Relationship Id="rId1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8640" y="1835696"/>
            <a:ext cx="6368959"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ru-RU" sz="5400" b="1" cap="none" spc="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Мамандық</a:t>
            </a:r>
            <a:r>
              <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ru-RU" sz="5400" b="1" cap="none" spc="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өмір</a:t>
            </a:r>
            <a:r>
              <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5400" b="1" cap="none" spc="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бастауы</a:t>
            </a: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img_user_file_57200fb993299_0"/>
          <p:cNvPicPr>
            <a:picLocks noChangeAspect="1" noChangeArrowheads="1"/>
          </p:cNvPicPr>
          <p:nvPr/>
        </p:nvPicPr>
        <p:blipFill>
          <a:blip r:embed="rId3">
            <a:extLst>
              <a:ext uri="{28A0092B-C50C-407E-A947-70E740481C1C}">
                <a14:useLocalDpi xmlns:a14="http://schemas.microsoft.com/office/drawing/2010/main" val="0"/>
              </a:ext>
            </a:extLst>
          </a:blip>
          <a:srcRect l="2583" t="20000" r="3983" b="8995"/>
          <a:stretch>
            <a:fillRect/>
          </a:stretch>
        </p:blipFill>
        <p:spPr bwMode="auto">
          <a:xfrm>
            <a:off x="1268760" y="3851920"/>
            <a:ext cx="444650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0" y="148800"/>
            <a:ext cx="6264696" cy="1047979"/>
          </a:xfrm>
          <a:prstGeom prst="rect">
            <a:avLst/>
          </a:prstGeom>
        </p:spPr>
        <p:txBody>
          <a:bodyPr wrap="square">
            <a:spAutoFit/>
          </a:bodyPr>
          <a:lstStyle/>
          <a:p>
            <a:pPr marL="630555" algn="ctr">
              <a:lnSpc>
                <a:spcPct val="115000"/>
              </a:lnSpc>
              <a:spcAft>
                <a:spcPts val="0"/>
              </a:spcAft>
            </a:pPr>
            <a:r>
              <a:rPr lang="kk-KZ" b="1" dirty="0">
                <a:latin typeface="Times New Roman"/>
                <a:ea typeface="Times New Roman"/>
              </a:rPr>
              <a:t>«Көпбалалы және аз қамтамасыз етілген отбасы балаларына арналған мектеп-интернаты» КММ</a:t>
            </a:r>
            <a:endParaRPr lang="ru-RU" sz="1100" dirty="0">
              <a:latin typeface="Times New Roman"/>
              <a:ea typeface="Times New Roman"/>
            </a:endParaRPr>
          </a:p>
          <a:p>
            <a:pPr marL="630555" algn="ctr">
              <a:lnSpc>
                <a:spcPct val="115000"/>
              </a:lnSpc>
              <a:spcAft>
                <a:spcPts val="0"/>
              </a:spcAft>
            </a:pPr>
            <a:r>
              <a:rPr lang="kk-KZ" b="1" dirty="0">
                <a:latin typeface="Times New Roman"/>
                <a:ea typeface="Times New Roman"/>
              </a:rPr>
              <a:t> </a:t>
            </a:r>
            <a:endParaRPr lang="ru-RU" sz="1100" dirty="0">
              <a:effectLst/>
              <a:latin typeface="Times New Roman"/>
              <a:ea typeface="Times New Roman"/>
            </a:endParaRPr>
          </a:p>
        </p:txBody>
      </p:sp>
      <p:sp>
        <p:nvSpPr>
          <p:cNvPr id="5" name="Прямоугольник 4"/>
          <p:cNvSpPr/>
          <p:nvPr/>
        </p:nvSpPr>
        <p:spPr>
          <a:xfrm>
            <a:off x="-99392" y="7956376"/>
            <a:ext cx="6264696" cy="924099"/>
          </a:xfrm>
          <a:prstGeom prst="rect">
            <a:avLst/>
          </a:prstGeom>
        </p:spPr>
        <p:txBody>
          <a:bodyPr wrap="square">
            <a:spAutoFit/>
          </a:bodyPr>
          <a:lstStyle/>
          <a:p>
            <a:pPr marL="630555" algn="ctr">
              <a:lnSpc>
                <a:spcPct val="115000"/>
              </a:lnSpc>
              <a:spcAft>
                <a:spcPts val="0"/>
              </a:spcAft>
            </a:pPr>
            <a:r>
              <a:rPr lang="kk-KZ" b="1" dirty="0" smtClean="0">
                <a:latin typeface="Times New Roman"/>
                <a:ea typeface="Times New Roman"/>
              </a:rPr>
              <a:t>Мусатаева А.Т.</a:t>
            </a:r>
          </a:p>
          <a:p>
            <a:pPr marL="630555" algn="ctr">
              <a:lnSpc>
                <a:spcPct val="115000"/>
              </a:lnSpc>
              <a:spcAft>
                <a:spcPts val="0"/>
              </a:spcAft>
            </a:pPr>
            <a:r>
              <a:rPr lang="kk-KZ" sz="1100" b="1" smtClean="0">
                <a:latin typeface="Times New Roman"/>
                <a:ea typeface="Times New Roman"/>
              </a:rPr>
              <a:t>Оқушы: Зарубек А.</a:t>
            </a:r>
            <a:endParaRPr lang="ru-RU" sz="1100" dirty="0">
              <a:latin typeface="Times New Roman"/>
              <a:ea typeface="Times New Roman"/>
            </a:endParaRPr>
          </a:p>
          <a:p>
            <a:pPr marL="630555" algn="ctr">
              <a:lnSpc>
                <a:spcPct val="115000"/>
              </a:lnSpc>
              <a:spcAft>
                <a:spcPts val="0"/>
              </a:spcAft>
            </a:pPr>
            <a:r>
              <a:rPr lang="kk-KZ" b="1" dirty="0">
                <a:latin typeface="Times New Roman"/>
                <a:ea typeface="Times New Roman"/>
              </a:rPr>
              <a:t> </a:t>
            </a:r>
            <a:endParaRPr lang="ru-RU" sz="1100" dirty="0">
              <a:effectLst/>
              <a:latin typeface="Times New Roman"/>
              <a:ea typeface="Times New Roman"/>
            </a:endParaRPr>
          </a:p>
        </p:txBody>
      </p:sp>
    </p:spTree>
    <p:extLst>
      <p:ext uri="{BB962C8B-B14F-4D97-AF65-F5344CB8AC3E}">
        <p14:creationId xmlns:p14="http://schemas.microsoft.com/office/powerpoint/2010/main" val="1999436902"/>
      </p:ext>
    </p:extLst>
  </p:cSld>
  <p:clrMapOvr>
    <a:masterClrMapping/>
  </p:clrMapOvr>
  <p:transition spd="med">
    <p:fad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7"/>
            <a:ext cx="6286500" cy="6758773"/>
          </a:xfrm>
        </p:spPr>
        <p:txBody>
          <a:bodyPr/>
          <a:lstStyle/>
          <a:p>
            <a:r>
              <a:rPr lang="kk-KZ" sz="3200" b="1" dirty="0">
                <a:effectLst/>
                <a:latin typeface="Times New Roman"/>
                <a:ea typeface="Calibri"/>
              </a:rPr>
              <a:t>Өзің келіспейтін тұжырымдарды таңдап алып, ойыңды </a:t>
            </a:r>
            <a:r>
              <a:rPr lang="kk-KZ" sz="3200" b="1" dirty="0" smtClean="0">
                <a:effectLst/>
                <a:latin typeface="Times New Roman"/>
                <a:ea typeface="Calibri"/>
              </a:rPr>
              <a:t>дәлелде</a:t>
            </a:r>
            <a:br>
              <a:rPr lang="kk-KZ" sz="3200" b="1" dirty="0" smtClean="0">
                <a:effectLst/>
                <a:latin typeface="Times New Roman"/>
                <a:ea typeface="Calibri"/>
              </a:rPr>
            </a:br>
            <a:r>
              <a:rPr lang="kk-KZ" sz="3200" b="1" dirty="0" smtClean="0">
                <a:effectLst/>
                <a:latin typeface="Times New Roman"/>
                <a:ea typeface="Calibri"/>
              </a:rPr>
              <a:t/>
            </a:r>
            <a:br>
              <a:rPr lang="kk-KZ" sz="3200" b="1" dirty="0" smtClean="0">
                <a:effectLst/>
                <a:latin typeface="Times New Roman"/>
                <a:ea typeface="Calibri"/>
              </a:rPr>
            </a:br>
            <a:r>
              <a:rPr lang="kk-KZ" sz="2800" dirty="0">
                <a:effectLst/>
                <a:latin typeface="Times New Roman"/>
                <a:ea typeface="Calibri"/>
              </a:rPr>
              <a:t/>
            </a:r>
            <a:br>
              <a:rPr lang="kk-KZ" sz="2800" dirty="0">
                <a:effectLst/>
                <a:latin typeface="Times New Roman"/>
                <a:ea typeface="Calibri"/>
              </a:rPr>
            </a:br>
            <a:r>
              <a:rPr lang="kk-KZ" sz="2800" dirty="0">
                <a:effectLst/>
                <a:latin typeface="Times New Roman"/>
                <a:ea typeface="Calibri"/>
              </a:rPr>
              <a:t>1.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бір</a:t>
            </a:r>
            <a:r>
              <a:rPr lang="ru-RU" sz="2800" dirty="0">
                <a:effectLst/>
                <a:latin typeface="Times New Roman"/>
                <a:ea typeface="Calibri"/>
              </a:rPr>
              <a:t> - </a:t>
            </a:r>
            <a:r>
              <a:rPr lang="ru-RU" sz="2800" dirty="0" err="1">
                <a:effectLst/>
                <a:latin typeface="Times New Roman"/>
                <a:ea typeface="Calibri"/>
              </a:rPr>
              <a:t>ақ</a:t>
            </a:r>
            <a:r>
              <a:rPr lang="ru-RU" sz="2800" dirty="0">
                <a:effectLst/>
                <a:latin typeface="Times New Roman"/>
                <a:ea typeface="Calibri"/>
              </a:rPr>
              <a:t> </a:t>
            </a:r>
            <a:r>
              <a:rPr lang="ru-RU" sz="2800" dirty="0" err="1">
                <a:effectLst/>
                <a:latin typeface="Times New Roman"/>
                <a:ea typeface="Calibri"/>
              </a:rPr>
              <a:t>рет</a:t>
            </a:r>
            <a:r>
              <a:rPr lang="ru-RU" sz="2800" dirty="0">
                <a:effectLst/>
                <a:latin typeface="Times New Roman"/>
                <a:ea typeface="Calibri"/>
              </a:rPr>
              <a:t> </a:t>
            </a:r>
            <a:r>
              <a:rPr lang="ru-RU" sz="2800" dirty="0" err="1">
                <a:effectLst/>
                <a:latin typeface="Times New Roman"/>
                <a:ea typeface="Calibri"/>
              </a:rPr>
              <a:t>біржола</a:t>
            </a:r>
            <a:r>
              <a:rPr lang="ru-RU" sz="2800" dirty="0">
                <a:effectLst/>
                <a:latin typeface="Times New Roman"/>
                <a:ea typeface="Calibri"/>
              </a:rPr>
              <a:t> </a:t>
            </a:r>
            <a:r>
              <a:rPr lang="ru-RU" sz="2800" dirty="0" err="1">
                <a:effectLst/>
                <a:latin typeface="Times New Roman"/>
                <a:ea typeface="Calibri"/>
              </a:rPr>
              <a:t>таңдалады</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2.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таңдау</a:t>
            </a:r>
            <a:r>
              <a:rPr lang="ru-RU" sz="2800" dirty="0">
                <a:effectLst/>
                <a:latin typeface="Times New Roman"/>
                <a:ea typeface="Calibri"/>
              </a:rPr>
              <a:t> </a:t>
            </a:r>
            <a:r>
              <a:rPr lang="ru-RU" sz="2800" dirty="0" err="1">
                <a:effectLst/>
                <a:latin typeface="Times New Roman"/>
                <a:ea typeface="Calibri"/>
              </a:rPr>
              <a:t>қалтаның</a:t>
            </a:r>
            <a:r>
              <a:rPr lang="ru-RU" sz="2800" dirty="0">
                <a:effectLst/>
                <a:latin typeface="Times New Roman"/>
                <a:ea typeface="Calibri"/>
              </a:rPr>
              <a:t> </a:t>
            </a:r>
            <a:r>
              <a:rPr lang="ru-RU" sz="2800" dirty="0" err="1">
                <a:effectLst/>
                <a:latin typeface="Times New Roman"/>
                <a:ea typeface="Calibri"/>
              </a:rPr>
              <a:t>қалың</a:t>
            </a:r>
            <a:r>
              <a:rPr lang="ru-RU" sz="2800" dirty="0">
                <a:effectLst/>
                <a:latin typeface="Times New Roman"/>
                <a:ea typeface="Calibri"/>
              </a:rPr>
              <a:t> </a:t>
            </a:r>
            <a:r>
              <a:rPr lang="ru-RU" sz="2800" dirty="0" err="1">
                <a:effectLst/>
                <a:latin typeface="Times New Roman"/>
                <a:ea typeface="Calibri"/>
              </a:rPr>
              <a:t>болуына</a:t>
            </a:r>
            <a:r>
              <a:rPr lang="ru-RU" sz="2800" dirty="0">
                <a:effectLst/>
                <a:latin typeface="Times New Roman"/>
                <a:ea typeface="Calibri"/>
              </a:rPr>
              <a:t> </a:t>
            </a:r>
            <a:r>
              <a:rPr lang="ru-RU" sz="2800" dirty="0" err="1">
                <a:effectLst/>
                <a:latin typeface="Times New Roman"/>
                <a:ea typeface="Calibri"/>
              </a:rPr>
              <a:t>байланысты</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3. </a:t>
            </a:r>
            <a:r>
              <a:rPr lang="ru-RU" sz="2800" dirty="0" err="1">
                <a:effectLst/>
                <a:latin typeface="Times New Roman"/>
                <a:ea typeface="Calibri"/>
              </a:rPr>
              <a:t>Отбасы</a:t>
            </a:r>
            <a:r>
              <a:rPr lang="ru-RU" sz="2800" dirty="0">
                <a:effectLst/>
                <a:latin typeface="Times New Roman"/>
                <a:ea typeface="Calibri"/>
              </a:rPr>
              <a:t> </a:t>
            </a:r>
            <a:r>
              <a:rPr lang="ru-RU" sz="2800" dirty="0" err="1">
                <a:effectLst/>
                <a:latin typeface="Times New Roman"/>
                <a:ea typeface="Calibri"/>
              </a:rPr>
              <a:t>және</a:t>
            </a:r>
            <a:r>
              <a:rPr lang="ru-RU" sz="2800" dirty="0">
                <a:effectLst/>
                <a:latin typeface="Times New Roman"/>
                <a:ea typeface="Calibri"/>
              </a:rPr>
              <a:t> </a:t>
            </a:r>
            <a:r>
              <a:rPr lang="ru-RU" sz="2800" dirty="0" err="1">
                <a:effectLst/>
                <a:latin typeface="Times New Roman"/>
                <a:ea typeface="Calibri"/>
              </a:rPr>
              <a:t>достарыңның</a:t>
            </a:r>
            <a:r>
              <a:rPr lang="ru-RU" sz="2800" dirty="0">
                <a:effectLst/>
                <a:latin typeface="Times New Roman"/>
                <a:ea typeface="Calibri"/>
              </a:rPr>
              <a:t> </a:t>
            </a:r>
            <a:r>
              <a:rPr lang="ru-RU" sz="2800" dirty="0" err="1">
                <a:effectLst/>
                <a:latin typeface="Times New Roman"/>
                <a:ea typeface="Calibri"/>
              </a:rPr>
              <a:t>ақылына</a:t>
            </a:r>
            <a:r>
              <a:rPr lang="ru-RU" sz="2800" dirty="0">
                <a:effectLst/>
                <a:latin typeface="Times New Roman"/>
                <a:ea typeface="Calibri"/>
              </a:rPr>
              <a:t> </a:t>
            </a:r>
            <a:r>
              <a:rPr lang="ru-RU" sz="2800" dirty="0" err="1">
                <a:effectLst/>
                <a:latin typeface="Times New Roman"/>
                <a:ea typeface="Calibri"/>
              </a:rPr>
              <a:t>сүйеніп</a:t>
            </a:r>
            <a:r>
              <a:rPr lang="ru-RU" sz="2800" dirty="0">
                <a:effectLst/>
                <a:latin typeface="Times New Roman"/>
                <a:ea typeface="Calibri"/>
              </a:rPr>
              <a:t>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таңдауға</a:t>
            </a:r>
            <a:r>
              <a:rPr lang="ru-RU" sz="2800" dirty="0">
                <a:effectLst/>
                <a:latin typeface="Times New Roman"/>
                <a:ea typeface="Calibri"/>
              </a:rPr>
              <a:t> </a:t>
            </a:r>
            <a:r>
              <a:rPr lang="ru-RU" sz="2800" dirty="0" err="1">
                <a:effectLst/>
                <a:latin typeface="Times New Roman"/>
                <a:ea typeface="Calibri"/>
              </a:rPr>
              <a:t>болады</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4. </a:t>
            </a:r>
            <a:r>
              <a:rPr lang="ru-RU" sz="2800" dirty="0" err="1">
                <a:effectLst/>
                <a:latin typeface="Times New Roman"/>
                <a:ea typeface="Calibri"/>
              </a:rPr>
              <a:t>Қартайғанда</a:t>
            </a:r>
            <a:r>
              <a:rPr lang="ru-RU" sz="2800" dirty="0">
                <a:effectLst/>
                <a:latin typeface="Times New Roman"/>
                <a:ea typeface="Calibri"/>
              </a:rPr>
              <a:t> да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таңдауға</a:t>
            </a:r>
            <a:r>
              <a:rPr lang="ru-RU" sz="2800" dirty="0">
                <a:effectLst/>
                <a:latin typeface="Times New Roman"/>
                <a:ea typeface="Calibri"/>
              </a:rPr>
              <a:t> </a:t>
            </a:r>
            <a:r>
              <a:rPr lang="ru-RU" sz="2800" dirty="0" err="1">
                <a:effectLst/>
                <a:latin typeface="Times New Roman"/>
                <a:ea typeface="Calibri"/>
              </a:rPr>
              <a:t>болады</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5. </a:t>
            </a:r>
            <a:r>
              <a:rPr lang="ru-RU" sz="2800" dirty="0" err="1">
                <a:effectLst/>
                <a:latin typeface="Times New Roman"/>
                <a:ea typeface="Calibri"/>
              </a:rPr>
              <a:t>Жақсы</a:t>
            </a:r>
            <a:r>
              <a:rPr lang="ru-RU" sz="2800" dirty="0">
                <a:effectLst/>
                <a:latin typeface="Times New Roman"/>
                <a:ea typeface="Calibri"/>
              </a:rPr>
              <a:t> </a:t>
            </a:r>
            <a:r>
              <a:rPr lang="ru-RU" sz="2800" dirty="0" err="1">
                <a:effectLst/>
                <a:latin typeface="Times New Roman"/>
                <a:ea typeface="Calibri"/>
              </a:rPr>
              <a:t>білім</a:t>
            </a:r>
            <a:r>
              <a:rPr lang="ru-RU" sz="2800" dirty="0">
                <a:effectLst/>
                <a:latin typeface="Times New Roman"/>
                <a:ea typeface="Calibri"/>
              </a:rPr>
              <a:t> </a:t>
            </a:r>
            <a:r>
              <a:rPr lang="ru-RU" sz="2800" dirty="0" err="1">
                <a:effectLst/>
                <a:latin typeface="Times New Roman"/>
                <a:ea typeface="Calibri"/>
              </a:rPr>
              <a:t>алу</a:t>
            </a:r>
            <a:r>
              <a:rPr lang="ru-RU" sz="2800" dirty="0">
                <a:effectLst/>
                <a:latin typeface="Times New Roman"/>
                <a:ea typeface="Calibri"/>
              </a:rPr>
              <a:t> </a:t>
            </a:r>
            <a:r>
              <a:rPr lang="ru-RU" sz="2800" dirty="0" err="1">
                <a:effectLst/>
                <a:latin typeface="Times New Roman"/>
                <a:ea typeface="Calibri"/>
              </a:rPr>
              <a:t>үшін</a:t>
            </a:r>
            <a:r>
              <a:rPr lang="ru-RU" sz="2800" dirty="0">
                <a:effectLst/>
                <a:latin typeface="Times New Roman"/>
                <a:ea typeface="Calibri"/>
              </a:rPr>
              <a:t> </a:t>
            </a:r>
            <a:r>
              <a:rPr lang="ru-RU" sz="2800" dirty="0" err="1">
                <a:effectLst/>
                <a:latin typeface="Times New Roman"/>
                <a:ea typeface="Calibri"/>
              </a:rPr>
              <a:t>қымбат</a:t>
            </a:r>
            <a:r>
              <a:rPr lang="ru-RU" sz="2800" dirty="0">
                <a:effectLst/>
                <a:latin typeface="Times New Roman"/>
                <a:ea typeface="Calibri"/>
              </a:rPr>
              <a:t> </a:t>
            </a:r>
            <a:r>
              <a:rPr lang="ru-RU" sz="2800" dirty="0" err="1">
                <a:effectLst/>
                <a:latin typeface="Times New Roman"/>
                <a:ea typeface="Calibri"/>
              </a:rPr>
              <a:t>оқу</a:t>
            </a:r>
            <a:r>
              <a:rPr lang="ru-RU" sz="2800" dirty="0">
                <a:effectLst/>
                <a:latin typeface="Times New Roman"/>
                <a:ea typeface="Calibri"/>
              </a:rPr>
              <a:t> </a:t>
            </a:r>
            <a:r>
              <a:rPr lang="ru-RU" sz="2800" dirty="0" err="1">
                <a:effectLst/>
                <a:latin typeface="Times New Roman"/>
                <a:ea typeface="Calibri"/>
              </a:rPr>
              <a:t>орнына</a:t>
            </a:r>
            <a:r>
              <a:rPr lang="ru-RU" sz="2800" dirty="0">
                <a:effectLst/>
                <a:latin typeface="Times New Roman"/>
                <a:ea typeface="Calibri"/>
              </a:rPr>
              <a:t> </a:t>
            </a:r>
            <a:r>
              <a:rPr lang="ru-RU" sz="2800" dirty="0" err="1">
                <a:effectLst/>
                <a:latin typeface="Times New Roman"/>
                <a:ea typeface="Calibri"/>
              </a:rPr>
              <a:t>түсу</a:t>
            </a:r>
            <a:r>
              <a:rPr lang="ru-RU" sz="2800" dirty="0">
                <a:effectLst/>
                <a:latin typeface="Times New Roman"/>
                <a:ea typeface="Calibri"/>
              </a:rPr>
              <a:t> </a:t>
            </a:r>
            <a:r>
              <a:rPr lang="ru-RU" sz="2800" dirty="0" err="1">
                <a:effectLst/>
                <a:latin typeface="Times New Roman"/>
                <a:ea typeface="Calibri"/>
              </a:rPr>
              <a:t>керек</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6. </a:t>
            </a:r>
            <a:r>
              <a:rPr lang="ru-RU" sz="2800" dirty="0" err="1">
                <a:effectLst/>
                <a:latin typeface="Times New Roman"/>
                <a:ea typeface="Calibri"/>
              </a:rPr>
              <a:t>Ақша</a:t>
            </a:r>
            <a:r>
              <a:rPr lang="ru-RU" sz="2800" dirty="0">
                <a:effectLst/>
                <a:latin typeface="Times New Roman"/>
                <a:ea typeface="Calibri"/>
              </a:rPr>
              <a:t> </a:t>
            </a:r>
            <a:r>
              <a:rPr lang="ru-RU" sz="2800" dirty="0" err="1">
                <a:effectLst/>
                <a:latin typeface="Times New Roman"/>
                <a:ea typeface="Calibri"/>
              </a:rPr>
              <a:t>болса</a:t>
            </a:r>
            <a:r>
              <a:rPr lang="ru-RU" sz="2800" dirty="0">
                <a:effectLst/>
                <a:latin typeface="Times New Roman"/>
                <a:ea typeface="Calibri"/>
              </a:rPr>
              <a:t>,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қажет</a:t>
            </a:r>
            <a:r>
              <a:rPr lang="ru-RU" sz="2800" dirty="0">
                <a:effectLst/>
                <a:latin typeface="Times New Roman"/>
                <a:ea typeface="Calibri"/>
              </a:rPr>
              <a:t> </a:t>
            </a:r>
            <a:r>
              <a:rPr lang="ru-RU" sz="2800" dirty="0" err="1">
                <a:effectLst/>
                <a:latin typeface="Times New Roman"/>
                <a:ea typeface="Calibri"/>
              </a:rPr>
              <a:t>емес</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7. </a:t>
            </a:r>
            <a:r>
              <a:rPr lang="ru-RU" sz="2800" dirty="0" err="1">
                <a:effectLst/>
                <a:latin typeface="Times New Roman"/>
                <a:ea typeface="Calibri"/>
              </a:rPr>
              <a:t>Таңдайтын</a:t>
            </a:r>
            <a:r>
              <a:rPr lang="ru-RU" sz="2800" dirty="0">
                <a:effectLst/>
                <a:latin typeface="Times New Roman"/>
                <a:ea typeface="Calibri"/>
              </a:rPr>
              <a:t> </a:t>
            </a:r>
            <a:r>
              <a:rPr lang="ru-RU" sz="2800" dirty="0" err="1">
                <a:effectLst/>
                <a:latin typeface="Times New Roman"/>
                <a:ea typeface="Calibri"/>
              </a:rPr>
              <a:t>мамандығымды</a:t>
            </a:r>
            <a:r>
              <a:rPr lang="ru-RU" sz="2800" dirty="0">
                <a:effectLst/>
                <a:latin typeface="Times New Roman"/>
                <a:ea typeface="Calibri"/>
              </a:rPr>
              <a:t> </a:t>
            </a:r>
            <a:r>
              <a:rPr lang="ru-RU" sz="2800" dirty="0" err="1">
                <a:effectLst/>
                <a:latin typeface="Times New Roman"/>
                <a:ea typeface="Calibri"/>
              </a:rPr>
              <a:t>болашақ</a:t>
            </a:r>
            <a:r>
              <a:rPr lang="ru-RU" sz="2800" dirty="0">
                <a:effectLst/>
                <a:latin typeface="Times New Roman"/>
                <a:ea typeface="Calibri"/>
              </a:rPr>
              <a:t> </a:t>
            </a:r>
            <a:r>
              <a:rPr lang="ru-RU" sz="2800" dirty="0" err="1">
                <a:effectLst/>
                <a:latin typeface="Times New Roman"/>
                <a:ea typeface="Calibri"/>
              </a:rPr>
              <a:t>табысым</a:t>
            </a:r>
            <a:r>
              <a:rPr lang="ru-RU" sz="2800" dirty="0">
                <a:effectLst/>
                <a:latin typeface="Times New Roman"/>
                <a:ea typeface="Calibri"/>
              </a:rPr>
              <a:t> </a:t>
            </a:r>
            <a:r>
              <a:rPr lang="ru-RU" sz="2800" dirty="0" err="1">
                <a:effectLst/>
                <a:latin typeface="Times New Roman"/>
                <a:ea typeface="Calibri"/>
              </a:rPr>
              <a:t>анықтайды</a:t>
            </a:r>
            <a:r>
              <a:rPr lang="ru-RU" sz="2800" dirty="0">
                <a:effectLst/>
                <a:latin typeface="Times New Roman"/>
                <a:ea typeface="Calibri"/>
              </a:rPr>
              <a:t/>
            </a:r>
            <a:br>
              <a:rPr lang="ru-RU" sz="2800" dirty="0">
                <a:effectLst/>
                <a:latin typeface="Times New Roman"/>
                <a:ea typeface="Calibri"/>
              </a:rPr>
            </a:br>
            <a:r>
              <a:rPr lang="ru-RU" sz="2800" dirty="0">
                <a:effectLst/>
                <a:latin typeface="Times New Roman"/>
                <a:ea typeface="Calibri"/>
              </a:rPr>
              <a:t>8. </a:t>
            </a:r>
            <a:r>
              <a:rPr lang="ru-RU" sz="2800" dirty="0" err="1">
                <a:effectLst/>
                <a:latin typeface="Times New Roman"/>
                <a:ea typeface="Calibri"/>
              </a:rPr>
              <a:t>Мамандық</a:t>
            </a:r>
            <a:r>
              <a:rPr lang="ru-RU" sz="2800" dirty="0">
                <a:effectLst/>
                <a:latin typeface="Times New Roman"/>
                <a:ea typeface="Calibri"/>
              </a:rPr>
              <a:t> </a:t>
            </a:r>
            <a:r>
              <a:rPr lang="ru-RU" sz="2800" dirty="0" err="1">
                <a:effectLst/>
                <a:latin typeface="Times New Roman"/>
                <a:ea typeface="Calibri"/>
              </a:rPr>
              <a:t>таңдау</a:t>
            </a:r>
            <a:r>
              <a:rPr lang="ru-RU" sz="2800" dirty="0">
                <a:effectLst/>
                <a:latin typeface="Times New Roman"/>
                <a:ea typeface="Calibri"/>
              </a:rPr>
              <a:t> – </a:t>
            </a:r>
            <a:r>
              <a:rPr lang="ru-RU" sz="2800" dirty="0" err="1">
                <a:effectLst/>
                <a:latin typeface="Times New Roman"/>
                <a:ea typeface="Calibri"/>
              </a:rPr>
              <a:t>күн</a:t>
            </a:r>
            <a:r>
              <a:rPr lang="ru-RU" sz="2800" dirty="0">
                <a:effectLst/>
                <a:latin typeface="Times New Roman"/>
                <a:ea typeface="Calibri"/>
              </a:rPr>
              <a:t> </a:t>
            </a:r>
            <a:r>
              <a:rPr lang="ru-RU" sz="2800" dirty="0" err="1">
                <a:effectLst/>
                <a:latin typeface="Times New Roman"/>
                <a:ea typeface="Calibri"/>
              </a:rPr>
              <a:t>көріс</a:t>
            </a:r>
            <a:r>
              <a:rPr lang="ru-RU" sz="2800" dirty="0">
                <a:effectLst/>
                <a:latin typeface="Times New Roman"/>
                <a:ea typeface="Calibri"/>
              </a:rPr>
              <a:t> </a:t>
            </a:r>
            <a:r>
              <a:rPr lang="ru-RU" sz="2800" dirty="0" err="1">
                <a:effectLst/>
                <a:latin typeface="Times New Roman"/>
                <a:ea typeface="Calibri"/>
              </a:rPr>
              <a:t>қамы</a:t>
            </a:r>
            <a:r>
              <a:rPr lang="ru-RU" sz="2800" dirty="0">
                <a:effectLst/>
                <a:latin typeface="Times New Roman"/>
                <a:ea typeface="Calibri"/>
              </a:rPr>
              <a:t/>
            </a:r>
            <a:br>
              <a:rPr lang="ru-RU" sz="2800" dirty="0">
                <a:effectLst/>
                <a:latin typeface="Times New Roman"/>
                <a:ea typeface="Calibri"/>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45215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8"/>
            <a:ext cx="6286500" cy="7977569"/>
          </a:xfrm>
        </p:spPr>
        <p:txBody>
          <a:bodyPr/>
          <a:lstStyle/>
          <a:p>
            <a:r>
              <a:rPr lang="ru-RU" sz="2400" b="1" dirty="0" err="1" smtClean="0">
                <a:effectLst/>
                <a:latin typeface="Times New Roman"/>
                <a:ea typeface="Calibri"/>
              </a:rPr>
              <a:t>Балқаш</a:t>
            </a:r>
            <a:r>
              <a:rPr lang="ru-RU" sz="2400" b="1" dirty="0" smtClean="0">
                <a:effectLst/>
                <a:latin typeface="Times New Roman"/>
                <a:ea typeface="Calibri"/>
              </a:rPr>
              <a:t> </a:t>
            </a:r>
            <a:r>
              <a:rPr lang="ru-RU" sz="2400" b="1" dirty="0" err="1" smtClean="0">
                <a:effectLst/>
                <a:latin typeface="Times New Roman"/>
                <a:ea typeface="Calibri"/>
              </a:rPr>
              <a:t>қаласында</a:t>
            </a:r>
            <a:r>
              <a:rPr lang="ru-RU" sz="2400" b="1" dirty="0" smtClean="0">
                <a:effectLst/>
                <a:latin typeface="Times New Roman"/>
                <a:ea typeface="Calibri"/>
              </a:rPr>
              <a:t> </a:t>
            </a:r>
            <a:r>
              <a:rPr lang="ru-RU" sz="2400" b="1" dirty="0" err="1" smtClean="0">
                <a:effectLst/>
                <a:latin typeface="Times New Roman"/>
                <a:ea typeface="Calibri"/>
              </a:rPr>
              <a:t>қандай</a:t>
            </a:r>
            <a:r>
              <a:rPr lang="ru-RU" sz="2400" b="1" dirty="0" smtClean="0">
                <a:effectLst/>
                <a:latin typeface="Times New Roman"/>
                <a:ea typeface="Calibri"/>
              </a:rPr>
              <a:t> </a:t>
            </a:r>
            <a:r>
              <a:rPr lang="ru-RU" sz="2400" b="1" dirty="0" err="1">
                <a:effectLst/>
                <a:latin typeface="Times New Roman"/>
                <a:ea typeface="Calibri"/>
              </a:rPr>
              <a:t>мамандық</a:t>
            </a:r>
            <a:r>
              <a:rPr lang="ru-RU" sz="2400" b="1" dirty="0">
                <a:effectLst/>
                <a:latin typeface="Times New Roman"/>
                <a:ea typeface="Calibri"/>
              </a:rPr>
              <a:t> </a:t>
            </a:r>
            <a:r>
              <a:rPr lang="ru-RU" sz="2400" b="1" dirty="0" err="1">
                <a:effectLst/>
                <a:latin typeface="Times New Roman"/>
                <a:ea typeface="Calibri"/>
              </a:rPr>
              <a:t>иелерін</a:t>
            </a:r>
            <a:r>
              <a:rPr lang="ru-RU" sz="2400" b="1" dirty="0">
                <a:effectLst/>
                <a:latin typeface="Times New Roman"/>
                <a:ea typeface="Calibri"/>
              </a:rPr>
              <a:t> </a:t>
            </a:r>
            <a:r>
              <a:rPr lang="ru-RU" sz="2400" b="1" dirty="0" err="1">
                <a:effectLst/>
                <a:latin typeface="Times New Roman"/>
                <a:ea typeface="Calibri"/>
              </a:rPr>
              <a:t>оқытатын</a:t>
            </a:r>
            <a:r>
              <a:rPr lang="ru-RU" sz="2400" b="1" dirty="0">
                <a:effectLst/>
                <a:latin typeface="Times New Roman"/>
                <a:ea typeface="Calibri"/>
              </a:rPr>
              <a:t> </a:t>
            </a:r>
            <a:r>
              <a:rPr lang="ru-RU" sz="2400" b="1" dirty="0" err="1">
                <a:effectLst/>
                <a:latin typeface="Times New Roman"/>
                <a:ea typeface="Calibri"/>
              </a:rPr>
              <a:t>оқу</a:t>
            </a:r>
            <a:r>
              <a:rPr lang="ru-RU" sz="2400" b="1" dirty="0">
                <a:effectLst/>
                <a:latin typeface="Times New Roman"/>
                <a:ea typeface="Calibri"/>
              </a:rPr>
              <a:t> </a:t>
            </a:r>
            <a:r>
              <a:rPr lang="ru-RU" sz="2400" b="1" dirty="0" err="1">
                <a:effectLst/>
                <a:latin typeface="Times New Roman"/>
                <a:ea typeface="Calibri"/>
              </a:rPr>
              <a:t>орындары</a:t>
            </a:r>
            <a:r>
              <a:rPr lang="ru-RU" sz="2400" b="1" dirty="0">
                <a:effectLst/>
                <a:latin typeface="Times New Roman"/>
                <a:ea typeface="Calibri"/>
              </a:rPr>
              <a:t> бар?</a:t>
            </a:r>
            <a:r>
              <a:rPr lang="ru-RU" sz="2400" dirty="0">
                <a:effectLst/>
                <a:latin typeface="Times New Roman"/>
                <a:ea typeface="Calibri"/>
              </a:rPr>
              <a:t/>
            </a:r>
            <a:br>
              <a:rPr lang="ru-RU" sz="2400" dirty="0">
                <a:effectLst/>
                <a:latin typeface="Times New Roman"/>
                <a:ea typeface="Calibri"/>
              </a:rPr>
            </a:br>
            <a:r>
              <a:rPr lang="ru-RU" sz="2400" dirty="0">
                <a:effectLst/>
                <a:latin typeface="Times New Roman"/>
                <a:ea typeface="Calibri"/>
              </a:rPr>
              <a:t/>
            </a:r>
            <a:br>
              <a:rPr lang="ru-RU" sz="2400" dirty="0">
                <a:effectLst/>
                <a:latin typeface="Times New Roman"/>
                <a:ea typeface="Calibri"/>
              </a:rPr>
            </a:br>
            <a:r>
              <a:rPr lang="ru-RU" sz="2400" dirty="0" err="1">
                <a:effectLst/>
                <a:latin typeface="Times New Roman"/>
                <a:ea typeface="Calibri"/>
              </a:rPr>
              <a:t>Болашақ</a:t>
            </a:r>
            <a:r>
              <a:rPr lang="ru-RU" sz="2400" dirty="0">
                <a:effectLst/>
                <a:latin typeface="Times New Roman"/>
                <a:ea typeface="Calibri"/>
              </a:rPr>
              <a:t> </a:t>
            </a:r>
            <a:r>
              <a:rPr lang="ru-RU" sz="2400" dirty="0" err="1">
                <a:effectLst/>
                <a:latin typeface="Times New Roman"/>
                <a:ea typeface="Calibri"/>
              </a:rPr>
              <a:t>мамандықты</a:t>
            </a:r>
            <a:r>
              <a:rPr lang="ru-RU" sz="2400" dirty="0">
                <a:effectLst/>
                <a:latin typeface="Times New Roman"/>
                <a:ea typeface="Calibri"/>
              </a:rPr>
              <a:t> </a:t>
            </a:r>
            <a:r>
              <a:rPr lang="ru-RU" sz="2400" dirty="0" err="1">
                <a:effectLst/>
                <a:latin typeface="Times New Roman"/>
                <a:ea typeface="Calibri"/>
              </a:rPr>
              <a:t>әр</a:t>
            </a:r>
            <a:r>
              <a:rPr lang="ru-RU" sz="2400" dirty="0">
                <a:effectLst/>
                <a:latin typeface="Times New Roman"/>
                <a:ea typeface="Calibri"/>
              </a:rPr>
              <a:t> </a:t>
            </a:r>
            <a:r>
              <a:rPr lang="ru-RU" sz="2400" dirty="0" err="1">
                <a:effectLst/>
                <a:latin typeface="Times New Roman"/>
                <a:ea typeface="Calibri"/>
              </a:rPr>
              <a:t>түрлі</a:t>
            </a:r>
            <a:r>
              <a:rPr lang="ru-RU" sz="2400" dirty="0">
                <a:effectLst/>
                <a:latin typeface="Times New Roman"/>
                <a:ea typeface="Calibri"/>
              </a:rPr>
              <a:t> </a:t>
            </a:r>
            <a:r>
              <a:rPr lang="ru-RU" sz="2400" dirty="0" err="1">
                <a:effectLst/>
                <a:latin typeface="Times New Roman"/>
                <a:ea typeface="Calibri"/>
              </a:rPr>
              <a:t>оқу</a:t>
            </a:r>
            <a:r>
              <a:rPr lang="ru-RU" sz="2400" dirty="0">
                <a:effectLst/>
                <a:latin typeface="Times New Roman"/>
                <a:ea typeface="Calibri"/>
              </a:rPr>
              <a:t> </a:t>
            </a:r>
            <a:r>
              <a:rPr lang="ru-RU" sz="2400" dirty="0" err="1">
                <a:effectLst/>
                <a:latin typeface="Times New Roman"/>
                <a:ea typeface="Calibri"/>
              </a:rPr>
              <a:t>орындарынан</a:t>
            </a:r>
            <a:r>
              <a:rPr lang="ru-RU" sz="2400" dirty="0">
                <a:effectLst/>
                <a:latin typeface="Times New Roman"/>
                <a:ea typeface="Calibri"/>
              </a:rPr>
              <a:t> </a:t>
            </a:r>
            <a:r>
              <a:rPr lang="ru-RU" sz="2400" dirty="0" err="1">
                <a:effectLst/>
                <a:latin typeface="Times New Roman"/>
                <a:ea typeface="Calibri"/>
              </a:rPr>
              <a:t>алуға</a:t>
            </a:r>
            <a:r>
              <a:rPr lang="ru-RU" sz="2400" dirty="0">
                <a:effectLst/>
                <a:latin typeface="Times New Roman"/>
                <a:ea typeface="Calibri"/>
              </a:rPr>
              <a:t> </a:t>
            </a:r>
            <a:r>
              <a:rPr lang="ru-RU" sz="2400" dirty="0" err="1">
                <a:effectLst/>
                <a:latin typeface="Times New Roman"/>
                <a:ea typeface="Calibri"/>
              </a:rPr>
              <a:t>мүмкіндік</a:t>
            </a:r>
            <a:r>
              <a:rPr lang="ru-RU" sz="2400" dirty="0">
                <a:effectLst/>
                <a:latin typeface="Times New Roman"/>
                <a:ea typeface="Calibri"/>
              </a:rPr>
              <a:t> бар. </a:t>
            </a:r>
            <a:r>
              <a:rPr lang="ru-RU" sz="2400" dirty="0" err="1">
                <a:effectLst/>
                <a:latin typeface="Times New Roman"/>
                <a:ea typeface="Calibri"/>
              </a:rPr>
              <a:t>Оның</a:t>
            </a:r>
            <a:r>
              <a:rPr lang="ru-RU" sz="2400" dirty="0">
                <a:effectLst/>
                <a:latin typeface="Times New Roman"/>
                <a:ea typeface="Calibri"/>
              </a:rPr>
              <a:t> </a:t>
            </a:r>
            <a:r>
              <a:rPr lang="ru-RU" sz="2400" dirty="0" err="1">
                <a:effectLst/>
                <a:latin typeface="Times New Roman"/>
                <a:ea typeface="Calibri"/>
              </a:rPr>
              <a:t>негізгі</a:t>
            </a:r>
            <a:r>
              <a:rPr lang="ru-RU" sz="2400" dirty="0">
                <a:effectLst/>
                <a:latin typeface="Times New Roman"/>
                <a:ea typeface="Calibri"/>
              </a:rPr>
              <a:t> </a:t>
            </a:r>
            <a:r>
              <a:rPr lang="ru-RU" sz="2400" dirty="0" err="1">
                <a:effectLst/>
                <a:latin typeface="Times New Roman"/>
                <a:ea typeface="Calibri"/>
              </a:rPr>
              <a:t>түрлері</a:t>
            </a:r>
            <a:r>
              <a:rPr lang="ru-RU" sz="2400" dirty="0">
                <a:effectLst/>
                <a:latin typeface="Times New Roman"/>
                <a:ea typeface="Calibri"/>
              </a:rPr>
              <a:t>:</a:t>
            </a:r>
            <a:br>
              <a:rPr lang="ru-RU" sz="2400" dirty="0">
                <a:effectLst/>
                <a:latin typeface="Times New Roman"/>
                <a:ea typeface="Calibri"/>
              </a:rPr>
            </a:br>
            <a:r>
              <a:rPr lang="ru-RU" sz="2400" dirty="0">
                <a:effectLst/>
                <a:latin typeface="Times New Roman"/>
                <a:ea typeface="Calibri"/>
              </a:rPr>
              <a:t>1. </a:t>
            </a:r>
            <a:r>
              <a:rPr lang="ru-RU" sz="2400" b="1" dirty="0" err="1">
                <a:effectLst/>
                <a:latin typeface="Times New Roman"/>
                <a:ea typeface="Calibri"/>
              </a:rPr>
              <a:t>Бастауыш</a:t>
            </a:r>
            <a:r>
              <a:rPr lang="ru-RU" sz="2400" b="1" dirty="0">
                <a:effectLst/>
                <a:latin typeface="Times New Roman"/>
                <a:ea typeface="Calibri"/>
              </a:rPr>
              <a:t> </a:t>
            </a:r>
            <a:r>
              <a:rPr lang="ru-RU" sz="2400" b="1" dirty="0" err="1">
                <a:effectLst/>
                <a:latin typeface="Times New Roman"/>
                <a:ea typeface="Calibri"/>
              </a:rPr>
              <a:t>кәсіптік</a:t>
            </a:r>
            <a:r>
              <a:rPr lang="ru-RU" sz="2400" b="1" dirty="0">
                <a:effectLst/>
                <a:latin typeface="Times New Roman"/>
                <a:ea typeface="Calibri"/>
              </a:rPr>
              <a:t> </a:t>
            </a:r>
            <a:r>
              <a:rPr lang="ru-RU" sz="2400" b="1" dirty="0" err="1">
                <a:effectLst/>
                <a:latin typeface="Times New Roman"/>
                <a:ea typeface="Calibri"/>
              </a:rPr>
              <a:t>білім</a:t>
            </a:r>
            <a:r>
              <a:rPr lang="ru-RU" sz="2400" b="1" dirty="0">
                <a:effectLst/>
                <a:latin typeface="Times New Roman"/>
                <a:ea typeface="Calibri"/>
              </a:rPr>
              <a:t>:</a:t>
            </a:r>
            <a:r>
              <a:rPr lang="ru-RU" sz="2400" dirty="0">
                <a:effectLst/>
                <a:latin typeface="Times New Roman"/>
                <a:ea typeface="Calibri"/>
              </a:rPr>
              <a:t> </a:t>
            </a:r>
            <a:r>
              <a:rPr lang="ru-RU" sz="2400" dirty="0" err="1">
                <a:effectLst/>
                <a:latin typeface="Times New Roman"/>
                <a:ea typeface="Calibri"/>
              </a:rPr>
              <a:t>профессионалды</a:t>
            </a:r>
            <a:r>
              <a:rPr lang="ru-RU" sz="2400" dirty="0">
                <a:effectLst/>
                <a:latin typeface="Times New Roman"/>
                <a:ea typeface="Calibri"/>
              </a:rPr>
              <a:t> </a:t>
            </a:r>
            <a:r>
              <a:rPr lang="ru-RU" sz="2400" dirty="0" err="1">
                <a:effectLst/>
                <a:latin typeface="Times New Roman"/>
                <a:ea typeface="Calibri"/>
              </a:rPr>
              <a:t>лицейлер</a:t>
            </a:r>
            <a:r>
              <a:rPr lang="ru-RU" sz="2400" dirty="0">
                <a:effectLst/>
                <a:latin typeface="Times New Roman"/>
                <a:ea typeface="Calibri"/>
              </a:rPr>
              <a:t>, </a:t>
            </a:r>
            <a:r>
              <a:rPr lang="ru-RU" sz="2400" dirty="0" err="1">
                <a:effectLst/>
                <a:latin typeface="Times New Roman"/>
                <a:ea typeface="Calibri"/>
              </a:rPr>
              <a:t>кәсіптік</a:t>
            </a:r>
            <a:r>
              <a:rPr lang="ru-RU" sz="2400" dirty="0">
                <a:effectLst/>
                <a:latin typeface="Times New Roman"/>
                <a:ea typeface="Calibri"/>
              </a:rPr>
              <a:t> </a:t>
            </a:r>
            <a:r>
              <a:rPr lang="ru-RU" sz="2400" dirty="0" err="1">
                <a:effectLst/>
                <a:latin typeface="Times New Roman"/>
                <a:ea typeface="Calibri"/>
              </a:rPr>
              <a:t>мектептер</a:t>
            </a:r>
            <a:r>
              <a:rPr lang="ru-RU" sz="2400" dirty="0">
                <a:effectLst/>
                <a:latin typeface="Times New Roman"/>
                <a:ea typeface="Calibri"/>
              </a:rPr>
              <a:t>. </a:t>
            </a:r>
            <a:r>
              <a:rPr lang="ru-RU" sz="2400" dirty="0" err="1">
                <a:effectLst/>
                <a:latin typeface="Times New Roman"/>
                <a:ea typeface="Calibri"/>
              </a:rPr>
              <a:t>Бұл</a:t>
            </a:r>
            <a:r>
              <a:rPr lang="ru-RU" sz="2400" dirty="0">
                <a:effectLst/>
                <a:latin typeface="Times New Roman"/>
                <a:ea typeface="Calibri"/>
              </a:rPr>
              <a:t> </a:t>
            </a:r>
            <a:r>
              <a:rPr lang="ru-RU" sz="2400" dirty="0" err="1">
                <a:effectLst/>
                <a:latin typeface="Times New Roman"/>
                <a:ea typeface="Calibri"/>
              </a:rPr>
              <a:t>оқу</a:t>
            </a:r>
            <a:r>
              <a:rPr lang="ru-RU" sz="2400" dirty="0">
                <a:effectLst/>
                <a:latin typeface="Times New Roman"/>
                <a:ea typeface="Calibri"/>
              </a:rPr>
              <a:t> </a:t>
            </a:r>
            <a:r>
              <a:rPr lang="ru-RU" sz="2400" dirty="0" err="1">
                <a:effectLst/>
                <a:latin typeface="Times New Roman"/>
                <a:ea typeface="Calibri"/>
              </a:rPr>
              <a:t>орындарында</a:t>
            </a:r>
            <a:r>
              <a:rPr lang="ru-RU" sz="2400" dirty="0">
                <a:effectLst/>
                <a:latin typeface="Times New Roman"/>
                <a:ea typeface="Calibri"/>
              </a:rPr>
              <a:t> </a:t>
            </a:r>
            <a:r>
              <a:rPr lang="ru-RU" sz="2400" dirty="0" err="1">
                <a:effectLst/>
                <a:latin typeface="Times New Roman"/>
                <a:ea typeface="Calibri"/>
              </a:rPr>
              <a:t>жұмысшы</a:t>
            </a:r>
            <a:r>
              <a:rPr lang="ru-RU" sz="2400" dirty="0">
                <a:effectLst/>
                <a:latin typeface="Times New Roman"/>
                <a:ea typeface="Calibri"/>
              </a:rPr>
              <a:t> </a:t>
            </a:r>
            <a:r>
              <a:rPr lang="ru-RU" sz="2400" dirty="0" err="1">
                <a:effectLst/>
                <a:latin typeface="Times New Roman"/>
                <a:ea typeface="Calibri"/>
              </a:rPr>
              <a:t>мамандықтарын</a:t>
            </a:r>
            <a:r>
              <a:rPr lang="ru-RU" sz="2400" dirty="0">
                <a:effectLst/>
                <a:latin typeface="Times New Roman"/>
                <a:ea typeface="Calibri"/>
              </a:rPr>
              <a:t> </a:t>
            </a:r>
            <a:r>
              <a:rPr lang="ru-RU" sz="2400" dirty="0" err="1">
                <a:effectLst/>
                <a:latin typeface="Times New Roman"/>
                <a:ea typeface="Calibri"/>
              </a:rPr>
              <a:t>даярлайды</a:t>
            </a:r>
            <a:r>
              <a:rPr lang="ru-RU" sz="2400" dirty="0">
                <a:effectLst/>
                <a:latin typeface="Times New Roman"/>
                <a:ea typeface="Calibri"/>
              </a:rPr>
              <a:t>.</a:t>
            </a:r>
            <a:br>
              <a:rPr lang="ru-RU" sz="2400" dirty="0">
                <a:effectLst/>
                <a:latin typeface="Times New Roman"/>
                <a:ea typeface="Calibri"/>
              </a:rPr>
            </a:br>
            <a:r>
              <a:rPr lang="ru-RU" sz="2400" dirty="0">
                <a:effectLst/>
                <a:latin typeface="Times New Roman"/>
                <a:ea typeface="Calibri"/>
              </a:rPr>
              <a:t>2. </a:t>
            </a:r>
            <a:r>
              <a:rPr lang="ru-RU" sz="2400" b="1" dirty="0" err="1">
                <a:effectLst/>
                <a:latin typeface="Times New Roman"/>
                <a:ea typeface="Calibri"/>
              </a:rPr>
              <a:t>Арнаулы</a:t>
            </a:r>
            <a:r>
              <a:rPr lang="ru-RU" sz="2400" b="1" dirty="0">
                <a:effectLst/>
                <a:latin typeface="Times New Roman"/>
                <a:ea typeface="Calibri"/>
              </a:rPr>
              <a:t> орта </a:t>
            </a:r>
            <a:r>
              <a:rPr lang="ru-RU" sz="2400" b="1" dirty="0" err="1">
                <a:effectLst/>
                <a:latin typeface="Times New Roman"/>
                <a:ea typeface="Calibri"/>
              </a:rPr>
              <a:t>білім</a:t>
            </a:r>
            <a:r>
              <a:rPr lang="ru-RU" sz="2400" b="1" dirty="0">
                <a:effectLst/>
                <a:latin typeface="Times New Roman"/>
                <a:ea typeface="Calibri"/>
              </a:rPr>
              <a:t>:</a:t>
            </a:r>
            <a:r>
              <a:rPr lang="ru-RU" sz="2400" dirty="0">
                <a:effectLst/>
                <a:latin typeface="Times New Roman"/>
                <a:ea typeface="Calibri"/>
              </a:rPr>
              <a:t> </a:t>
            </a:r>
            <a:r>
              <a:rPr lang="ru-RU" sz="2400" dirty="0" err="1">
                <a:effectLst/>
                <a:latin typeface="Times New Roman"/>
                <a:ea typeface="Calibri"/>
              </a:rPr>
              <a:t>техникумдар</a:t>
            </a:r>
            <a:r>
              <a:rPr lang="ru-RU" sz="2400" dirty="0">
                <a:effectLst/>
                <a:latin typeface="Times New Roman"/>
                <a:ea typeface="Calibri"/>
              </a:rPr>
              <a:t>, </a:t>
            </a:r>
            <a:r>
              <a:rPr lang="ru-RU" sz="2400" dirty="0" err="1">
                <a:effectLst/>
                <a:latin typeface="Times New Roman"/>
                <a:ea typeface="Calibri"/>
              </a:rPr>
              <a:t>колледждер</a:t>
            </a:r>
            <a:r>
              <a:rPr lang="ru-RU" sz="2400" dirty="0">
                <a:effectLst/>
                <a:latin typeface="Times New Roman"/>
                <a:ea typeface="Calibri"/>
              </a:rPr>
              <a:t>. </a:t>
            </a:r>
            <a:r>
              <a:rPr lang="ru-RU" sz="2400" dirty="0" err="1">
                <a:effectLst/>
                <a:latin typeface="Times New Roman"/>
                <a:ea typeface="Calibri"/>
              </a:rPr>
              <a:t>Бұл</a:t>
            </a:r>
            <a:r>
              <a:rPr lang="ru-RU" sz="2400" dirty="0">
                <a:effectLst/>
                <a:latin typeface="Times New Roman"/>
                <a:ea typeface="Calibri"/>
              </a:rPr>
              <a:t> </a:t>
            </a:r>
            <a:r>
              <a:rPr lang="ru-RU" sz="2400" dirty="0" err="1">
                <a:effectLst/>
                <a:latin typeface="Times New Roman"/>
                <a:ea typeface="Calibri"/>
              </a:rPr>
              <a:t>оқу</a:t>
            </a:r>
            <a:r>
              <a:rPr lang="ru-RU" sz="2400" dirty="0">
                <a:effectLst/>
                <a:latin typeface="Times New Roman"/>
                <a:ea typeface="Calibri"/>
              </a:rPr>
              <a:t> </a:t>
            </a:r>
            <a:r>
              <a:rPr lang="ru-RU" sz="2400" dirty="0" err="1">
                <a:effectLst/>
                <a:latin typeface="Times New Roman"/>
                <a:ea typeface="Calibri"/>
              </a:rPr>
              <a:t>орындарына</a:t>
            </a:r>
            <a:r>
              <a:rPr lang="ru-RU" sz="2400" dirty="0">
                <a:effectLst/>
                <a:latin typeface="Times New Roman"/>
                <a:ea typeface="Calibri"/>
              </a:rPr>
              <a:t> </a:t>
            </a:r>
            <a:r>
              <a:rPr lang="ru-RU" sz="2400" dirty="0" err="1">
                <a:effectLst/>
                <a:latin typeface="Times New Roman"/>
                <a:ea typeface="Calibri"/>
              </a:rPr>
              <a:t>жалпы</a:t>
            </a:r>
            <a:r>
              <a:rPr lang="ru-RU" sz="2400" dirty="0">
                <a:effectLst/>
                <a:latin typeface="Times New Roman"/>
                <a:ea typeface="Calibri"/>
              </a:rPr>
              <a:t> орта, орта </a:t>
            </a:r>
            <a:r>
              <a:rPr lang="ru-RU" sz="2400" dirty="0" err="1">
                <a:effectLst/>
                <a:latin typeface="Times New Roman"/>
                <a:ea typeface="Calibri"/>
              </a:rPr>
              <a:t>және</a:t>
            </a:r>
            <a:r>
              <a:rPr lang="ru-RU" sz="2400" dirty="0">
                <a:effectLst/>
                <a:latin typeface="Times New Roman"/>
                <a:ea typeface="Calibri"/>
              </a:rPr>
              <a:t> </a:t>
            </a:r>
            <a:r>
              <a:rPr lang="ru-RU" sz="2400" dirty="0" err="1">
                <a:effectLst/>
                <a:latin typeface="Times New Roman"/>
                <a:ea typeface="Calibri"/>
              </a:rPr>
              <a:t>бастауыш</a:t>
            </a:r>
            <a:r>
              <a:rPr lang="ru-RU" sz="2400" dirty="0">
                <a:effectLst/>
                <a:latin typeface="Times New Roman"/>
                <a:ea typeface="Calibri"/>
              </a:rPr>
              <a:t> </a:t>
            </a:r>
            <a:r>
              <a:rPr lang="ru-RU" sz="2400" dirty="0" err="1">
                <a:effectLst/>
                <a:latin typeface="Times New Roman"/>
                <a:ea typeface="Calibri"/>
              </a:rPr>
              <a:t>кәсіптік</a:t>
            </a:r>
            <a:r>
              <a:rPr lang="ru-RU" sz="2400" dirty="0">
                <a:effectLst/>
                <a:latin typeface="Times New Roman"/>
                <a:ea typeface="Calibri"/>
              </a:rPr>
              <a:t> </a:t>
            </a:r>
            <a:r>
              <a:rPr lang="ru-RU" sz="2400" dirty="0" err="1">
                <a:effectLst/>
                <a:latin typeface="Times New Roman"/>
                <a:ea typeface="Calibri"/>
              </a:rPr>
              <a:t>біліммен</a:t>
            </a:r>
            <a:r>
              <a:rPr lang="ru-RU" sz="2400" dirty="0">
                <a:effectLst/>
                <a:latin typeface="Times New Roman"/>
                <a:ea typeface="Calibri"/>
              </a:rPr>
              <a:t> </a:t>
            </a:r>
            <a:r>
              <a:rPr lang="ru-RU" sz="2400" dirty="0" err="1">
                <a:effectLst/>
                <a:latin typeface="Times New Roman"/>
                <a:ea typeface="Calibri"/>
              </a:rPr>
              <a:t>алуға</a:t>
            </a:r>
            <a:r>
              <a:rPr lang="ru-RU" sz="2400" dirty="0">
                <a:effectLst/>
                <a:latin typeface="Times New Roman"/>
                <a:ea typeface="Calibri"/>
              </a:rPr>
              <a:t> </a:t>
            </a:r>
            <a:r>
              <a:rPr lang="ru-RU" sz="2400" dirty="0" err="1">
                <a:effectLst/>
                <a:latin typeface="Times New Roman"/>
                <a:ea typeface="Calibri"/>
              </a:rPr>
              <a:t>болады</a:t>
            </a:r>
            <a:r>
              <a:rPr lang="ru-RU" sz="2400" dirty="0">
                <a:effectLst/>
                <a:latin typeface="Times New Roman"/>
                <a:ea typeface="Calibri"/>
              </a:rPr>
              <a:t>.</a:t>
            </a:r>
            <a:br>
              <a:rPr lang="ru-RU" sz="2400" dirty="0">
                <a:effectLst/>
                <a:latin typeface="Times New Roman"/>
                <a:ea typeface="Calibri"/>
              </a:rPr>
            </a:br>
            <a:r>
              <a:rPr lang="ru-RU" sz="2400" dirty="0">
                <a:effectLst/>
                <a:latin typeface="Times New Roman"/>
                <a:ea typeface="Calibri"/>
              </a:rPr>
              <a:t>3. </a:t>
            </a:r>
            <a:r>
              <a:rPr lang="ru-RU" sz="2400" b="1" dirty="0" err="1">
                <a:effectLst/>
                <a:latin typeface="Times New Roman"/>
                <a:ea typeface="Calibri"/>
              </a:rPr>
              <a:t>Жоғары</a:t>
            </a:r>
            <a:r>
              <a:rPr lang="ru-RU" sz="2400" b="1" dirty="0">
                <a:effectLst/>
                <a:latin typeface="Times New Roman"/>
                <a:ea typeface="Calibri"/>
              </a:rPr>
              <a:t> </a:t>
            </a:r>
            <a:r>
              <a:rPr lang="ru-RU" sz="2400" b="1" dirty="0" err="1">
                <a:effectLst/>
                <a:latin typeface="Times New Roman"/>
                <a:ea typeface="Calibri"/>
              </a:rPr>
              <a:t>кәсіптік</a:t>
            </a:r>
            <a:r>
              <a:rPr lang="ru-RU" sz="2400" b="1" dirty="0">
                <a:effectLst/>
                <a:latin typeface="Times New Roman"/>
                <a:ea typeface="Calibri"/>
              </a:rPr>
              <a:t> </a:t>
            </a:r>
            <a:r>
              <a:rPr lang="ru-RU" sz="2400" b="1" dirty="0" err="1">
                <a:effectLst/>
                <a:latin typeface="Times New Roman"/>
                <a:ea typeface="Calibri"/>
              </a:rPr>
              <a:t>білім</a:t>
            </a:r>
            <a:r>
              <a:rPr lang="ru-RU" sz="2400" dirty="0">
                <a:effectLst/>
                <a:latin typeface="Times New Roman"/>
                <a:ea typeface="Calibri"/>
              </a:rPr>
              <a:t>: ЖОО - </a:t>
            </a:r>
            <a:r>
              <a:rPr lang="ru-RU" sz="2400" dirty="0" err="1">
                <a:effectLst/>
                <a:latin typeface="Times New Roman"/>
                <a:ea typeface="Calibri"/>
              </a:rPr>
              <a:t>ры</a:t>
            </a:r>
            <a:r>
              <a:rPr lang="ru-RU" sz="2400" dirty="0">
                <a:effectLst/>
                <a:latin typeface="Times New Roman"/>
                <a:ea typeface="Calibri"/>
              </a:rPr>
              <a:t> (</a:t>
            </a:r>
            <a:r>
              <a:rPr lang="ru-RU" sz="2400" dirty="0" err="1">
                <a:effectLst/>
                <a:latin typeface="Times New Roman"/>
                <a:ea typeface="Calibri"/>
              </a:rPr>
              <a:t>институттар</a:t>
            </a:r>
            <a:r>
              <a:rPr lang="ru-RU" sz="2400" dirty="0">
                <a:effectLst/>
                <a:latin typeface="Times New Roman"/>
                <a:ea typeface="Calibri"/>
              </a:rPr>
              <a:t>, </a:t>
            </a:r>
            <a:r>
              <a:rPr lang="ru-RU" sz="2400" dirty="0" err="1">
                <a:effectLst/>
                <a:latin typeface="Times New Roman"/>
                <a:ea typeface="Calibri"/>
              </a:rPr>
              <a:t>университеттер</a:t>
            </a:r>
            <a:r>
              <a:rPr lang="ru-RU" sz="2400" dirty="0">
                <a:effectLst/>
                <a:latin typeface="Times New Roman"/>
                <a:ea typeface="Calibri"/>
              </a:rPr>
              <a:t>, </a:t>
            </a:r>
            <a:r>
              <a:rPr lang="ru-RU" sz="2400" dirty="0" err="1">
                <a:effectLst/>
                <a:latin typeface="Times New Roman"/>
                <a:ea typeface="Calibri"/>
              </a:rPr>
              <a:t>академиялар</a:t>
            </a:r>
            <a:r>
              <a:rPr lang="ru-RU" sz="2400" dirty="0">
                <a:effectLst/>
                <a:latin typeface="Times New Roman"/>
                <a:ea typeface="Calibri"/>
              </a:rPr>
              <a:t>). </a:t>
            </a:r>
            <a:r>
              <a:rPr lang="ru-RU" sz="2400" dirty="0" err="1">
                <a:effectLst/>
                <a:latin typeface="Times New Roman"/>
                <a:ea typeface="Calibri"/>
              </a:rPr>
              <a:t>Бұл</a:t>
            </a:r>
            <a:r>
              <a:rPr lang="ru-RU" sz="2400" dirty="0">
                <a:effectLst/>
                <a:latin typeface="Times New Roman"/>
                <a:ea typeface="Calibri"/>
              </a:rPr>
              <a:t> </a:t>
            </a:r>
            <a:r>
              <a:rPr lang="ru-RU" sz="2400" dirty="0" err="1">
                <a:effectLst/>
                <a:latin typeface="Times New Roman"/>
                <a:ea typeface="Calibri"/>
              </a:rPr>
              <a:t>оқу</a:t>
            </a:r>
            <a:r>
              <a:rPr lang="ru-RU" sz="2400" dirty="0">
                <a:effectLst/>
                <a:latin typeface="Times New Roman"/>
                <a:ea typeface="Calibri"/>
              </a:rPr>
              <a:t> </a:t>
            </a:r>
            <a:r>
              <a:rPr lang="ru-RU" sz="2400" dirty="0" err="1">
                <a:effectLst/>
                <a:latin typeface="Times New Roman"/>
                <a:ea typeface="Calibri"/>
              </a:rPr>
              <a:t>орындарына</a:t>
            </a:r>
            <a:r>
              <a:rPr lang="ru-RU" sz="2400" dirty="0">
                <a:effectLst/>
                <a:latin typeface="Times New Roman"/>
                <a:ea typeface="Calibri"/>
              </a:rPr>
              <a:t> орта </a:t>
            </a:r>
            <a:r>
              <a:rPr lang="ru-RU" sz="2400" dirty="0" err="1">
                <a:effectLst/>
                <a:latin typeface="Times New Roman"/>
                <a:ea typeface="Calibri"/>
              </a:rPr>
              <a:t>біліммен</a:t>
            </a:r>
            <a:r>
              <a:rPr lang="ru-RU" sz="2400" dirty="0">
                <a:effectLst/>
                <a:latin typeface="Times New Roman"/>
                <a:ea typeface="Calibri"/>
              </a:rPr>
              <a:t> </a:t>
            </a:r>
            <a:r>
              <a:rPr lang="ru-RU" sz="2400" dirty="0" err="1">
                <a:effectLst/>
                <a:latin typeface="Times New Roman"/>
                <a:ea typeface="Calibri"/>
              </a:rPr>
              <a:t>және</a:t>
            </a:r>
            <a:r>
              <a:rPr lang="ru-RU" sz="2400" dirty="0">
                <a:effectLst/>
                <a:latin typeface="Times New Roman"/>
                <a:ea typeface="Calibri"/>
              </a:rPr>
              <a:t> </a:t>
            </a:r>
            <a:r>
              <a:rPr lang="ru-RU" sz="2400" dirty="0" err="1">
                <a:effectLst/>
                <a:latin typeface="Times New Roman"/>
                <a:ea typeface="Calibri"/>
              </a:rPr>
              <a:t>арнаулы</a:t>
            </a:r>
            <a:r>
              <a:rPr lang="ru-RU" sz="2400" dirty="0">
                <a:effectLst/>
                <a:latin typeface="Times New Roman"/>
                <a:ea typeface="Calibri"/>
              </a:rPr>
              <a:t> орта </a:t>
            </a:r>
            <a:r>
              <a:rPr lang="ru-RU" sz="2400" dirty="0" err="1">
                <a:effectLst/>
                <a:latin typeface="Times New Roman"/>
                <a:ea typeface="Calibri"/>
              </a:rPr>
              <a:t>білімнен</a:t>
            </a:r>
            <a:r>
              <a:rPr lang="ru-RU" sz="2400" dirty="0">
                <a:effectLst/>
                <a:latin typeface="Times New Roman"/>
                <a:ea typeface="Calibri"/>
              </a:rPr>
              <a:t> </a:t>
            </a:r>
            <a:r>
              <a:rPr lang="ru-RU" sz="2400" dirty="0" err="1">
                <a:effectLst/>
                <a:latin typeface="Times New Roman"/>
                <a:ea typeface="Calibri"/>
              </a:rPr>
              <a:t>кейін</a:t>
            </a:r>
            <a:r>
              <a:rPr lang="ru-RU" sz="2400" dirty="0">
                <a:effectLst/>
                <a:latin typeface="Times New Roman"/>
                <a:ea typeface="Calibri"/>
              </a:rPr>
              <a:t> </a:t>
            </a:r>
            <a:r>
              <a:rPr lang="ru-RU" sz="2400" dirty="0" err="1">
                <a:effectLst/>
                <a:latin typeface="Times New Roman"/>
                <a:ea typeface="Calibri"/>
              </a:rPr>
              <a:t>түсуге</a:t>
            </a:r>
            <a:r>
              <a:rPr lang="ru-RU" sz="2400" dirty="0">
                <a:effectLst/>
                <a:latin typeface="Times New Roman"/>
                <a:ea typeface="Calibri"/>
              </a:rPr>
              <a:t> </a:t>
            </a:r>
            <a:r>
              <a:rPr lang="ru-RU" sz="2400" dirty="0" err="1">
                <a:effectLst/>
                <a:latin typeface="Times New Roman"/>
                <a:ea typeface="Calibri"/>
              </a:rPr>
              <a:t>болады</a:t>
            </a:r>
            <a:r>
              <a:rPr lang="ru-RU" sz="2400" dirty="0">
                <a:effectLst/>
                <a:latin typeface="Times New Roman"/>
                <a:ea typeface="Calibri"/>
              </a:rPr>
              <a:t>.</a:t>
            </a:r>
            <a:br>
              <a:rPr lang="ru-RU" sz="2400" dirty="0">
                <a:effectLst/>
                <a:latin typeface="Times New Roman"/>
                <a:ea typeface="Calibri"/>
              </a:rPr>
            </a:br>
            <a:r>
              <a:rPr lang="ru-RU" sz="2400" dirty="0">
                <a:effectLst/>
                <a:latin typeface="Times New Roman"/>
                <a:ea typeface="Calibri"/>
              </a:rPr>
              <a:t/>
            </a:r>
            <a:br>
              <a:rPr lang="ru-RU" sz="2400" dirty="0">
                <a:effectLst/>
                <a:latin typeface="Times New Roman"/>
                <a:ea typeface="Calibri"/>
              </a:rPr>
            </a:br>
            <a:r>
              <a:rPr lang="kk-KZ" sz="2400" b="1" dirty="0">
                <a:effectLst/>
                <a:latin typeface="Times New Roman"/>
                <a:ea typeface="Calibri"/>
              </a:rPr>
              <a:t>Қазіргі заманда</a:t>
            </a:r>
            <a:r>
              <a:rPr lang="ru-RU" sz="2400" b="1" dirty="0">
                <a:effectLst/>
                <a:latin typeface="Times New Roman"/>
                <a:ea typeface="Calibri"/>
              </a:rPr>
              <a:t> </a:t>
            </a:r>
            <a:r>
              <a:rPr lang="ru-RU" sz="2400" b="1" dirty="0" err="1">
                <a:effectLst/>
                <a:latin typeface="Times New Roman"/>
                <a:ea typeface="Calibri"/>
              </a:rPr>
              <a:t>қандай</a:t>
            </a:r>
            <a:r>
              <a:rPr lang="ru-RU" sz="2400" b="1" dirty="0">
                <a:effectLst/>
                <a:latin typeface="Times New Roman"/>
                <a:ea typeface="Calibri"/>
              </a:rPr>
              <a:t> </a:t>
            </a:r>
            <a:r>
              <a:rPr lang="ru-RU" sz="2400" b="1" dirty="0" err="1">
                <a:effectLst/>
                <a:latin typeface="Times New Roman"/>
                <a:ea typeface="Calibri"/>
              </a:rPr>
              <a:t>мамандық</a:t>
            </a:r>
            <a:r>
              <a:rPr lang="ru-RU" sz="2400" b="1" dirty="0">
                <a:effectLst/>
                <a:latin typeface="Times New Roman"/>
                <a:ea typeface="Calibri"/>
              </a:rPr>
              <a:t> </a:t>
            </a:r>
            <a:r>
              <a:rPr lang="ru-RU" sz="2400" b="1" dirty="0" err="1">
                <a:effectLst/>
                <a:latin typeface="Times New Roman"/>
                <a:ea typeface="Calibri"/>
              </a:rPr>
              <a:t>иелері</a:t>
            </a:r>
            <a:r>
              <a:rPr lang="ru-RU" sz="2400" b="1" dirty="0">
                <a:effectLst/>
                <a:latin typeface="Times New Roman"/>
                <a:ea typeface="Calibri"/>
              </a:rPr>
              <a:t> </a:t>
            </a:r>
            <a:r>
              <a:rPr lang="ru-RU" sz="2400" b="1" dirty="0" err="1">
                <a:effectLst/>
                <a:latin typeface="Times New Roman"/>
                <a:ea typeface="Calibri"/>
              </a:rPr>
              <a:t>қажет</a:t>
            </a:r>
            <a:r>
              <a:rPr lang="ru-RU" sz="2400" b="1" dirty="0">
                <a:effectLst/>
                <a:latin typeface="Times New Roman"/>
                <a:ea typeface="Calibri"/>
              </a:rPr>
              <a:t> </a:t>
            </a:r>
            <a:r>
              <a:rPr lang="ru-RU" sz="2400" b="1" dirty="0" err="1">
                <a:effectLst/>
                <a:latin typeface="Times New Roman"/>
                <a:ea typeface="Calibri"/>
              </a:rPr>
              <a:t>деп</a:t>
            </a:r>
            <a:r>
              <a:rPr lang="ru-RU" sz="2400" b="1" dirty="0">
                <a:effectLst/>
                <a:latin typeface="Times New Roman"/>
                <a:ea typeface="Calibri"/>
              </a:rPr>
              <a:t> </a:t>
            </a:r>
            <a:r>
              <a:rPr lang="ru-RU" sz="2400" b="1" dirty="0" err="1">
                <a:effectLst/>
                <a:latin typeface="Times New Roman"/>
                <a:ea typeface="Calibri"/>
              </a:rPr>
              <a:t>ойлайсыңдар</a:t>
            </a:r>
            <a:r>
              <a:rPr lang="ru-RU" sz="2400" b="1" dirty="0">
                <a:effectLst/>
                <a:latin typeface="Times New Roman"/>
                <a:ea typeface="Calibri"/>
              </a:rPr>
              <a:t>?</a:t>
            </a:r>
            <a:br>
              <a:rPr lang="ru-RU" sz="2400" b="1" dirty="0">
                <a:effectLst/>
                <a:latin typeface="Times New Roman"/>
                <a:ea typeface="Calibri"/>
              </a:rPr>
            </a:br>
            <a:r>
              <a:rPr lang="ru-RU" sz="2400" dirty="0">
                <a:effectLst/>
                <a:latin typeface="Times New Roman"/>
                <a:ea typeface="Calibri"/>
              </a:rPr>
              <a:t>Диплом </a:t>
            </a:r>
            <a:r>
              <a:rPr lang="ru-RU" sz="2400" dirty="0" err="1">
                <a:effectLst/>
                <a:latin typeface="Times New Roman"/>
                <a:ea typeface="Calibri"/>
              </a:rPr>
              <a:t>жалақысы</a:t>
            </a:r>
            <a:r>
              <a:rPr lang="ru-RU" sz="2400" dirty="0">
                <a:effectLst/>
                <a:latin typeface="Times New Roman"/>
                <a:ea typeface="Calibri"/>
              </a:rPr>
              <a:t> </a:t>
            </a:r>
            <a:r>
              <a:rPr lang="ru-RU" sz="2400" dirty="0" err="1">
                <a:effectLst/>
                <a:latin typeface="Times New Roman"/>
                <a:ea typeface="Calibri"/>
              </a:rPr>
              <a:t>жоғары</a:t>
            </a:r>
            <a:r>
              <a:rPr lang="ru-RU" sz="2400" dirty="0">
                <a:effectLst/>
                <a:latin typeface="Times New Roman"/>
                <a:ea typeface="Calibri"/>
              </a:rPr>
              <a:t>, </a:t>
            </a:r>
            <a:r>
              <a:rPr lang="ru-RU" sz="2400" dirty="0" err="1">
                <a:effectLst/>
                <a:latin typeface="Times New Roman"/>
                <a:ea typeface="Calibri"/>
              </a:rPr>
              <a:t>тұрақты</a:t>
            </a:r>
            <a:r>
              <a:rPr lang="ru-RU" sz="2400" dirty="0">
                <a:effectLst/>
                <a:latin typeface="Times New Roman"/>
                <a:ea typeface="Calibri"/>
              </a:rPr>
              <a:t> </a:t>
            </a:r>
            <a:r>
              <a:rPr lang="ru-RU" sz="2400" dirty="0" err="1">
                <a:effectLst/>
                <a:latin typeface="Times New Roman"/>
                <a:ea typeface="Calibri"/>
              </a:rPr>
              <a:t>жұмыстың</a:t>
            </a:r>
            <a:r>
              <a:rPr lang="ru-RU" sz="2400" dirty="0">
                <a:effectLst/>
                <a:latin typeface="Times New Roman"/>
                <a:ea typeface="Calibri"/>
              </a:rPr>
              <a:t> </a:t>
            </a:r>
            <a:r>
              <a:rPr lang="ru-RU" sz="2400" dirty="0" err="1">
                <a:effectLst/>
                <a:latin typeface="Times New Roman"/>
                <a:ea typeface="Calibri"/>
              </a:rPr>
              <a:t>кепілі</a:t>
            </a:r>
            <a:r>
              <a:rPr lang="ru-RU" sz="2400" dirty="0">
                <a:effectLst/>
                <a:latin typeface="Times New Roman"/>
                <a:ea typeface="Calibri"/>
              </a:rPr>
              <a:t> </a:t>
            </a:r>
            <a:r>
              <a:rPr lang="ru-RU" sz="2400" dirty="0" err="1">
                <a:effectLst/>
                <a:latin typeface="Times New Roman"/>
                <a:ea typeface="Calibri"/>
              </a:rPr>
              <a:t>емес</a:t>
            </a:r>
            <a:r>
              <a:rPr lang="ru-RU" sz="2400" dirty="0">
                <a:effectLst/>
                <a:latin typeface="Times New Roman"/>
                <a:ea typeface="Calibri"/>
              </a:rPr>
              <a:t>. </a:t>
            </a:r>
            <a:r>
              <a:rPr lang="ru-RU" sz="2400" dirty="0" err="1">
                <a:effectLst/>
                <a:latin typeface="Times New Roman"/>
                <a:ea typeface="Calibri"/>
              </a:rPr>
              <a:t>Дегенмен</a:t>
            </a:r>
            <a:r>
              <a:rPr lang="ru-RU" sz="2400" dirty="0">
                <a:effectLst/>
                <a:latin typeface="Times New Roman"/>
                <a:ea typeface="Calibri"/>
              </a:rPr>
              <a:t> </a:t>
            </a:r>
            <a:r>
              <a:rPr lang="ru-RU" sz="2400" dirty="0" err="1">
                <a:effectLst/>
                <a:latin typeface="Times New Roman"/>
                <a:ea typeface="Calibri"/>
              </a:rPr>
              <a:t>дипломсыз</a:t>
            </a:r>
            <a:r>
              <a:rPr lang="ru-RU" sz="2400" dirty="0">
                <a:effectLst/>
                <a:latin typeface="Times New Roman"/>
                <a:ea typeface="Calibri"/>
              </a:rPr>
              <a:t> - </a:t>
            </a:r>
            <a:r>
              <a:rPr lang="ru-RU" sz="2400" dirty="0" err="1">
                <a:effectLst/>
                <a:latin typeface="Times New Roman"/>
                <a:ea typeface="Calibri"/>
              </a:rPr>
              <a:t>ақ</a:t>
            </a:r>
            <a:r>
              <a:rPr lang="ru-RU" sz="2400" dirty="0">
                <a:effectLst/>
                <a:latin typeface="Times New Roman"/>
                <a:ea typeface="Calibri"/>
              </a:rPr>
              <a:t> </a:t>
            </a:r>
            <a:r>
              <a:rPr lang="ru-RU" sz="2400" dirty="0" err="1">
                <a:effectLst/>
                <a:latin typeface="Times New Roman"/>
                <a:ea typeface="Calibri"/>
              </a:rPr>
              <a:t>жұмыс</a:t>
            </a:r>
            <a:r>
              <a:rPr lang="ru-RU" sz="2400" dirty="0">
                <a:effectLst/>
                <a:latin typeface="Times New Roman"/>
                <a:ea typeface="Calibri"/>
              </a:rPr>
              <a:t> </a:t>
            </a:r>
            <a:r>
              <a:rPr lang="ru-RU" sz="2400" dirty="0" err="1">
                <a:effectLst/>
                <a:latin typeface="Times New Roman"/>
                <a:ea typeface="Calibri"/>
              </a:rPr>
              <a:t>жасауға</a:t>
            </a:r>
            <a:r>
              <a:rPr lang="ru-RU" sz="2400" dirty="0">
                <a:effectLst/>
                <a:latin typeface="Times New Roman"/>
                <a:ea typeface="Calibri"/>
              </a:rPr>
              <a:t> </a:t>
            </a:r>
            <a:r>
              <a:rPr lang="ru-RU" sz="2400" dirty="0" err="1">
                <a:effectLst/>
                <a:latin typeface="Times New Roman"/>
                <a:ea typeface="Calibri"/>
              </a:rPr>
              <a:t>әбден</a:t>
            </a:r>
            <a:r>
              <a:rPr lang="ru-RU" sz="2400" dirty="0">
                <a:effectLst/>
                <a:latin typeface="Times New Roman"/>
                <a:ea typeface="Calibri"/>
              </a:rPr>
              <a:t> </a:t>
            </a:r>
            <a:r>
              <a:rPr lang="ru-RU" sz="2400" dirty="0" err="1">
                <a:effectLst/>
                <a:latin typeface="Times New Roman"/>
                <a:ea typeface="Calibri"/>
              </a:rPr>
              <a:t>болады</a:t>
            </a:r>
            <a:r>
              <a:rPr lang="ru-RU" sz="2400" dirty="0">
                <a:effectLst/>
                <a:latin typeface="Times New Roman"/>
                <a:ea typeface="Calibri"/>
              </a:rPr>
              <a:t>. Тек </a:t>
            </a:r>
            <a:r>
              <a:rPr lang="ru-RU" sz="2400" dirty="0" err="1">
                <a:effectLst/>
                <a:latin typeface="Times New Roman"/>
                <a:ea typeface="Calibri"/>
              </a:rPr>
              <a:t>ол</a:t>
            </a:r>
            <a:r>
              <a:rPr lang="ru-RU" sz="2400" dirty="0">
                <a:effectLst/>
                <a:latin typeface="Times New Roman"/>
                <a:ea typeface="Calibri"/>
              </a:rPr>
              <a:t> </a:t>
            </a:r>
            <a:r>
              <a:rPr lang="ru-RU" sz="2400" dirty="0" err="1">
                <a:effectLst/>
                <a:latin typeface="Times New Roman"/>
                <a:ea typeface="Calibri"/>
              </a:rPr>
              <a:t>жұмысқа</a:t>
            </a:r>
            <a:r>
              <a:rPr lang="ru-RU" sz="2400" dirty="0">
                <a:effectLst/>
                <a:latin typeface="Times New Roman"/>
                <a:ea typeface="Calibri"/>
              </a:rPr>
              <a:t> </a:t>
            </a:r>
            <a:r>
              <a:rPr lang="ru-RU" sz="2400" dirty="0" err="1">
                <a:effectLst/>
                <a:latin typeface="Times New Roman"/>
                <a:ea typeface="Calibri"/>
              </a:rPr>
              <a:t>деген</a:t>
            </a:r>
            <a:r>
              <a:rPr lang="ru-RU" sz="2400" dirty="0">
                <a:effectLst/>
                <a:latin typeface="Times New Roman"/>
                <a:ea typeface="Calibri"/>
              </a:rPr>
              <a:t> </a:t>
            </a:r>
            <a:r>
              <a:rPr lang="ru-RU" sz="2400" dirty="0" err="1">
                <a:effectLst/>
                <a:latin typeface="Times New Roman"/>
                <a:ea typeface="Calibri"/>
              </a:rPr>
              <a:t>ебіңіз</a:t>
            </a:r>
            <a:r>
              <a:rPr lang="ru-RU" sz="2400" dirty="0">
                <a:effectLst/>
                <a:latin typeface="Times New Roman"/>
                <a:ea typeface="Calibri"/>
              </a:rPr>
              <a:t> </a:t>
            </a:r>
            <a:r>
              <a:rPr lang="ru-RU" sz="2400" dirty="0" err="1">
                <a:effectLst/>
                <a:latin typeface="Times New Roman"/>
                <a:ea typeface="Calibri"/>
              </a:rPr>
              <a:t>болса</a:t>
            </a:r>
            <a:r>
              <a:rPr lang="ru-RU" sz="2400" dirty="0">
                <a:effectLst/>
                <a:latin typeface="Times New Roman"/>
                <a:ea typeface="Calibri"/>
              </a:rPr>
              <a:t>, </a:t>
            </a:r>
            <a:r>
              <a:rPr lang="ru-RU" sz="2400" dirty="0" err="1">
                <a:effectLst/>
                <a:latin typeface="Times New Roman"/>
                <a:ea typeface="Calibri"/>
              </a:rPr>
              <a:t>болғаны</a:t>
            </a:r>
            <a:r>
              <a:rPr lang="ru-RU" sz="2400" dirty="0">
                <a:effectLst/>
                <a:latin typeface="Times New Roman"/>
                <a:ea typeface="Calibri"/>
              </a:rPr>
              <a:t>.</a:t>
            </a:r>
            <a:br>
              <a:rPr lang="ru-RU" sz="2400" dirty="0">
                <a:effectLst/>
                <a:latin typeface="Times New Roman"/>
                <a:ea typeface="Calibri"/>
              </a:rPr>
            </a:br>
            <a:r>
              <a:rPr lang="ru-RU" sz="2400" dirty="0" err="1">
                <a:effectLst/>
                <a:latin typeface="Times New Roman"/>
                <a:ea typeface="Calibri"/>
              </a:rPr>
              <a:t>Дипломсыз</a:t>
            </a:r>
            <a:r>
              <a:rPr lang="ru-RU" sz="2400" dirty="0">
                <a:effectLst/>
                <a:latin typeface="Times New Roman"/>
                <a:ea typeface="Calibri"/>
              </a:rPr>
              <a:t> </a:t>
            </a:r>
            <a:r>
              <a:rPr lang="ru-RU" sz="2400" dirty="0" err="1">
                <a:effectLst/>
                <a:latin typeface="Times New Roman"/>
                <a:ea typeface="Calibri"/>
              </a:rPr>
              <a:t>қандай</a:t>
            </a:r>
            <a:r>
              <a:rPr lang="ru-RU" sz="2400" dirty="0">
                <a:effectLst/>
                <a:latin typeface="Times New Roman"/>
                <a:ea typeface="Calibri"/>
              </a:rPr>
              <a:t> </a:t>
            </a:r>
            <a:r>
              <a:rPr lang="ru-RU" sz="2400" dirty="0" err="1">
                <a:effectLst/>
                <a:latin typeface="Times New Roman"/>
                <a:ea typeface="Calibri"/>
              </a:rPr>
              <a:t>жұмыстар</a:t>
            </a:r>
            <a:r>
              <a:rPr lang="ru-RU" sz="2400" dirty="0">
                <a:effectLst/>
                <a:latin typeface="Times New Roman"/>
                <a:ea typeface="Calibri"/>
              </a:rPr>
              <a:t> </a:t>
            </a:r>
            <a:r>
              <a:rPr lang="ru-RU" sz="2400" dirty="0" err="1">
                <a:effectLst/>
                <a:latin typeface="Times New Roman"/>
                <a:ea typeface="Calibri"/>
              </a:rPr>
              <a:t>істеуге</a:t>
            </a:r>
            <a:r>
              <a:rPr lang="ru-RU" sz="2400" dirty="0">
                <a:effectLst/>
                <a:latin typeface="Times New Roman"/>
                <a:ea typeface="Calibri"/>
              </a:rPr>
              <a:t> </a:t>
            </a:r>
            <a:r>
              <a:rPr lang="ru-RU" sz="2400" dirty="0" err="1">
                <a:effectLst/>
                <a:latin typeface="Times New Roman"/>
                <a:ea typeface="Calibri"/>
              </a:rPr>
              <a:t>болады</a:t>
            </a:r>
            <a:r>
              <a:rPr lang="ru-RU" sz="2400" dirty="0">
                <a:effectLst/>
                <a:latin typeface="Times New Roman"/>
                <a:ea typeface="Calibri"/>
              </a:rPr>
              <a:t>?</a:t>
            </a:r>
            <a:br>
              <a:rPr lang="ru-RU" sz="2400" dirty="0">
                <a:effectLst/>
                <a:latin typeface="Times New Roman"/>
                <a:ea typeface="Calibri"/>
              </a:rPr>
            </a:br>
            <a:r>
              <a:rPr lang="ru-RU" sz="2400" dirty="0" err="1">
                <a:effectLst/>
                <a:latin typeface="Times New Roman"/>
                <a:ea typeface="Calibri"/>
              </a:rPr>
              <a:t>Мамандық</a:t>
            </a:r>
            <a:r>
              <a:rPr lang="ru-RU" sz="2400" dirty="0">
                <a:effectLst/>
                <a:latin typeface="Times New Roman"/>
                <a:ea typeface="Calibri"/>
              </a:rPr>
              <a:t> </a:t>
            </a:r>
            <a:r>
              <a:rPr lang="ru-RU" sz="2400" dirty="0" err="1">
                <a:effectLst/>
                <a:latin typeface="Times New Roman"/>
                <a:ea typeface="Calibri"/>
              </a:rPr>
              <a:t>иелерін</a:t>
            </a:r>
            <a:r>
              <a:rPr lang="ru-RU" sz="2400" dirty="0">
                <a:effectLst/>
                <a:latin typeface="Times New Roman"/>
                <a:ea typeface="Calibri"/>
              </a:rPr>
              <a:t> </a:t>
            </a:r>
            <a:r>
              <a:rPr lang="ru-RU" sz="2400" dirty="0" err="1">
                <a:effectLst/>
                <a:latin typeface="Times New Roman"/>
                <a:ea typeface="Calibri"/>
              </a:rPr>
              <a:t>салыстыру</a:t>
            </a:r>
            <a:r>
              <a:rPr lang="ru-RU" sz="2400" dirty="0">
                <a:effectLst/>
                <a:latin typeface="Times New Roman"/>
                <a:ea typeface="Calibri"/>
              </a:rPr>
              <a:t/>
            </a:r>
            <a:br>
              <a:rPr lang="ru-RU" sz="2400" dirty="0">
                <a:effectLst/>
                <a:latin typeface="Times New Roman"/>
                <a:ea typeface="Calibri"/>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905433"/>
      </p:ext>
    </p:extLst>
  </p:cSld>
  <p:clrMapOvr>
    <a:masterClrMapping/>
  </p:clrMapOvr>
  <p:transition spd="med">
    <p:fad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5536"/>
            <a:ext cx="6286500" cy="5318379"/>
          </a:xfrm>
        </p:spPr>
        <p:txBody>
          <a:bodyPr/>
          <a:lstStyle/>
          <a:p>
            <a:pPr algn="ctr">
              <a:spcAft>
                <a:spcPts val="0"/>
              </a:spcAft>
            </a:pPr>
            <a:r>
              <a:rPr lang="ru-RU" sz="2800" i="1" dirty="0" err="1">
                <a:solidFill>
                  <a:schemeClr val="accent2">
                    <a:lumMod val="20000"/>
                    <a:lumOff val="80000"/>
                  </a:schemeClr>
                </a:solidFill>
                <a:effectLst/>
                <a:latin typeface="Times New Roman"/>
                <a:ea typeface="Calibri"/>
                <a:cs typeface="Times New Roman"/>
              </a:rPr>
              <a:t>Мамандық</a:t>
            </a:r>
            <a:r>
              <a:rPr lang="ru-RU" sz="2800" i="1" dirty="0">
                <a:solidFill>
                  <a:schemeClr val="accent2">
                    <a:lumMod val="20000"/>
                    <a:lumOff val="80000"/>
                  </a:schemeClr>
                </a:solidFill>
                <a:effectLst/>
                <a:latin typeface="Times New Roman"/>
                <a:ea typeface="Calibri"/>
                <a:cs typeface="Times New Roman"/>
              </a:rPr>
              <a:t> </a:t>
            </a:r>
            <a:r>
              <a:rPr lang="ru-RU" sz="2800" i="1" dirty="0" err="1">
                <a:solidFill>
                  <a:schemeClr val="accent2">
                    <a:lumMod val="20000"/>
                    <a:lumOff val="80000"/>
                  </a:schemeClr>
                </a:solidFill>
                <a:effectLst/>
                <a:latin typeface="Times New Roman"/>
                <a:ea typeface="Calibri"/>
                <a:cs typeface="Times New Roman"/>
              </a:rPr>
              <a:t>таңдаудың</a:t>
            </a:r>
            <a:r>
              <a:rPr lang="ru-RU" sz="2800" i="1" dirty="0">
                <a:solidFill>
                  <a:schemeClr val="accent2">
                    <a:lumMod val="20000"/>
                    <a:lumOff val="80000"/>
                  </a:schemeClr>
                </a:solidFill>
                <a:effectLst/>
                <a:latin typeface="Times New Roman"/>
                <a:ea typeface="Calibri"/>
                <a:cs typeface="Times New Roman"/>
              </a:rPr>
              <a:t> 7 </a:t>
            </a:r>
            <a:r>
              <a:rPr lang="ru-RU" sz="2800" i="1" dirty="0" err="1" smtClean="0">
                <a:solidFill>
                  <a:schemeClr val="accent2">
                    <a:lumMod val="20000"/>
                    <a:lumOff val="80000"/>
                  </a:schemeClr>
                </a:solidFill>
                <a:effectLst/>
                <a:latin typeface="Times New Roman"/>
                <a:ea typeface="Calibri"/>
                <a:cs typeface="Times New Roman"/>
              </a:rPr>
              <a:t>қадамы</a:t>
            </a:r>
            <a:r>
              <a:rPr lang="ru-RU" sz="2800" i="1" dirty="0" smtClean="0">
                <a:solidFill>
                  <a:schemeClr val="accent2">
                    <a:lumMod val="20000"/>
                    <a:lumOff val="80000"/>
                  </a:schemeClr>
                </a:solidFill>
                <a:effectLst/>
                <a:latin typeface="Times New Roman"/>
                <a:ea typeface="Calibri"/>
                <a:cs typeface="Times New Roman"/>
              </a:rPr>
              <a:t/>
            </a:r>
            <a:br>
              <a:rPr lang="ru-RU" sz="2800" i="1" dirty="0" smtClean="0">
                <a:solidFill>
                  <a:schemeClr val="accent2">
                    <a:lumMod val="20000"/>
                    <a:lumOff val="80000"/>
                  </a:schemeClr>
                </a:solidFill>
                <a:effectLst/>
                <a:latin typeface="Times New Roman"/>
                <a:ea typeface="Calibri"/>
                <a:cs typeface="Times New Roman"/>
              </a:rPr>
            </a:br>
            <a:r>
              <a:rPr lang="ru-RU" sz="2800" i="1" dirty="0">
                <a:effectLst/>
                <a:latin typeface="Times New Roman"/>
                <a:ea typeface="Calibri"/>
                <a:cs typeface="Times New Roman"/>
              </a:rPr>
              <a:t/>
            </a:r>
            <a:br>
              <a:rPr lang="ru-RU" sz="2800" i="1" dirty="0">
                <a:effectLst/>
                <a:latin typeface="Times New Roman"/>
                <a:ea typeface="Calibri"/>
                <a:cs typeface="Times New Roman"/>
              </a:rPr>
            </a:br>
            <a:r>
              <a:rPr lang="ru-RU" sz="2800" dirty="0">
                <a:effectLst/>
                <a:latin typeface="Times New Roman"/>
                <a:ea typeface="Calibri"/>
                <a:cs typeface="Times New Roman"/>
              </a:rPr>
              <a:t/>
            </a:r>
            <a:br>
              <a:rPr lang="ru-RU" sz="2800" dirty="0">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Еңбек</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етсем</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ертеңгі</a:t>
            </a:r>
            <a:r>
              <a:rPr lang="ru-RU" sz="2800" dirty="0">
                <a:solidFill>
                  <a:schemeClr val="accent6">
                    <a:lumMod val="75000"/>
                  </a:schemeClr>
                </a:solidFill>
                <a:effectLst/>
                <a:latin typeface="Times New Roman"/>
                <a:ea typeface="Calibri"/>
                <a:cs typeface="Times New Roman"/>
              </a:rPr>
              <a:t> - </a:t>
            </a:r>
            <a:r>
              <a:rPr lang="ru-RU" sz="2800" dirty="0" err="1">
                <a:solidFill>
                  <a:schemeClr val="accent6">
                    <a:lumMod val="75000"/>
                  </a:schemeClr>
                </a:solidFill>
                <a:effectLst/>
                <a:latin typeface="Times New Roman"/>
                <a:ea typeface="Calibri"/>
                <a:cs typeface="Times New Roman"/>
              </a:rPr>
              <a:t>бақытыма</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a:t>
            </a:r>
            <a:br>
              <a:rPr lang="ru-RU" sz="2800" dirty="0">
                <a:solidFill>
                  <a:schemeClr val="accent6">
                    <a:lumMod val="75000"/>
                  </a:schemeClr>
                </a:solidFill>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Мақсатыма</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жеткізер</a:t>
            </a:r>
            <a:r>
              <a:rPr lang="ru-RU" sz="2800" dirty="0">
                <a:solidFill>
                  <a:schemeClr val="accent6">
                    <a:lumMod val="75000"/>
                  </a:schemeClr>
                </a:solidFill>
                <a:effectLst/>
                <a:latin typeface="Times New Roman"/>
                <a:ea typeface="Calibri"/>
                <a:cs typeface="Times New Roman"/>
              </a:rPr>
              <a:t> - </a:t>
            </a:r>
            <a:r>
              <a:rPr lang="ru-RU" sz="2800" dirty="0" err="1">
                <a:solidFill>
                  <a:schemeClr val="accent6">
                    <a:lumMod val="75000"/>
                  </a:schemeClr>
                </a:solidFill>
                <a:effectLst/>
                <a:latin typeface="Times New Roman"/>
                <a:ea typeface="Calibri"/>
                <a:cs typeface="Times New Roman"/>
              </a:rPr>
              <a:t>уақытыма</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a:t>
            </a:r>
            <a:br>
              <a:rPr lang="ru-RU" sz="2800" dirty="0">
                <a:solidFill>
                  <a:schemeClr val="accent6">
                    <a:lumMod val="75000"/>
                  </a:schemeClr>
                </a:solidFill>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Достық</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іспен</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қасты</a:t>
            </a:r>
            <a:r>
              <a:rPr lang="ru-RU" sz="2800" dirty="0">
                <a:solidFill>
                  <a:schemeClr val="accent6">
                    <a:lumMod val="75000"/>
                  </a:schemeClr>
                </a:solidFill>
                <a:effectLst/>
                <a:latin typeface="Times New Roman"/>
                <a:ea typeface="Calibri"/>
                <a:cs typeface="Times New Roman"/>
              </a:rPr>
              <a:t> да - </a:t>
            </a:r>
            <a:r>
              <a:rPr lang="ru-RU" sz="2800" dirty="0" err="1">
                <a:solidFill>
                  <a:schemeClr val="accent6">
                    <a:lumMod val="75000"/>
                  </a:schemeClr>
                </a:solidFill>
                <a:effectLst/>
                <a:latin typeface="Times New Roman"/>
                <a:ea typeface="Calibri"/>
                <a:cs typeface="Times New Roman"/>
              </a:rPr>
              <a:t>жеңеріме</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a:t>
            </a:r>
            <a:br>
              <a:rPr lang="ru-RU" sz="2800" dirty="0">
                <a:solidFill>
                  <a:schemeClr val="accent6">
                    <a:lumMod val="75000"/>
                  </a:schemeClr>
                </a:solidFill>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Ақыл</a:t>
            </a:r>
            <a:r>
              <a:rPr lang="ru-RU" sz="2800" dirty="0">
                <a:solidFill>
                  <a:schemeClr val="accent6">
                    <a:lumMod val="75000"/>
                  </a:schemeClr>
                </a:solidFill>
                <a:effectLst/>
                <a:latin typeface="Times New Roman"/>
                <a:ea typeface="Calibri"/>
                <a:cs typeface="Times New Roman"/>
              </a:rPr>
              <a:t>, сана </a:t>
            </a:r>
            <a:r>
              <a:rPr lang="ru-RU" sz="2800" dirty="0" err="1">
                <a:solidFill>
                  <a:schemeClr val="accent6">
                    <a:lumMod val="75000"/>
                  </a:schemeClr>
                </a:solidFill>
                <a:effectLst/>
                <a:latin typeface="Times New Roman"/>
                <a:ea typeface="Calibri"/>
                <a:cs typeface="Times New Roman"/>
              </a:rPr>
              <a:t>білім</a:t>
            </a:r>
            <a:r>
              <a:rPr lang="ru-RU" sz="2800" dirty="0">
                <a:solidFill>
                  <a:schemeClr val="accent6">
                    <a:lumMod val="75000"/>
                  </a:schemeClr>
                </a:solidFill>
                <a:effectLst/>
                <a:latin typeface="Times New Roman"/>
                <a:ea typeface="Calibri"/>
                <a:cs typeface="Times New Roman"/>
              </a:rPr>
              <a:t> мен - </a:t>
            </a:r>
            <a:r>
              <a:rPr lang="ru-RU" sz="2800" dirty="0" err="1">
                <a:solidFill>
                  <a:schemeClr val="accent6">
                    <a:lumMod val="75000"/>
                  </a:schemeClr>
                </a:solidFill>
                <a:effectLst/>
                <a:latin typeface="Times New Roman"/>
                <a:ea typeface="Calibri"/>
                <a:cs typeface="Times New Roman"/>
              </a:rPr>
              <a:t>өнеріме</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a:t>
            </a:r>
            <a:br>
              <a:rPr lang="ru-RU" sz="2800" dirty="0">
                <a:solidFill>
                  <a:schemeClr val="accent6">
                    <a:lumMod val="75000"/>
                  </a:schemeClr>
                </a:solidFill>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Арым</a:t>
            </a:r>
            <a:r>
              <a:rPr lang="ru-RU" sz="2800" dirty="0">
                <a:solidFill>
                  <a:schemeClr val="accent6">
                    <a:lumMod val="75000"/>
                  </a:schemeClr>
                </a:solidFill>
                <a:effectLst/>
                <a:latin typeface="Times New Roman"/>
                <a:ea typeface="Calibri"/>
                <a:cs typeface="Times New Roman"/>
              </a:rPr>
              <a:t> - таза, </a:t>
            </a:r>
            <a:r>
              <a:rPr lang="ru-RU" sz="2800" dirty="0" err="1">
                <a:solidFill>
                  <a:schemeClr val="accent6">
                    <a:lumMod val="75000"/>
                  </a:schemeClr>
                </a:solidFill>
                <a:effectLst/>
                <a:latin typeface="Times New Roman"/>
                <a:ea typeface="Calibri"/>
                <a:cs typeface="Times New Roman"/>
              </a:rPr>
              <a:t>ақ</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көңіл</a:t>
            </a:r>
            <a:r>
              <a:rPr lang="ru-RU" sz="2800" dirty="0">
                <a:solidFill>
                  <a:schemeClr val="accent6">
                    <a:lumMod val="75000"/>
                  </a:schemeClr>
                </a:solidFill>
                <a:effectLst/>
                <a:latin typeface="Times New Roman"/>
                <a:ea typeface="Calibri"/>
                <a:cs typeface="Times New Roman"/>
              </a:rPr>
              <a:t> - </a:t>
            </a:r>
            <a:r>
              <a:rPr lang="ru-RU" sz="2800" dirty="0" err="1">
                <a:solidFill>
                  <a:schemeClr val="accent6">
                    <a:lumMod val="75000"/>
                  </a:schemeClr>
                </a:solidFill>
                <a:effectLst/>
                <a:latin typeface="Times New Roman"/>
                <a:ea typeface="Calibri"/>
                <a:cs typeface="Times New Roman"/>
              </a:rPr>
              <a:t>адалдыққа</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a:t>
            </a:r>
            <a:br>
              <a:rPr lang="ru-RU" sz="2800" dirty="0">
                <a:solidFill>
                  <a:schemeClr val="accent6">
                    <a:lumMod val="75000"/>
                  </a:schemeClr>
                </a:solidFill>
                <a:effectLst/>
                <a:latin typeface="Times New Roman"/>
                <a:ea typeface="Calibri"/>
                <a:cs typeface="Times New Roman"/>
              </a:rPr>
            </a:br>
            <a:r>
              <a:rPr lang="ru-RU" sz="2800" dirty="0" err="1">
                <a:solidFill>
                  <a:schemeClr val="accent6">
                    <a:lumMod val="75000"/>
                  </a:schemeClr>
                </a:solidFill>
                <a:effectLst/>
                <a:latin typeface="Times New Roman"/>
                <a:ea typeface="Calibri"/>
                <a:cs typeface="Times New Roman"/>
              </a:rPr>
              <a:t>Абыройлы</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ақ</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ниет</a:t>
            </a:r>
            <a:r>
              <a:rPr lang="ru-RU" sz="2800" dirty="0">
                <a:solidFill>
                  <a:schemeClr val="accent6">
                    <a:lumMod val="75000"/>
                  </a:schemeClr>
                </a:solidFill>
                <a:effectLst/>
                <a:latin typeface="Times New Roman"/>
                <a:ea typeface="Calibri"/>
                <a:cs typeface="Times New Roman"/>
              </a:rPr>
              <a:t> - </a:t>
            </a:r>
            <a:r>
              <a:rPr lang="ru-RU" sz="2800" dirty="0" err="1">
                <a:solidFill>
                  <a:schemeClr val="accent6">
                    <a:lumMod val="75000"/>
                  </a:schemeClr>
                </a:solidFill>
                <a:effectLst/>
                <a:latin typeface="Times New Roman"/>
                <a:ea typeface="Calibri"/>
                <a:cs typeface="Times New Roman"/>
              </a:rPr>
              <a:t>адамдыққа</a:t>
            </a:r>
            <a:r>
              <a:rPr lang="ru-RU" sz="2800" dirty="0">
                <a:solidFill>
                  <a:schemeClr val="accent6">
                    <a:lumMod val="75000"/>
                  </a:schemeClr>
                </a:solidFill>
                <a:effectLst/>
                <a:latin typeface="Times New Roman"/>
                <a:ea typeface="Calibri"/>
                <a:cs typeface="Times New Roman"/>
              </a:rPr>
              <a:t> </a:t>
            </a:r>
            <a:r>
              <a:rPr lang="ru-RU" sz="2800" dirty="0" err="1">
                <a:solidFill>
                  <a:schemeClr val="accent6">
                    <a:lumMod val="75000"/>
                  </a:schemeClr>
                </a:solidFill>
                <a:effectLst/>
                <a:latin typeface="Times New Roman"/>
                <a:ea typeface="Calibri"/>
                <a:cs typeface="Times New Roman"/>
              </a:rPr>
              <a:t>сенемін</a:t>
            </a:r>
            <a:r>
              <a:rPr lang="ru-RU" sz="2800"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дегендей</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қандай</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маман</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иесі</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болсақ</a:t>
            </a:r>
            <a:r>
              <a:rPr lang="ru-RU" sz="2800" i="1" dirty="0">
                <a:solidFill>
                  <a:schemeClr val="accent6">
                    <a:lumMod val="75000"/>
                  </a:schemeClr>
                </a:solidFill>
                <a:effectLst/>
                <a:latin typeface="Times New Roman"/>
                <a:ea typeface="Calibri"/>
                <a:cs typeface="Times New Roman"/>
              </a:rPr>
              <a:t> та, ел </a:t>
            </a:r>
            <a:r>
              <a:rPr lang="ru-RU" sz="2800" i="1" dirty="0" err="1">
                <a:solidFill>
                  <a:schemeClr val="accent6">
                    <a:lumMod val="75000"/>
                  </a:schemeClr>
                </a:solidFill>
                <a:effectLst/>
                <a:latin typeface="Times New Roman"/>
                <a:ea typeface="Calibri"/>
                <a:cs typeface="Times New Roman"/>
              </a:rPr>
              <a:t>болашағын</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ойлайтын</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халқына</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абыройлы</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қызмет</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ететін</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адам</a:t>
            </a:r>
            <a:r>
              <a:rPr lang="ru-RU" sz="2800" i="1" dirty="0">
                <a:solidFill>
                  <a:schemeClr val="accent6">
                    <a:lumMod val="75000"/>
                  </a:schemeClr>
                </a:solidFill>
                <a:effectLst/>
                <a:latin typeface="Times New Roman"/>
                <a:ea typeface="Calibri"/>
                <a:cs typeface="Times New Roman"/>
              </a:rPr>
              <a:t> </a:t>
            </a:r>
            <a:r>
              <a:rPr lang="ru-RU" sz="2800" i="1" dirty="0" err="1">
                <a:solidFill>
                  <a:schemeClr val="accent6">
                    <a:lumMod val="75000"/>
                  </a:schemeClr>
                </a:solidFill>
                <a:effectLst/>
                <a:latin typeface="Times New Roman"/>
                <a:ea typeface="Calibri"/>
                <a:cs typeface="Times New Roman"/>
              </a:rPr>
              <a:t>болайық</a:t>
            </a:r>
            <a:r>
              <a:rPr lang="ru-RU" sz="2800" dirty="0">
                <a:solidFill>
                  <a:schemeClr val="accent6">
                    <a:lumMod val="75000"/>
                  </a:schemeClr>
                </a:solidFill>
                <a:effectLst/>
                <a:latin typeface="Times New Roman"/>
                <a:ea typeface="Calibri"/>
                <a:cs typeface="Times New Roman"/>
              </a:rPr>
              <a:t>.</a:t>
            </a:r>
            <a:r>
              <a:rPr lang="ru-RU" sz="2400" dirty="0">
                <a:solidFill>
                  <a:schemeClr val="accent6">
                    <a:lumMod val="75000"/>
                  </a:schemeClr>
                </a:solidFill>
                <a:effectLst/>
                <a:ea typeface="Calibri"/>
                <a:cs typeface="Times New Roman"/>
              </a:rPr>
              <a:t/>
            </a:r>
            <a:br>
              <a:rPr lang="ru-RU" sz="2400" dirty="0">
                <a:solidFill>
                  <a:schemeClr val="accent6">
                    <a:lumMod val="75000"/>
                  </a:schemeClr>
                </a:solidFill>
                <a:effectLst/>
                <a:ea typeface="Calibri"/>
                <a:cs typeface="Times New Roman"/>
              </a:rPr>
            </a:br>
            <a:r>
              <a:rPr lang="ru-RU" sz="2400" dirty="0">
                <a:effectLst/>
                <a:latin typeface="Times New Roman"/>
                <a:ea typeface="Calibri"/>
                <a:cs typeface="Times New Roman"/>
              </a:rPr>
              <a:t> </a:t>
            </a:r>
            <a:r>
              <a:rPr lang="ru-RU" sz="2400" dirty="0">
                <a:effectLst/>
                <a:ea typeface="Calibri"/>
                <a:cs typeface="Times New Roman"/>
              </a:rPr>
              <a:t/>
            </a:r>
            <a:br>
              <a:rPr lang="ru-RU" sz="2400" dirty="0">
                <a:effectLst/>
                <a:ea typeface="Calibri"/>
                <a:cs typeface="Times New Roman"/>
              </a:rPr>
            </a:br>
            <a:r>
              <a:rPr lang="ru-RU" sz="2400" dirty="0">
                <a:effectLst/>
                <a:ea typeface="Calibri"/>
                <a:cs typeface="Times New Roman"/>
              </a:rPr>
              <a:t> </a:t>
            </a:r>
          </a:p>
        </p:txBody>
      </p:sp>
    </p:spTree>
    <p:extLst>
      <p:ext uri="{BB962C8B-B14F-4D97-AF65-F5344CB8AC3E}">
        <p14:creationId xmlns:p14="http://schemas.microsoft.com/office/powerpoint/2010/main" val="1570331223"/>
      </p:ext>
    </p:extLst>
  </p:cSld>
  <p:clrMapOvr>
    <a:masterClrMapping/>
  </p:clrMapOvr>
  <p:transition spd="med">
    <p:fad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User\Desktop\Новая папка (16)\WhatsApp Image 2022-02-21 at 13.27.27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192" y="5148064"/>
            <a:ext cx="1548869" cy="36713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Новая папка (16)\WhatsApp Image 2022-02-21 at 13.27.27 (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96" y="1691680"/>
            <a:ext cx="1674186" cy="396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166043"/>
      </p:ext>
    </p:extLst>
  </p:cSld>
  <p:clrMapOvr>
    <a:masterClrMapping/>
  </p:clrMapOvr>
  <p:transition spd="med">
    <p:fade/>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2050" name="Picture 2" descr="C:\Users\User\Desktop\Новая папка (16)\WhatsApp Image 2022-02-21 at 13.28.44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34" y="1115617"/>
            <a:ext cx="2412954" cy="19772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Новая папка (16)\WhatsApp Image 2022-02-21 at 13.28.4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7302" y="1483806"/>
            <a:ext cx="986899" cy="38063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Новая папка (16)\WhatsApp Image 2022-02-21 at 13.28.45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7042" y="1115616"/>
            <a:ext cx="2842177" cy="232505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Новая папка (16)\WhatsApp Image 2022-02-21 at 13.28.45.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85" y="5532107"/>
            <a:ext cx="2672917" cy="2186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Новая папка (16)\WhatsApp Image 2022-02-21 at 13.28.46 (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0928" y="5701457"/>
            <a:ext cx="2324111" cy="190125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esktop\Новая папка (16)\WhatsApp Image 2022-02-21 at 13.28.46 (2).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1093" y="3498536"/>
            <a:ext cx="2414075" cy="1974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ser\Desktop\Новая папка (16)\WhatsApp Image 2022-02-21 at 13.28.46.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438" y="3323862"/>
            <a:ext cx="2442809" cy="199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89234"/>
      </p:ext>
    </p:extLst>
  </p:cSld>
  <p:clrMapOvr>
    <a:masterClrMapping/>
  </p:clrMapOvr>
  <p:transition spd="med">
    <p:fad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3074" name="Picture 2" descr="C:\Users\User\Desktop\Новая папка (16)\WhatsApp Image 2022-02-21 at 13.28.47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19" y="864664"/>
            <a:ext cx="2754306" cy="22531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Новая папка (16)\WhatsApp Image 2022-02-21 at 13.28.4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961689"/>
            <a:ext cx="2646294" cy="21648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Новая папка (16)\WhatsApp Image 2022-02-21 at 13.28.48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34" y="3323861"/>
            <a:ext cx="1742258" cy="412979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Новая папка (16)\WhatsApp Image 2022-02-21 at 13.28.48.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3141" y="3206201"/>
            <a:ext cx="2223944" cy="527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78320"/>
      </p:ext>
    </p:extLst>
  </p:cSld>
  <p:clrMapOvr>
    <a:masterClrMapping/>
  </p:clrMapOvr>
  <p:transition spd="med">
    <p:fade/>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1" descr="http://copypast.ru/foto9/2312/profess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67544"/>
            <a:ext cx="6911439" cy="769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285750" y="251520"/>
            <a:ext cx="6286500" cy="886397"/>
          </a:xfrm>
        </p:spPr>
        <p:txBody>
          <a:bodyPr/>
          <a:lstStyle/>
          <a:p>
            <a:r>
              <a:rPr lang="ru-RU" sz="3200" dirty="0">
                <a:effectLst/>
                <a:latin typeface="Times New Roman"/>
                <a:ea typeface="Calibri"/>
              </a:rPr>
              <a:t/>
            </a:r>
            <a:br>
              <a:rPr lang="ru-RU" sz="3200" dirty="0">
                <a:effectLst/>
                <a:latin typeface="Times New Roman"/>
                <a:ea typeface="Calibri"/>
              </a:rPr>
            </a:br>
            <a:endParaRPr lang="ru-RU" sz="3200" dirty="0"/>
          </a:p>
        </p:txBody>
      </p:sp>
      <p:sp>
        <p:nvSpPr>
          <p:cNvPr id="4" name="Прямоугольник 3"/>
          <p:cNvSpPr/>
          <p:nvPr/>
        </p:nvSpPr>
        <p:spPr bwMode="auto">
          <a:xfrm flipH="1">
            <a:off x="1844824" y="593765"/>
            <a:ext cx="3240360" cy="724395"/>
          </a:xfrm>
          <a:prstGeom prst="rect">
            <a:avLst/>
          </a:prstGeom>
          <a:gradFill>
            <a:gsLst>
              <a:gs pos="0">
                <a:srgbClr val="A20261"/>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k-KZ" sz="3200" b="1" dirty="0" smtClean="0">
                <a:solidFill>
                  <a:srgbClr val="FFFF00"/>
                </a:solidFill>
                <a:latin typeface="Segoe" pitchFamily="34" charset="0"/>
              </a:rPr>
              <a:t>Мамандық</a:t>
            </a:r>
            <a:endParaRPr lang="ru-RU" sz="3200" b="1" dirty="0" smtClean="0">
              <a:solidFill>
                <a:srgbClr val="FFFF00"/>
              </a:solidFill>
              <a:latin typeface="Segoe" pitchFamily="34" charset="0"/>
            </a:endParaRPr>
          </a:p>
        </p:txBody>
      </p:sp>
    </p:spTree>
    <p:extLst>
      <p:ext uri="{BB962C8B-B14F-4D97-AF65-F5344CB8AC3E}">
        <p14:creationId xmlns:p14="http://schemas.microsoft.com/office/powerpoint/2010/main" val="339017628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79" y="971600"/>
            <a:ext cx="6598444" cy="768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513819"/>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090" y="4594326"/>
            <a:ext cx="4454128" cy="247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6987" y="3995936"/>
            <a:ext cx="708422" cy="28702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Рисунок 2" descr="http://go2.imgsmail.ru/imgpreview?key=3ee81e509ae08bf4&amp;mb=imgdb_preview_128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1336" y="1035050"/>
            <a:ext cx="1750219"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2766" y="2637193"/>
            <a:ext cx="4454128" cy="368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228" y="1557276"/>
            <a:ext cx="841772" cy="2675467"/>
          </a:xfrm>
          <a:prstGeom prst="rect">
            <a:avLst/>
          </a:prstGeom>
          <a:noFill/>
          <a:extLst>
            <a:ext uri="{909E8E84-426E-40DD-AFC4-6F175D3DCCD1}">
              <a14:hiddenFill xmlns:a14="http://schemas.microsoft.com/office/drawing/2010/main">
                <a:solidFill>
                  <a:srgbClr val="FFFFFF"/>
                </a:solidFill>
              </a14:hiddenFill>
            </a:ext>
          </a:extLst>
        </p:spPr>
      </p:pic>
      <p:pic>
        <p:nvPicPr>
          <p:cNvPr id="3090" name="Рисунок 1" descr="http://go2.imgsmail.ru/imgpreview?key=7755ec719a4732e9&amp;mb=imgdb_preview_103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1283" y="6282638"/>
            <a:ext cx="1750219"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Рисунок 4" descr="c27c5437272f.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2766" y="4296935"/>
            <a:ext cx="807244"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99030" y="7132791"/>
            <a:ext cx="4454128" cy="348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57429620_glberru1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0794" y="5837436"/>
            <a:ext cx="1157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04664" y="971600"/>
            <a:ext cx="6286500" cy="997196"/>
          </a:xfrm>
        </p:spPr>
        <p:txBody>
          <a:bodyPr/>
          <a:lstStyle/>
          <a:p>
            <a:pPr algn="ctr"/>
            <a:r>
              <a:rPr lang="ru-RU" sz="3600" b="1" dirty="0" smtClean="0">
                <a:effectLst/>
                <a:latin typeface="Times New Roman"/>
                <a:ea typeface="Calibri"/>
              </a:rPr>
              <a:t>«</a:t>
            </a:r>
            <a:r>
              <a:rPr lang="ru-RU" sz="3600" b="1" dirty="0" err="1">
                <a:effectLst/>
                <a:latin typeface="Times New Roman"/>
                <a:ea typeface="Calibri"/>
              </a:rPr>
              <a:t>Мамандықтар</a:t>
            </a:r>
            <a:r>
              <a:rPr lang="ru-RU" sz="3600" b="1" dirty="0">
                <a:effectLst/>
                <a:latin typeface="Times New Roman"/>
                <a:ea typeface="Calibri"/>
              </a:rPr>
              <a:t> </a:t>
            </a:r>
            <a:r>
              <a:rPr lang="ru-RU" sz="3600" b="1" dirty="0" err="1">
                <a:effectLst/>
                <a:latin typeface="Times New Roman"/>
                <a:ea typeface="Calibri"/>
              </a:rPr>
              <a:t>классификациясы</a:t>
            </a:r>
            <a:r>
              <a:rPr lang="ru-RU" sz="3600" b="1" dirty="0">
                <a:effectLst/>
                <a:latin typeface="Times New Roman"/>
                <a:ea typeface="Calibri"/>
              </a:rPr>
              <a:t>»</a:t>
            </a:r>
            <a:endParaRPr lang="ru-RU" sz="3600" dirty="0"/>
          </a:p>
        </p:txBody>
      </p:sp>
      <p:sp>
        <p:nvSpPr>
          <p:cNvPr id="4"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Схема 2"/>
          <p:cNvGraphicFramePr/>
          <p:nvPr>
            <p:extLst>
              <p:ext uri="{D42A27DB-BD31-4B8C-83A1-F6EECF244321}">
                <p14:modId xmlns:p14="http://schemas.microsoft.com/office/powerpoint/2010/main" val="3221888715"/>
              </p:ext>
            </p:extLst>
          </p:nvPr>
        </p:nvGraphicFramePr>
        <p:xfrm>
          <a:off x="1268760" y="3275856"/>
          <a:ext cx="4572000"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62237786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chimes.wav"/>
          </p:stSnd>
        </p:sndAc>
      </p:transition>
    </mc:Choice>
    <mc:Fallback xmlns="">
      <p:transition spd="slow">
        <p:circle/>
        <p:sndAc>
          <p:stSnd>
            <p:snd r:embed="rId18"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50" y="306918"/>
            <a:ext cx="6286500" cy="3323987"/>
          </a:xfrm>
        </p:spPr>
        <p:txBody>
          <a:bodyPr/>
          <a:lstStyle/>
          <a:p>
            <a:pPr algn="ctr"/>
            <a:r>
              <a:rPr lang="ru-RU" dirty="0">
                <a:effectLst/>
                <a:latin typeface="Times New Roman"/>
                <a:ea typeface="Calibri"/>
              </a:rPr>
              <a:t>• </a:t>
            </a:r>
            <a:r>
              <a:rPr lang="ru-RU" dirty="0" err="1">
                <a:effectLst/>
                <a:latin typeface="Times New Roman"/>
                <a:ea typeface="Calibri"/>
              </a:rPr>
              <a:t>адам</a:t>
            </a:r>
            <a:r>
              <a:rPr lang="ru-RU" dirty="0">
                <a:effectLst/>
                <a:latin typeface="Times New Roman"/>
                <a:ea typeface="Calibri"/>
              </a:rPr>
              <a:t> – </a:t>
            </a:r>
            <a:r>
              <a:rPr lang="ru-RU" dirty="0" smtClean="0">
                <a:effectLst/>
                <a:latin typeface="Times New Roman"/>
                <a:ea typeface="Calibri"/>
              </a:rPr>
              <a:t>техника</a:t>
            </a:r>
            <a:br>
              <a:rPr lang="ru-RU" dirty="0" smtClean="0">
                <a:effectLst/>
                <a:latin typeface="Times New Roman"/>
                <a:ea typeface="Calibri"/>
              </a:rPr>
            </a:br>
            <a:r>
              <a:rPr lang="ru-RU" dirty="0">
                <a:effectLst/>
                <a:latin typeface="Times New Roman"/>
                <a:ea typeface="Calibri"/>
              </a:rPr>
              <a:t/>
            </a:r>
            <a:br>
              <a:rPr lang="ru-RU" dirty="0">
                <a:effectLst/>
                <a:latin typeface="Times New Roman"/>
                <a:ea typeface="Calibri"/>
              </a:rPr>
            </a:br>
            <a:r>
              <a:rPr lang="ru-RU" dirty="0" smtClean="0">
                <a:effectLst/>
                <a:latin typeface="Times New Roman"/>
                <a:ea typeface="Calibri"/>
              </a:rPr>
              <a:t/>
            </a:r>
            <a:br>
              <a:rPr lang="ru-RU" dirty="0" smtClean="0">
                <a:effectLst/>
                <a:latin typeface="Times New Roman"/>
                <a:ea typeface="Calibri"/>
              </a:rPr>
            </a:br>
            <a:r>
              <a:rPr lang="ru-RU" dirty="0">
                <a:effectLst/>
                <a:latin typeface="Times New Roman"/>
                <a:ea typeface="Calibri"/>
              </a:rPr>
              <a:t/>
            </a:r>
            <a:br>
              <a:rPr lang="ru-RU" dirty="0">
                <a:effectLst/>
                <a:latin typeface="Times New Roman"/>
                <a:ea typeface="Calibri"/>
              </a:rPr>
            </a:br>
            <a:endParaRPr lang="ru-RU" dirty="0"/>
          </a:p>
        </p:txBody>
      </p:sp>
      <p:sp>
        <p:nvSpPr>
          <p:cNvPr id="5" name="Объект 4"/>
          <p:cNvSpPr>
            <a:spLocks noGrp="1"/>
          </p:cNvSpPr>
          <p:nvPr>
            <p:ph sz="half" idx="2"/>
          </p:nvPr>
        </p:nvSpPr>
        <p:spPr>
          <a:xfrm>
            <a:off x="3486150" y="1882071"/>
            <a:ext cx="3086100" cy="6721840"/>
          </a:xfrm>
        </p:spPr>
        <p:txBody>
          <a:bodyPr/>
          <a:lstStyle/>
          <a:p>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Адам – техника</a:t>
            </a:r>
            <a:r>
              <a:rPr lang="ru-RU" sz="3600" spc="-150" dirty="0" smtClean="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бұл</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типке</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техникалық</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құрылғылармен</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жұмыс</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жасайтын</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ұшқыштар</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матростар</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электромонтерлер</a:t>
            </a:r>
            <a:r>
              <a:rPr lang="ru-RU" sz="36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smtClean="0">
                <a:ln w="3175">
                  <a:noFill/>
                </a:ln>
                <a:gradFill>
                  <a:gsLst>
                    <a:gs pos="0">
                      <a:srgbClr val="2E59B0"/>
                    </a:gs>
                    <a:gs pos="49000">
                      <a:srgbClr val="161D32"/>
                    </a:gs>
                    <a:gs pos="100000">
                      <a:srgbClr val="000000"/>
                    </a:gs>
                  </a:gsLst>
                  <a:lin ang="5400000" scaled="0"/>
                </a:gradFill>
                <a:latin typeface="Times New Roman"/>
                <a:ea typeface="Calibri"/>
                <a:cs typeface="Arial" charset="0"/>
              </a:rPr>
              <a:t>слесарь </a:t>
            </a:r>
            <a:r>
              <a:rPr lang="ru-RU" sz="3600" spc="-150" dirty="0" err="1" smtClean="0">
                <a:ln w="3175">
                  <a:noFill/>
                </a:ln>
                <a:gradFill>
                  <a:gsLst>
                    <a:gs pos="0">
                      <a:srgbClr val="2E59B0"/>
                    </a:gs>
                    <a:gs pos="49000">
                      <a:srgbClr val="161D32"/>
                    </a:gs>
                    <a:gs pos="100000">
                      <a:srgbClr val="000000"/>
                    </a:gs>
                  </a:gsLst>
                  <a:lin ang="5400000" scaled="0"/>
                </a:gradFill>
                <a:latin typeface="Times New Roman"/>
                <a:ea typeface="Calibri"/>
                <a:cs typeface="Arial" charset="0"/>
              </a:rPr>
              <a:t>т.б</a:t>
            </a:r>
            <a:r>
              <a:rPr lang="ru-RU" sz="3600" spc="-150" dirty="0" smtClean="0">
                <a:ln w="3175">
                  <a:noFill/>
                </a:ln>
                <a:gradFill>
                  <a:gsLst>
                    <a:gs pos="0">
                      <a:srgbClr val="2E59B0"/>
                    </a:gs>
                    <a:gs pos="49000">
                      <a:srgbClr val="161D32"/>
                    </a:gs>
                    <a:gs pos="100000">
                      <a:srgbClr val="000000"/>
                    </a:gs>
                  </a:gsLst>
                  <a:lin ang="5400000" scaled="0"/>
                </a:gradFill>
                <a:latin typeface="Times New Roman"/>
                <a:ea typeface="Calibri"/>
                <a:cs typeface="Arial" charset="0"/>
              </a:rPr>
              <a:t> </a:t>
            </a:r>
            <a:r>
              <a:rPr lang="ru-RU" sz="3600" spc="-150" dirty="0" err="1">
                <a:ln w="3175">
                  <a:noFill/>
                </a:ln>
                <a:gradFill>
                  <a:gsLst>
                    <a:gs pos="0">
                      <a:srgbClr val="2E59B0"/>
                    </a:gs>
                    <a:gs pos="49000">
                      <a:srgbClr val="161D32"/>
                    </a:gs>
                    <a:gs pos="100000">
                      <a:srgbClr val="000000"/>
                    </a:gs>
                  </a:gsLst>
                  <a:lin ang="5400000" scaled="0"/>
                </a:gradFill>
                <a:latin typeface="Times New Roman"/>
                <a:ea typeface="Calibri"/>
                <a:cs typeface="Arial" charset="0"/>
              </a:rPr>
              <a:t>жатады</a:t>
            </a:r>
            <a:r>
              <a:rPr lang="ru-RU" sz="48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t>.</a:t>
            </a:r>
            <a:br>
              <a:rPr lang="ru-RU" sz="4800" spc="-150" dirty="0">
                <a:ln w="3175">
                  <a:noFill/>
                </a:ln>
                <a:gradFill>
                  <a:gsLst>
                    <a:gs pos="0">
                      <a:srgbClr val="2E59B0"/>
                    </a:gs>
                    <a:gs pos="49000">
                      <a:srgbClr val="161D32"/>
                    </a:gs>
                    <a:gs pos="100000">
                      <a:srgbClr val="000000"/>
                    </a:gs>
                  </a:gsLst>
                  <a:lin ang="5400000" scaled="0"/>
                </a:gradFill>
                <a:latin typeface="Times New Roman"/>
                <a:ea typeface="Calibri"/>
                <a:cs typeface="Arial" charset="0"/>
              </a:rPr>
            </a:br>
            <a:endParaRPr lang="ru-RU" dirty="0"/>
          </a:p>
        </p:txBody>
      </p:sp>
      <p:pic>
        <p:nvPicPr>
          <p:cNvPr id="409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8670" y="1881718"/>
            <a:ext cx="2700300" cy="653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218957"/>
      </p:ext>
    </p:extLst>
  </p:cSld>
  <p:clrMapOvr>
    <a:masterClrMapping/>
  </p:clrMapOvr>
  <p:transition spd="slow">
    <p:cover/>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7"/>
            <a:ext cx="6286500" cy="609398"/>
          </a:xfrm>
        </p:spPr>
        <p:txBody>
          <a:bodyPr/>
          <a:lstStyle/>
          <a:p>
            <a:pPr algn="ctr"/>
            <a:r>
              <a:rPr lang="ru-RU" sz="4400" dirty="0" smtClean="0">
                <a:effectLst/>
                <a:latin typeface="Times New Roman"/>
                <a:ea typeface="Calibri"/>
              </a:rPr>
              <a:t>• </a:t>
            </a:r>
            <a:r>
              <a:rPr lang="ru-RU" sz="4400" dirty="0" err="1" smtClean="0">
                <a:effectLst/>
                <a:latin typeface="Times New Roman"/>
                <a:ea typeface="Calibri"/>
              </a:rPr>
              <a:t>адам</a:t>
            </a:r>
            <a:r>
              <a:rPr lang="ru-RU" sz="4400" dirty="0" smtClean="0">
                <a:effectLst/>
                <a:latin typeface="Times New Roman"/>
                <a:ea typeface="Calibri"/>
              </a:rPr>
              <a:t> – </a:t>
            </a:r>
            <a:r>
              <a:rPr lang="ru-RU" sz="4400" dirty="0" err="1" smtClean="0">
                <a:effectLst/>
                <a:latin typeface="Times New Roman"/>
                <a:ea typeface="Calibri"/>
              </a:rPr>
              <a:t>адам</a:t>
            </a:r>
            <a:r>
              <a:rPr lang="ru-RU" sz="4400" dirty="0" smtClean="0">
                <a:effectLst/>
                <a:latin typeface="Times New Roman"/>
                <a:ea typeface="Calibri"/>
              </a:rPr>
              <a:t> </a:t>
            </a:r>
            <a:endParaRPr lang="ru-RU" sz="4400" dirty="0"/>
          </a:p>
        </p:txBody>
      </p:sp>
      <p:sp>
        <p:nvSpPr>
          <p:cNvPr id="6" name="Объект 5"/>
          <p:cNvSpPr>
            <a:spLocks noGrp="1"/>
          </p:cNvSpPr>
          <p:nvPr>
            <p:ph sz="half" idx="2"/>
          </p:nvPr>
        </p:nvSpPr>
        <p:spPr>
          <a:xfrm>
            <a:off x="3483006" y="1883702"/>
            <a:ext cx="3086100" cy="7368171"/>
          </a:xfrm>
        </p:spPr>
        <p:txBody>
          <a:bodyPr/>
          <a:lstStyle/>
          <a:p>
            <a:pPr marL="0" lvl="0" indent="0" defTabSz="914400">
              <a:lnSpc>
                <a:spcPct val="100000"/>
              </a:lnSpc>
              <a:spcBef>
                <a:spcPts val="0"/>
              </a:spcBef>
              <a:buNone/>
            </a:pPr>
            <a:r>
              <a:rPr lang="ru-RU" dirty="0">
                <a:solidFill>
                  <a:srgbClr val="000000"/>
                </a:solidFill>
                <a:latin typeface="Times New Roman"/>
                <a:ea typeface="Calibri"/>
              </a:rPr>
              <a:t>Адам – </a:t>
            </a:r>
            <a:r>
              <a:rPr lang="ru-RU" dirty="0" err="1">
                <a:solidFill>
                  <a:srgbClr val="000000"/>
                </a:solidFill>
                <a:latin typeface="Times New Roman"/>
                <a:ea typeface="Calibri"/>
              </a:rPr>
              <a:t>адам</a:t>
            </a:r>
            <a:r>
              <a:rPr lang="ru-RU" dirty="0">
                <a:solidFill>
                  <a:srgbClr val="000000"/>
                </a:solidFill>
                <a:latin typeface="Times New Roman"/>
                <a:ea typeface="Calibri"/>
              </a:rPr>
              <a:t>: </a:t>
            </a:r>
            <a:r>
              <a:rPr lang="ru-RU" dirty="0" err="1">
                <a:solidFill>
                  <a:srgbClr val="000000"/>
                </a:solidFill>
                <a:latin typeface="Times New Roman"/>
                <a:ea typeface="Calibri"/>
              </a:rPr>
              <a:t>мұнда</a:t>
            </a:r>
            <a:r>
              <a:rPr lang="ru-RU" dirty="0">
                <a:solidFill>
                  <a:srgbClr val="000000"/>
                </a:solidFill>
                <a:latin typeface="Times New Roman"/>
                <a:ea typeface="Calibri"/>
              </a:rPr>
              <a:t> </a:t>
            </a:r>
            <a:r>
              <a:rPr lang="ru-RU" dirty="0" err="1">
                <a:solidFill>
                  <a:srgbClr val="000000"/>
                </a:solidFill>
                <a:latin typeface="Times New Roman"/>
                <a:ea typeface="Calibri"/>
              </a:rPr>
              <a:t>мамандық</a:t>
            </a:r>
            <a:r>
              <a:rPr lang="ru-RU" dirty="0">
                <a:solidFill>
                  <a:srgbClr val="000000"/>
                </a:solidFill>
                <a:latin typeface="Times New Roman"/>
                <a:ea typeface="Calibri"/>
              </a:rPr>
              <a:t> </a:t>
            </a:r>
            <a:r>
              <a:rPr lang="ru-RU" dirty="0" err="1">
                <a:solidFill>
                  <a:srgbClr val="000000"/>
                </a:solidFill>
                <a:latin typeface="Times New Roman"/>
                <a:ea typeface="Calibri"/>
              </a:rPr>
              <a:t>иесі</a:t>
            </a:r>
            <a:r>
              <a:rPr lang="ru-RU" dirty="0">
                <a:solidFill>
                  <a:srgbClr val="000000"/>
                </a:solidFill>
                <a:latin typeface="Times New Roman"/>
                <a:ea typeface="Calibri"/>
              </a:rPr>
              <a:t> </a:t>
            </a:r>
            <a:r>
              <a:rPr lang="ru-RU" dirty="0" err="1">
                <a:solidFill>
                  <a:srgbClr val="000000"/>
                </a:solidFill>
                <a:latin typeface="Times New Roman"/>
                <a:ea typeface="Calibri"/>
              </a:rPr>
              <a:t>үшін</a:t>
            </a:r>
            <a:r>
              <a:rPr lang="ru-RU" dirty="0">
                <a:solidFill>
                  <a:srgbClr val="000000"/>
                </a:solidFill>
                <a:latin typeface="Times New Roman"/>
                <a:ea typeface="Calibri"/>
              </a:rPr>
              <a:t> </a:t>
            </a:r>
            <a:r>
              <a:rPr lang="ru-RU" dirty="0" err="1">
                <a:solidFill>
                  <a:srgbClr val="000000"/>
                </a:solidFill>
                <a:latin typeface="Times New Roman"/>
                <a:ea typeface="Calibri"/>
              </a:rPr>
              <a:t>еңбек</a:t>
            </a:r>
            <a:r>
              <a:rPr lang="ru-RU" dirty="0">
                <a:solidFill>
                  <a:srgbClr val="000000"/>
                </a:solidFill>
                <a:latin typeface="Times New Roman"/>
                <a:ea typeface="Calibri"/>
              </a:rPr>
              <a:t> </a:t>
            </a:r>
            <a:r>
              <a:rPr lang="ru-RU" dirty="0" err="1">
                <a:solidFill>
                  <a:srgbClr val="000000"/>
                </a:solidFill>
                <a:latin typeface="Times New Roman"/>
                <a:ea typeface="Calibri"/>
              </a:rPr>
              <a:t>нышаны</a:t>
            </a:r>
            <a:r>
              <a:rPr lang="ru-RU" dirty="0">
                <a:solidFill>
                  <a:srgbClr val="000000"/>
                </a:solidFill>
                <a:latin typeface="Times New Roman"/>
                <a:ea typeface="Calibri"/>
              </a:rPr>
              <a:t> </a:t>
            </a:r>
            <a:r>
              <a:rPr lang="ru-RU" dirty="0" err="1">
                <a:solidFill>
                  <a:srgbClr val="000000"/>
                </a:solidFill>
                <a:latin typeface="Times New Roman"/>
                <a:ea typeface="Calibri"/>
              </a:rPr>
              <a:t>болып</a:t>
            </a:r>
            <a:r>
              <a:rPr lang="ru-RU" dirty="0">
                <a:solidFill>
                  <a:srgbClr val="000000"/>
                </a:solidFill>
                <a:latin typeface="Times New Roman"/>
                <a:ea typeface="Calibri"/>
              </a:rPr>
              <a:t> </a:t>
            </a:r>
            <a:r>
              <a:rPr lang="ru-RU" dirty="0" err="1">
                <a:solidFill>
                  <a:srgbClr val="000000"/>
                </a:solidFill>
                <a:latin typeface="Times New Roman"/>
                <a:ea typeface="Calibri"/>
              </a:rPr>
              <a:t>басқа</a:t>
            </a:r>
            <a:r>
              <a:rPr lang="ru-RU" dirty="0">
                <a:solidFill>
                  <a:srgbClr val="000000"/>
                </a:solidFill>
                <a:latin typeface="Times New Roman"/>
                <a:ea typeface="Calibri"/>
              </a:rPr>
              <a:t> </a:t>
            </a:r>
            <a:r>
              <a:rPr lang="ru-RU" dirty="0" err="1">
                <a:solidFill>
                  <a:srgbClr val="000000"/>
                </a:solidFill>
                <a:latin typeface="Times New Roman"/>
                <a:ea typeface="Calibri"/>
              </a:rPr>
              <a:t>адам</a:t>
            </a:r>
            <a:r>
              <a:rPr lang="ru-RU" dirty="0">
                <a:solidFill>
                  <a:srgbClr val="000000"/>
                </a:solidFill>
                <a:latin typeface="Times New Roman"/>
                <a:ea typeface="Calibri"/>
              </a:rPr>
              <a:t> </a:t>
            </a:r>
            <a:r>
              <a:rPr lang="ru-RU" dirty="0" err="1">
                <a:solidFill>
                  <a:srgbClr val="000000"/>
                </a:solidFill>
                <a:latin typeface="Times New Roman"/>
                <a:ea typeface="Calibri"/>
              </a:rPr>
              <a:t>табылады</a:t>
            </a:r>
            <a:r>
              <a:rPr lang="ru-RU" dirty="0">
                <a:solidFill>
                  <a:srgbClr val="000000"/>
                </a:solidFill>
                <a:latin typeface="Times New Roman"/>
                <a:ea typeface="Calibri"/>
              </a:rPr>
              <a:t>, ал </a:t>
            </a:r>
            <a:r>
              <a:rPr lang="ru-RU" dirty="0" err="1">
                <a:solidFill>
                  <a:srgbClr val="000000"/>
                </a:solidFill>
                <a:latin typeface="Times New Roman"/>
                <a:ea typeface="Calibri"/>
              </a:rPr>
              <a:t>қызмет</a:t>
            </a:r>
            <a:r>
              <a:rPr lang="ru-RU" dirty="0">
                <a:solidFill>
                  <a:srgbClr val="000000"/>
                </a:solidFill>
                <a:latin typeface="Times New Roman"/>
                <a:ea typeface="Calibri"/>
              </a:rPr>
              <a:t> </a:t>
            </a:r>
            <a:r>
              <a:rPr lang="ru-RU" dirty="0" err="1">
                <a:solidFill>
                  <a:srgbClr val="000000"/>
                </a:solidFill>
                <a:latin typeface="Times New Roman"/>
                <a:ea typeface="Calibri"/>
              </a:rPr>
              <a:t>сипаттамасы</a:t>
            </a:r>
            <a:r>
              <a:rPr lang="ru-RU" dirty="0">
                <a:solidFill>
                  <a:srgbClr val="000000"/>
                </a:solidFill>
                <a:latin typeface="Times New Roman"/>
                <a:ea typeface="Calibri"/>
              </a:rPr>
              <a:t> – </a:t>
            </a:r>
            <a:r>
              <a:rPr lang="ru-RU" dirty="0" err="1">
                <a:solidFill>
                  <a:srgbClr val="000000"/>
                </a:solidFill>
                <a:latin typeface="Times New Roman"/>
                <a:ea typeface="Calibri"/>
              </a:rPr>
              <a:t>басқа</a:t>
            </a:r>
            <a:r>
              <a:rPr lang="ru-RU" dirty="0">
                <a:solidFill>
                  <a:srgbClr val="000000"/>
                </a:solidFill>
                <a:latin typeface="Times New Roman"/>
                <a:ea typeface="Calibri"/>
              </a:rPr>
              <a:t> </a:t>
            </a:r>
            <a:r>
              <a:rPr lang="ru-RU" dirty="0" err="1">
                <a:solidFill>
                  <a:srgbClr val="000000"/>
                </a:solidFill>
                <a:latin typeface="Times New Roman"/>
                <a:ea typeface="Calibri"/>
              </a:rPr>
              <a:t>адамдарға</a:t>
            </a:r>
            <a:r>
              <a:rPr lang="ru-RU" dirty="0">
                <a:solidFill>
                  <a:srgbClr val="000000"/>
                </a:solidFill>
                <a:latin typeface="Times New Roman"/>
                <a:ea typeface="Calibri"/>
              </a:rPr>
              <a:t> </a:t>
            </a:r>
            <a:r>
              <a:rPr lang="ru-RU" dirty="0" err="1">
                <a:solidFill>
                  <a:srgbClr val="000000"/>
                </a:solidFill>
                <a:latin typeface="Times New Roman"/>
                <a:ea typeface="Calibri"/>
              </a:rPr>
              <a:t>әсер</a:t>
            </a:r>
            <a:r>
              <a:rPr lang="ru-RU" dirty="0">
                <a:solidFill>
                  <a:srgbClr val="000000"/>
                </a:solidFill>
                <a:latin typeface="Times New Roman"/>
                <a:ea typeface="Calibri"/>
              </a:rPr>
              <a:t> </a:t>
            </a:r>
            <a:r>
              <a:rPr lang="ru-RU" dirty="0" err="1">
                <a:solidFill>
                  <a:srgbClr val="000000"/>
                </a:solidFill>
                <a:latin typeface="Times New Roman"/>
                <a:ea typeface="Calibri"/>
              </a:rPr>
              <a:t>ету</a:t>
            </a:r>
            <a:r>
              <a:rPr lang="ru-RU" dirty="0">
                <a:solidFill>
                  <a:srgbClr val="000000"/>
                </a:solidFill>
                <a:latin typeface="Times New Roman"/>
                <a:ea typeface="Calibri"/>
              </a:rPr>
              <a:t>, </a:t>
            </a:r>
            <a:r>
              <a:rPr lang="ru-RU" dirty="0" err="1">
                <a:solidFill>
                  <a:srgbClr val="000000"/>
                </a:solidFill>
                <a:latin typeface="Times New Roman"/>
                <a:ea typeface="Calibri"/>
              </a:rPr>
              <a:t>адамдармен</a:t>
            </a:r>
            <a:r>
              <a:rPr lang="ru-RU" dirty="0">
                <a:solidFill>
                  <a:srgbClr val="000000"/>
                </a:solidFill>
                <a:latin typeface="Times New Roman"/>
                <a:ea typeface="Calibri"/>
              </a:rPr>
              <a:t> </a:t>
            </a:r>
            <a:r>
              <a:rPr lang="ru-RU" dirty="0" err="1">
                <a:solidFill>
                  <a:srgbClr val="000000"/>
                </a:solidFill>
                <a:latin typeface="Times New Roman"/>
                <a:ea typeface="Calibri"/>
              </a:rPr>
              <a:t>жұмыс</a:t>
            </a:r>
            <a:r>
              <a:rPr lang="ru-RU" dirty="0">
                <a:solidFill>
                  <a:srgbClr val="000000"/>
                </a:solidFill>
                <a:latin typeface="Times New Roman"/>
                <a:ea typeface="Calibri"/>
              </a:rPr>
              <a:t> </a:t>
            </a:r>
            <a:r>
              <a:rPr lang="ru-RU" dirty="0" err="1">
                <a:solidFill>
                  <a:srgbClr val="000000"/>
                </a:solidFill>
                <a:latin typeface="Times New Roman"/>
                <a:ea typeface="Calibri"/>
              </a:rPr>
              <a:t>істеу</a:t>
            </a:r>
            <a:r>
              <a:rPr lang="ru-RU" dirty="0">
                <a:solidFill>
                  <a:srgbClr val="000000"/>
                </a:solidFill>
                <a:latin typeface="Times New Roman"/>
                <a:ea typeface="Calibri"/>
              </a:rPr>
              <a:t>. </a:t>
            </a:r>
            <a:r>
              <a:rPr lang="ru-RU" dirty="0" err="1">
                <a:solidFill>
                  <a:srgbClr val="000000"/>
                </a:solidFill>
                <a:latin typeface="Times New Roman"/>
                <a:ea typeface="Calibri"/>
              </a:rPr>
              <a:t>Мұндай</a:t>
            </a:r>
            <a:r>
              <a:rPr lang="ru-RU" dirty="0">
                <a:solidFill>
                  <a:srgbClr val="000000"/>
                </a:solidFill>
                <a:latin typeface="Times New Roman"/>
                <a:ea typeface="Calibri"/>
              </a:rPr>
              <a:t> </a:t>
            </a:r>
            <a:r>
              <a:rPr lang="ru-RU" dirty="0" err="1">
                <a:solidFill>
                  <a:srgbClr val="000000"/>
                </a:solidFill>
                <a:latin typeface="Times New Roman"/>
                <a:ea typeface="Calibri"/>
              </a:rPr>
              <a:t>мамандықтарға</a:t>
            </a:r>
            <a:r>
              <a:rPr lang="ru-RU" dirty="0">
                <a:solidFill>
                  <a:srgbClr val="000000"/>
                </a:solidFill>
                <a:latin typeface="Times New Roman"/>
                <a:ea typeface="Calibri"/>
              </a:rPr>
              <a:t> </a:t>
            </a:r>
            <a:r>
              <a:rPr lang="ru-RU" dirty="0" err="1">
                <a:solidFill>
                  <a:srgbClr val="000000"/>
                </a:solidFill>
                <a:latin typeface="Times New Roman"/>
                <a:ea typeface="Calibri"/>
              </a:rPr>
              <a:t>мұғалім</a:t>
            </a:r>
            <a:r>
              <a:rPr lang="ru-RU" dirty="0">
                <a:solidFill>
                  <a:srgbClr val="000000"/>
                </a:solidFill>
                <a:latin typeface="Times New Roman"/>
                <a:ea typeface="Calibri"/>
              </a:rPr>
              <a:t>, </a:t>
            </a:r>
            <a:r>
              <a:rPr lang="ru-RU" dirty="0" err="1">
                <a:solidFill>
                  <a:srgbClr val="000000"/>
                </a:solidFill>
                <a:latin typeface="Times New Roman"/>
                <a:ea typeface="Calibri"/>
              </a:rPr>
              <a:t>дәрігер</a:t>
            </a:r>
            <a:r>
              <a:rPr lang="ru-RU" dirty="0">
                <a:solidFill>
                  <a:srgbClr val="000000"/>
                </a:solidFill>
                <a:latin typeface="Times New Roman"/>
                <a:ea typeface="Calibri"/>
              </a:rPr>
              <a:t>, журналист, </a:t>
            </a:r>
            <a:r>
              <a:rPr lang="ru-RU" dirty="0" err="1">
                <a:solidFill>
                  <a:srgbClr val="000000"/>
                </a:solidFill>
                <a:latin typeface="Times New Roman"/>
                <a:ea typeface="Calibri"/>
              </a:rPr>
              <a:t>сатушы</a:t>
            </a:r>
            <a:r>
              <a:rPr lang="ru-RU" dirty="0">
                <a:solidFill>
                  <a:srgbClr val="000000"/>
                </a:solidFill>
                <a:latin typeface="Times New Roman"/>
                <a:ea typeface="Calibri"/>
              </a:rPr>
              <a:t>, </a:t>
            </a:r>
            <a:r>
              <a:rPr lang="ru-RU" dirty="0" err="1">
                <a:solidFill>
                  <a:srgbClr val="000000"/>
                </a:solidFill>
                <a:latin typeface="Times New Roman"/>
                <a:ea typeface="Calibri"/>
              </a:rPr>
              <a:t>заңгер</a:t>
            </a:r>
            <a:r>
              <a:rPr lang="ru-RU" dirty="0">
                <a:solidFill>
                  <a:srgbClr val="000000"/>
                </a:solidFill>
                <a:latin typeface="Times New Roman"/>
                <a:ea typeface="Calibri"/>
              </a:rPr>
              <a:t>, </a:t>
            </a:r>
            <a:r>
              <a:rPr lang="ru-RU" dirty="0" err="1">
                <a:solidFill>
                  <a:srgbClr val="000000"/>
                </a:solidFill>
                <a:latin typeface="Times New Roman"/>
                <a:ea typeface="Calibri"/>
              </a:rPr>
              <a:t>банкирлер</a:t>
            </a:r>
            <a:r>
              <a:rPr lang="ru-RU" dirty="0">
                <a:solidFill>
                  <a:srgbClr val="000000"/>
                </a:solidFill>
                <a:latin typeface="Times New Roman"/>
                <a:ea typeface="Calibri"/>
              </a:rPr>
              <a:t> </a:t>
            </a:r>
            <a:r>
              <a:rPr lang="ru-RU" dirty="0" err="1">
                <a:solidFill>
                  <a:srgbClr val="000000"/>
                </a:solidFill>
                <a:latin typeface="Times New Roman"/>
                <a:ea typeface="Calibri"/>
              </a:rPr>
              <a:t>жатады</a:t>
            </a:r>
            <a:r>
              <a:rPr lang="ru-RU" dirty="0">
                <a:solidFill>
                  <a:srgbClr val="000000"/>
                </a:solidFill>
                <a:latin typeface="Times New Roman"/>
                <a:ea typeface="Calibri"/>
              </a:rPr>
              <a:t>.</a:t>
            </a:r>
            <a:endParaRPr lang="ru-RU" dirty="0">
              <a:solidFill>
                <a:srgbClr val="000000"/>
              </a:solidFill>
            </a:endParaRPr>
          </a:p>
          <a:p>
            <a:endParaRPr lang="ru-RU" dirty="0"/>
          </a:p>
        </p:txBody>
      </p:sp>
      <p:pic>
        <p:nvPicPr>
          <p:cNvPr id="5122"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1881717"/>
            <a:ext cx="2808312" cy="499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338752"/>
      </p:ext>
    </p:extLst>
  </p:cSld>
  <p:clrMapOvr>
    <a:masterClrMapping/>
  </p:clrMapOvr>
  <p:transition spd="slow">
    <p:cover/>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8"/>
            <a:ext cx="6286500" cy="1329595"/>
          </a:xfrm>
        </p:spPr>
        <p:txBody>
          <a:bodyPr/>
          <a:lstStyle/>
          <a:p>
            <a:r>
              <a:rPr lang="ru-RU" dirty="0" err="1">
                <a:effectLst/>
                <a:latin typeface="Times New Roman"/>
                <a:ea typeface="Calibri"/>
              </a:rPr>
              <a:t>адам</a:t>
            </a:r>
            <a:r>
              <a:rPr lang="ru-RU" dirty="0">
                <a:effectLst/>
                <a:latin typeface="Times New Roman"/>
                <a:ea typeface="Calibri"/>
              </a:rPr>
              <a:t> – </a:t>
            </a:r>
            <a:r>
              <a:rPr lang="ru-RU" dirty="0" err="1" smtClean="0">
                <a:effectLst/>
                <a:latin typeface="Times New Roman"/>
                <a:ea typeface="Calibri"/>
              </a:rPr>
              <a:t>табиғат</a:t>
            </a:r>
            <a:r>
              <a:rPr lang="ru-RU" dirty="0">
                <a:effectLst/>
                <a:latin typeface="Times New Roman"/>
                <a:ea typeface="Calibri"/>
              </a:rPr>
              <a:t/>
            </a:r>
            <a:br>
              <a:rPr lang="ru-RU" dirty="0">
                <a:effectLst/>
                <a:latin typeface="Times New Roman"/>
                <a:ea typeface="Calibri"/>
              </a:rPr>
            </a:br>
            <a:endParaRPr lang="ru-RU" dirty="0"/>
          </a:p>
        </p:txBody>
      </p:sp>
      <p:sp>
        <p:nvSpPr>
          <p:cNvPr id="5" name="Объект 4"/>
          <p:cNvSpPr>
            <a:spLocks noGrp="1"/>
          </p:cNvSpPr>
          <p:nvPr>
            <p:ph sz="half" idx="2"/>
          </p:nvPr>
        </p:nvSpPr>
        <p:spPr>
          <a:xfrm>
            <a:off x="3486150" y="1882071"/>
            <a:ext cx="3086100" cy="7435882"/>
          </a:xfrm>
        </p:spPr>
        <p:txBody>
          <a:bodyPr/>
          <a:lstStyle/>
          <a:p>
            <a:pPr marL="0" lvl="0" indent="0" defTabSz="914400">
              <a:lnSpc>
                <a:spcPct val="100000"/>
              </a:lnSpc>
              <a:spcBef>
                <a:spcPts val="0"/>
              </a:spcBef>
              <a:buNone/>
            </a:pPr>
            <a:r>
              <a:rPr lang="ru-RU" sz="3200" dirty="0">
                <a:solidFill>
                  <a:srgbClr val="000000"/>
                </a:solidFill>
                <a:latin typeface="Times New Roman"/>
                <a:ea typeface="Calibri"/>
              </a:rPr>
              <a:t>Адам – </a:t>
            </a:r>
            <a:r>
              <a:rPr lang="ru-RU" sz="3200" dirty="0" err="1">
                <a:solidFill>
                  <a:srgbClr val="000000"/>
                </a:solidFill>
                <a:latin typeface="Times New Roman"/>
                <a:ea typeface="Calibri"/>
              </a:rPr>
              <a:t>табиғат</a:t>
            </a:r>
            <a:r>
              <a:rPr lang="ru-RU" sz="3200" dirty="0">
                <a:solidFill>
                  <a:srgbClr val="000000"/>
                </a:solidFill>
                <a:latin typeface="Times New Roman"/>
                <a:ea typeface="Calibri"/>
              </a:rPr>
              <a:t>: </a:t>
            </a:r>
            <a:r>
              <a:rPr lang="ru-RU" sz="3200" dirty="0" err="1">
                <a:solidFill>
                  <a:srgbClr val="000000"/>
                </a:solidFill>
                <a:latin typeface="Times New Roman"/>
                <a:ea typeface="Calibri"/>
              </a:rPr>
              <a:t>бұл</a:t>
            </a:r>
            <a:r>
              <a:rPr lang="ru-RU" sz="3200" dirty="0">
                <a:solidFill>
                  <a:srgbClr val="000000"/>
                </a:solidFill>
                <a:latin typeface="Times New Roman"/>
                <a:ea typeface="Calibri"/>
              </a:rPr>
              <a:t> тип </a:t>
            </a:r>
            <a:r>
              <a:rPr lang="ru-RU" sz="3200" dirty="0" err="1">
                <a:solidFill>
                  <a:srgbClr val="000000"/>
                </a:solidFill>
                <a:latin typeface="Times New Roman"/>
                <a:ea typeface="Calibri"/>
              </a:rPr>
              <a:t>мамандары</a:t>
            </a:r>
            <a:r>
              <a:rPr lang="ru-RU" sz="3200" dirty="0">
                <a:solidFill>
                  <a:srgbClr val="000000"/>
                </a:solidFill>
                <a:latin typeface="Times New Roman"/>
                <a:ea typeface="Calibri"/>
              </a:rPr>
              <a:t> </a:t>
            </a:r>
            <a:r>
              <a:rPr lang="ru-RU" sz="3200" dirty="0" err="1">
                <a:solidFill>
                  <a:srgbClr val="000000"/>
                </a:solidFill>
                <a:latin typeface="Times New Roman"/>
                <a:ea typeface="Calibri"/>
              </a:rPr>
              <a:t>өлі</a:t>
            </a:r>
            <a:r>
              <a:rPr lang="ru-RU" sz="3200" dirty="0">
                <a:solidFill>
                  <a:srgbClr val="000000"/>
                </a:solidFill>
                <a:latin typeface="Times New Roman"/>
                <a:ea typeface="Calibri"/>
              </a:rPr>
              <a:t> </a:t>
            </a:r>
            <a:r>
              <a:rPr lang="ru-RU" sz="3200" dirty="0" err="1">
                <a:solidFill>
                  <a:srgbClr val="000000"/>
                </a:solidFill>
                <a:latin typeface="Times New Roman"/>
                <a:ea typeface="Calibri"/>
              </a:rPr>
              <a:t>және</a:t>
            </a:r>
            <a:r>
              <a:rPr lang="ru-RU" sz="3200" dirty="0">
                <a:solidFill>
                  <a:srgbClr val="000000"/>
                </a:solidFill>
                <a:latin typeface="Times New Roman"/>
                <a:ea typeface="Calibri"/>
              </a:rPr>
              <a:t> </a:t>
            </a:r>
            <a:r>
              <a:rPr lang="ru-RU" sz="3200" dirty="0" err="1">
                <a:solidFill>
                  <a:srgbClr val="000000"/>
                </a:solidFill>
                <a:latin typeface="Times New Roman"/>
                <a:ea typeface="Calibri"/>
              </a:rPr>
              <a:t>тірі</a:t>
            </a:r>
            <a:r>
              <a:rPr lang="ru-RU" sz="3200" dirty="0">
                <a:solidFill>
                  <a:srgbClr val="000000"/>
                </a:solidFill>
                <a:latin typeface="Times New Roman"/>
                <a:ea typeface="Calibri"/>
              </a:rPr>
              <a:t> </a:t>
            </a:r>
            <a:r>
              <a:rPr lang="ru-RU" sz="3200" dirty="0" err="1">
                <a:solidFill>
                  <a:srgbClr val="000000"/>
                </a:solidFill>
                <a:latin typeface="Times New Roman"/>
                <a:ea typeface="Calibri"/>
              </a:rPr>
              <a:t>табиғат</a:t>
            </a:r>
            <a:r>
              <a:rPr lang="ru-RU" sz="3200" dirty="0">
                <a:solidFill>
                  <a:srgbClr val="000000"/>
                </a:solidFill>
                <a:latin typeface="Times New Roman"/>
                <a:ea typeface="Calibri"/>
              </a:rPr>
              <a:t> </a:t>
            </a:r>
            <a:r>
              <a:rPr lang="ru-RU" sz="3200" dirty="0" err="1">
                <a:solidFill>
                  <a:srgbClr val="000000"/>
                </a:solidFill>
                <a:latin typeface="Times New Roman"/>
                <a:ea typeface="Calibri"/>
              </a:rPr>
              <a:t>процестері</a:t>
            </a:r>
            <a:r>
              <a:rPr lang="ru-RU" sz="3200" dirty="0">
                <a:solidFill>
                  <a:srgbClr val="000000"/>
                </a:solidFill>
                <a:latin typeface="Times New Roman"/>
                <a:ea typeface="Calibri"/>
              </a:rPr>
              <a:t> мен </a:t>
            </a:r>
            <a:r>
              <a:rPr lang="ru-RU" sz="3200" dirty="0" err="1">
                <a:solidFill>
                  <a:srgbClr val="000000"/>
                </a:solidFill>
                <a:latin typeface="Times New Roman"/>
                <a:ea typeface="Calibri"/>
              </a:rPr>
              <a:t>құбылыстарымен</a:t>
            </a:r>
            <a:r>
              <a:rPr lang="ru-RU" sz="3200" dirty="0">
                <a:solidFill>
                  <a:srgbClr val="000000"/>
                </a:solidFill>
                <a:latin typeface="Times New Roman"/>
                <a:ea typeface="Calibri"/>
              </a:rPr>
              <a:t> </a:t>
            </a:r>
            <a:r>
              <a:rPr lang="ru-RU" sz="3200" dirty="0" err="1">
                <a:solidFill>
                  <a:srgbClr val="000000"/>
                </a:solidFill>
                <a:latin typeface="Times New Roman"/>
                <a:ea typeface="Calibri"/>
              </a:rPr>
              <a:t>жұмыс</a:t>
            </a:r>
            <a:r>
              <a:rPr lang="ru-RU" sz="3200" dirty="0">
                <a:solidFill>
                  <a:srgbClr val="000000"/>
                </a:solidFill>
                <a:latin typeface="Times New Roman"/>
                <a:ea typeface="Calibri"/>
              </a:rPr>
              <a:t> </a:t>
            </a:r>
            <a:r>
              <a:rPr lang="ru-RU" sz="3200" dirty="0" err="1">
                <a:solidFill>
                  <a:srgbClr val="000000"/>
                </a:solidFill>
                <a:latin typeface="Times New Roman"/>
                <a:ea typeface="Calibri"/>
              </a:rPr>
              <a:t>істейді</a:t>
            </a:r>
            <a:r>
              <a:rPr lang="ru-RU" sz="3200" dirty="0">
                <a:solidFill>
                  <a:srgbClr val="000000"/>
                </a:solidFill>
                <a:latin typeface="Times New Roman"/>
                <a:ea typeface="Calibri"/>
              </a:rPr>
              <a:t>. </a:t>
            </a:r>
            <a:r>
              <a:rPr lang="ru-RU" sz="3200" dirty="0" err="1">
                <a:solidFill>
                  <a:srgbClr val="000000"/>
                </a:solidFill>
                <a:latin typeface="Times New Roman"/>
                <a:ea typeface="Calibri"/>
              </a:rPr>
              <a:t>Олар</a:t>
            </a:r>
            <a:r>
              <a:rPr lang="ru-RU" sz="3200" dirty="0">
                <a:solidFill>
                  <a:srgbClr val="000000"/>
                </a:solidFill>
                <a:latin typeface="Times New Roman"/>
                <a:ea typeface="Calibri"/>
              </a:rPr>
              <a:t> мал </a:t>
            </a:r>
            <a:r>
              <a:rPr lang="ru-RU" sz="3200" dirty="0" err="1">
                <a:solidFill>
                  <a:srgbClr val="000000"/>
                </a:solidFill>
                <a:latin typeface="Times New Roman"/>
                <a:ea typeface="Calibri"/>
              </a:rPr>
              <a:t>дәрігері</a:t>
            </a:r>
            <a:r>
              <a:rPr lang="ru-RU" sz="3200" dirty="0">
                <a:solidFill>
                  <a:srgbClr val="000000"/>
                </a:solidFill>
                <a:latin typeface="Times New Roman"/>
                <a:ea typeface="Calibri"/>
              </a:rPr>
              <a:t>, агроном, гидролог, механизатор, тракторист, эколог.</a:t>
            </a:r>
            <a:endParaRPr lang="ru-RU" sz="3200" dirty="0">
              <a:solidFill>
                <a:srgbClr val="000000"/>
              </a:solidFill>
            </a:endParaRPr>
          </a:p>
          <a:p>
            <a:endParaRPr lang="ru-RU" sz="3200" dirty="0"/>
          </a:p>
        </p:txBody>
      </p:sp>
      <p:pic>
        <p:nvPicPr>
          <p:cNvPr id="614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74694" y="2050608"/>
            <a:ext cx="2484276" cy="568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600268"/>
      </p:ext>
    </p:extLst>
  </p:cSld>
  <p:clrMapOvr>
    <a:masterClrMapping/>
  </p:clrMapOvr>
  <p:transition spd="slow">
    <p:cover/>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8"/>
            <a:ext cx="6286500" cy="1994392"/>
          </a:xfrm>
        </p:spPr>
        <p:txBody>
          <a:bodyPr/>
          <a:lstStyle/>
          <a:p>
            <a:r>
              <a:rPr lang="ru-RU" dirty="0">
                <a:effectLst/>
                <a:latin typeface="Times New Roman"/>
                <a:ea typeface="Calibri"/>
              </a:rPr>
              <a:t>• </a:t>
            </a:r>
            <a:r>
              <a:rPr lang="ru-RU" dirty="0" err="1">
                <a:effectLst/>
                <a:latin typeface="Times New Roman"/>
                <a:ea typeface="Calibri"/>
              </a:rPr>
              <a:t>адам</a:t>
            </a:r>
            <a:r>
              <a:rPr lang="ru-RU" dirty="0">
                <a:effectLst/>
                <a:latin typeface="Times New Roman"/>
                <a:ea typeface="Calibri"/>
              </a:rPr>
              <a:t> – </a:t>
            </a:r>
            <a:r>
              <a:rPr lang="ru-RU" dirty="0" err="1">
                <a:effectLst/>
                <a:latin typeface="Times New Roman"/>
                <a:ea typeface="Calibri"/>
              </a:rPr>
              <a:t>көркем</a:t>
            </a:r>
            <a:r>
              <a:rPr lang="ru-RU" dirty="0">
                <a:effectLst/>
                <a:latin typeface="Times New Roman"/>
                <a:ea typeface="Calibri"/>
              </a:rPr>
              <a:t> образ.</a:t>
            </a:r>
            <a:r>
              <a:rPr lang="ru-RU" sz="3200" dirty="0">
                <a:effectLst/>
                <a:latin typeface="Times New Roman"/>
                <a:ea typeface="Calibri"/>
              </a:rPr>
              <a:t/>
            </a:r>
            <a:br>
              <a:rPr lang="ru-RU" sz="3200" dirty="0">
                <a:effectLst/>
                <a:latin typeface="Times New Roman"/>
                <a:ea typeface="Calibri"/>
              </a:rPr>
            </a:br>
            <a:r>
              <a:rPr lang="ru-RU" dirty="0">
                <a:effectLst/>
                <a:latin typeface="Times New Roman"/>
                <a:ea typeface="Calibri"/>
              </a:rPr>
              <a:t/>
            </a:r>
            <a:br>
              <a:rPr lang="ru-RU" dirty="0">
                <a:effectLst/>
                <a:latin typeface="Times New Roman"/>
                <a:ea typeface="Calibri"/>
              </a:rPr>
            </a:br>
            <a:endParaRPr lang="ru-RU" dirty="0"/>
          </a:p>
        </p:txBody>
      </p:sp>
      <p:sp>
        <p:nvSpPr>
          <p:cNvPr id="5" name="Объект 4"/>
          <p:cNvSpPr>
            <a:spLocks noGrp="1"/>
          </p:cNvSpPr>
          <p:nvPr>
            <p:ph sz="half" idx="2"/>
          </p:nvPr>
        </p:nvSpPr>
        <p:spPr>
          <a:xfrm>
            <a:off x="3486150" y="1882071"/>
            <a:ext cx="3086100" cy="5958554"/>
          </a:xfrm>
        </p:spPr>
        <p:txBody>
          <a:bodyPr/>
          <a:lstStyle/>
          <a:p>
            <a:pPr marL="0" lvl="0" indent="0" defTabSz="914400">
              <a:lnSpc>
                <a:spcPct val="100000"/>
              </a:lnSpc>
              <a:spcBef>
                <a:spcPts val="0"/>
              </a:spcBef>
              <a:buNone/>
            </a:pPr>
            <a:r>
              <a:rPr lang="ru-RU" sz="3200" dirty="0">
                <a:solidFill>
                  <a:srgbClr val="000000"/>
                </a:solidFill>
                <a:latin typeface="Times New Roman"/>
                <a:ea typeface="Calibri"/>
                <a:cs typeface="Times New Roman"/>
              </a:rPr>
              <a:t>Адам – </a:t>
            </a:r>
            <a:r>
              <a:rPr lang="ru-RU" sz="3200" dirty="0" err="1">
                <a:solidFill>
                  <a:srgbClr val="000000"/>
                </a:solidFill>
                <a:latin typeface="Times New Roman"/>
                <a:ea typeface="Calibri"/>
                <a:cs typeface="Times New Roman"/>
              </a:rPr>
              <a:t>көркем</a:t>
            </a:r>
            <a:r>
              <a:rPr lang="ru-RU" sz="3200" dirty="0">
                <a:solidFill>
                  <a:srgbClr val="000000"/>
                </a:solidFill>
                <a:latin typeface="Times New Roman"/>
                <a:ea typeface="Calibri"/>
                <a:cs typeface="Times New Roman"/>
              </a:rPr>
              <a:t> образ: </a:t>
            </a:r>
            <a:r>
              <a:rPr lang="ru-RU" sz="3200" dirty="0" err="1">
                <a:solidFill>
                  <a:srgbClr val="000000"/>
                </a:solidFill>
                <a:latin typeface="Times New Roman"/>
                <a:ea typeface="Calibri"/>
                <a:cs typeface="Times New Roman"/>
              </a:rPr>
              <a:t>бұл</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типке</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өнер</a:t>
            </a:r>
            <a:r>
              <a:rPr lang="ru-RU" sz="3200" dirty="0">
                <a:solidFill>
                  <a:srgbClr val="000000"/>
                </a:solidFill>
                <a:latin typeface="Times New Roman"/>
                <a:ea typeface="Calibri"/>
                <a:cs typeface="Times New Roman"/>
              </a:rPr>
              <a:t> мен </a:t>
            </a:r>
            <a:r>
              <a:rPr lang="ru-RU" sz="3200" dirty="0" err="1">
                <a:solidFill>
                  <a:srgbClr val="000000"/>
                </a:solidFill>
                <a:latin typeface="Times New Roman"/>
                <a:ea typeface="Calibri"/>
                <a:cs typeface="Times New Roman"/>
              </a:rPr>
              <a:t>көркем</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өнерге</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бейім</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талантты</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адамдар</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жатады</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Олар</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архитекторлар</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дизайнерлер</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суретшілер</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әнші</a:t>
            </a:r>
            <a:r>
              <a:rPr lang="ru-RU" sz="3200" dirty="0">
                <a:solidFill>
                  <a:srgbClr val="000000"/>
                </a:solidFill>
                <a:latin typeface="Times New Roman"/>
                <a:ea typeface="Calibri"/>
                <a:cs typeface="Times New Roman"/>
              </a:rPr>
              <a:t>, </a:t>
            </a:r>
            <a:r>
              <a:rPr lang="ru-RU" sz="3200" dirty="0" err="1">
                <a:solidFill>
                  <a:srgbClr val="000000"/>
                </a:solidFill>
                <a:latin typeface="Times New Roman"/>
                <a:ea typeface="Calibri"/>
                <a:cs typeface="Times New Roman"/>
              </a:rPr>
              <a:t>актерлер</a:t>
            </a:r>
            <a:r>
              <a:rPr lang="ru-RU" sz="3200" dirty="0">
                <a:solidFill>
                  <a:srgbClr val="000000"/>
                </a:solidFill>
                <a:latin typeface="Times New Roman"/>
                <a:ea typeface="Calibri"/>
                <a:cs typeface="Times New Roman"/>
              </a:rPr>
              <a:t>.</a:t>
            </a:r>
            <a:endParaRPr lang="ru-RU" sz="3200" dirty="0">
              <a:solidFill>
                <a:srgbClr val="000000"/>
              </a:solidFill>
              <a:ea typeface="Calibri"/>
              <a:cs typeface="Times New Roman"/>
            </a:endParaRPr>
          </a:p>
          <a:p>
            <a:endParaRPr lang="ru-RU" sz="3200" dirty="0"/>
          </a:p>
        </p:txBody>
      </p:sp>
      <p:sp>
        <p:nvSpPr>
          <p:cNvPr id="3" name="Прямоугольник 2"/>
          <p:cNvSpPr/>
          <p:nvPr/>
        </p:nvSpPr>
        <p:spPr>
          <a:xfrm>
            <a:off x="1714500" y="3587115"/>
            <a:ext cx="3429000" cy="369332"/>
          </a:xfrm>
          <a:prstGeom prst="rect">
            <a:avLst/>
          </a:prstGeom>
        </p:spPr>
        <p:txBody>
          <a:bodyPr>
            <a:spAutoFit/>
          </a:bodyPr>
          <a:lstStyle/>
          <a:p>
            <a:pPr>
              <a:spcAft>
                <a:spcPts val="0"/>
              </a:spcAft>
            </a:pPr>
            <a:r>
              <a:rPr lang="kk-KZ" dirty="0">
                <a:latin typeface="Times New Roman"/>
                <a:ea typeface="Calibri"/>
                <a:cs typeface="Times New Roman"/>
              </a:rPr>
              <a:t> </a:t>
            </a:r>
            <a:endParaRPr lang="ru-RU" sz="1600" dirty="0">
              <a:ea typeface="Calibri"/>
              <a:cs typeface="Times New Roman"/>
            </a:endParaRPr>
          </a:p>
        </p:txBody>
      </p:sp>
      <p:pic>
        <p:nvPicPr>
          <p:cNvPr id="717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88641" y="2052232"/>
            <a:ext cx="2646293" cy="588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882196"/>
      </p:ext>
    </p:extLst>
  </p:cSld>
  <p:clrMapOvr>
    <a:masterClrMapping/>
  </p:clrMapOvr>
  <p:transition spd="slow">
    <p:cover/>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306918"/>
            <a:ext cx="6286500" cy="1329595"/>
          </a:xfrm>
        </p:spPr>
        <p:txBody>
          <a:bodyPr/>
          <a:lstStyle/>
          <a:p>
            <a:pPr algn="ctr"/>
            <a:r>
              <a:rPr lang="ru-RU" dirty="0" err="1">
                <a:effectLst/>
                <a:latin typeface="Times New Roman"/>
                <a:ea typeface="Calibri"/>
              </a:rPr>
              <a:t>адам</a:t>
            </a:r>
            <a:r>
              <a:rPr lang="ru-RU" dirty="0">
                <a:effectLst/>
                <a:latin typeface="Times New Roman"/>
                <a:ea typeface="Calibri"/>
              </a:rPr>
              <a:t> – </a:t>
            </a:r>
            <a:r>
              <a:rPr lang="ru-RU" dirty="0" err="1">
                <a:effectLst/>
                <a:latin typeface="Times New Roman"/>
                <a:ea typeface="Calibri"/>
              </a:rPr>
              <a:t>белгі</a:t>
            </a:r>
            <a:r>
              <a:rPr lang="ru-RU" dirty="0">
                <a:effectLst/>
                <a:latin typeface="Times New Roman"/>
                <a:ea typeface="Calibri"/>
              </a:rPr>
              <a:t> </a:t>
            </a:r>
            <a:r>
              <a:rPr lang="ru-RU" dirty="0" err="1" smtClean="0">
                <a:effectLst/>
                <a:latin typeface="Times New Roman"/>
                <a:ea typeface="Calibri"/>
              </a:rPr>
              <a:t>жүйесі</a:t>
            </a:r>
            <a:r>
              <a:rPr lang="ru-RU" dirty="0">
                <a:effectLst/>
                <a:latin typeface="Times New Roman"/>
                <a:ea typeface="Calibri"/>
              </a:rPr>
              <a:t/>
            </a:r>
            <a:br>
              <a:rPr lang="ru-RU" dirty="0">
                <a:effectLst/>
                <a:latin typeface="Times New Roman"/>
                <a:ea typeface="Calibri"/>
              </a:rPr>
            </a:br>
            <a:endParaRPr lang="ru-RU" dirty="0"/>
          </a:p>
        </p:txBody>
      </p:sp>
      <p:sp>
        <p:nvSpPr>
          <p:cNvPr id="5" name="Объект 4"/>
          <p:cNvSpPr>
            <a:spLocks noGrp="1"/>
          </p:cNvSpPr>
          <p:nvPr>
            <p:ph sz="half" idx="2"/>
          </p:nvPr>
        </p:nvSpPr>
        <p:spPr>
          <a:xfrm>
            <a:off x="3486150" y="1882071"/>
            <a:ext cx="3086100" cy="6032421"/>
          </a:xfrm>
        </p:spPr>
        <p:txBody>
          <a:bodyPr/>
          <a:lstStyle/>
          <a:p>
            <a:pPr marL="0" lvl="0" indent="0" defTabSz="914400">
              <a:lnSpc>
                <a:spcPct val="100000"/>
              </a:lnSpc>
              <a:spcBef>
                <a:spcPts val="0"/>
              </a:spcBef>
              <a:buNone/>
            </a:pPr>
            <a:r>
              <a:rPr lang="ru-RU" dirty="0">
                <a:solidFill>
                  <a:srgbClr val="000000"/>
                </a:solidFill>
                <a:latin typeface="Times New Roman"/>
                <a:ea typeface="Calibri"/>
              </a:rPr>
              <a:t>Адам – </a:t>
            </a:r>
            <a:r>
              <a:rPr lang="ru-RU" dirty="0" err="1">
                <a:solidFill>
                  <a:srgbClr val="000000"/>
                </a:solidFill>
                <a:latin typeface="Times New Roman"/>
                <a:ea typeface="Calibri"/>
              </a:rPr>
              <a:t>белгі</a:t>
            </a:r>
            <a:r>
              <a:rPr lang="ru-RU" dirty="0">
                <a:solidFill>
                  <a:srgbClr val="000000"/>
                </a:solidFill>
                <a:latin typeface="Times New Roman"/>
                <a:ea typeface="Calibri"/>
              </a:rPr>
              <a:t> </a:t>
            </a:r>
            <a:r>
              <a:rPr lang="ru-RU" dirty="0" err="1">
                <a:solidFill>
                  <a:srgbClr val="000000"/>
                </a:solidFill>
                <a:latin typeface="Times New Roman"/>
                <a:ea typeface="Calibri"/>
              </a:rPr>
              <a:t>жүйесі</a:t>
            </a:r>
            <a:r>
              <a:rPr lang="ru-RU" dirty="0">
                <a:solidFill>
                  <a:srgbClr val="000000"/>
                </a:solidFill>
                <a:latin typeface="Times New Roman"/>
                <a:ea typeface="Calibri"/>
              </a:rPr>
              <a:t>: </a:t>
            </a:r>
            <a:r>
              <a:rPr lang="ru-RU" dirty="0" err="1">
                <a:solidFill>
                  <a:srgbClr val="000000"/>
                </a:solidFill>
                <a:latin typeface="Times New Roman"/>
                <a:ea typeface="Calibri"/>
              </a:rPr>
              <a:t>бұл</a:t>
            </a:r>
            <a:r>
              <a:rPr lang="ru-RU" dirty="0">
                <a:solidFill>
                  <a:srgbClr val="000000"/>
                </a:solidFill>
                <a:latin typeface="Times New Roman"/>
                <a:ea typeface="Calibri"/>
              </a:rPr>
              <a:t> </a:t>
            </a:r>
            <a:r>
              <a:rPr lang="ru-RU" dirty="0" err="1">
                <a:solidFill>
                  <a:srgbClr val="000000"/>
                </a:solidFill>
                <a:latin typeface="Times New Roman"/>
                <a:ea typeface="Calibri"/>
              </a:rPr>
              <a:t>типті</a:t>
            </a:r>
            <a:r>
              <a:rPr lang="ru-RU" dirty="0">
                <a:solidFill>
                  <a:srgbClr val="000000"/>
                </a:solidFill>
                <a:latin typeface="Times New Roman"/>
                <a:ea typeface="Calibri"/>
              </a:rPr>
              <a:t> </a:t>
            </a:r>
            <a:r>
              <a:rPr lang="ru-RU" dirty="0" err="1">
                <a:solidFill>
                  <a:srgbClr val="000000"/>
                </a:solidFill>
                <a:latin typeface="Times New Roman"/>
                <a:ea typeface="Calibri"/>
              </a:rPr>
              <a:t>таңдаған</a:t>
            </a:r>
            <a:r>
              <a:rPr lang="ru-RU" dirty="0">
                <a:solidFill>
                  <a:srgbClr val="000000"/>
                </a:solidFill>
                <a:latin typeface="Times New Roman"/>
                <a:ea typeface="Calibri"/>
              </a:rPr>
              <a:t> </a:t>
            </a:r>
            <a:r>
              <a:rPr lang="ru-RU" dirty="0" err="1">
                <a:solidFill>
                  <a:srgbClr val="000000"/>
                </a:solidFill>
                <a:latin typeface="Times New Roman"/>
                <a:ea typeface="Calibri"/>
              </a:rPr>
              <a:t>адамдар</a:t>
            </a:r>
            <a:r>
              <a:rPr lang="ru-RU" dirty="0">
                <a:solidFill>
                  <a:srgbClr val="000000"/>
                </a:solidFill>
                <a:latin typeface="Times New Roman"/>
                <a:ea typeface="Calibri"/>
              </a:rPr>
              <a:t> </a:t>
            </a:r>
            <a:r>
              <a:rPr lang="ru-RU" dirty="0" err="1">
                <a:solidFill>
                  <a:srgbClr val="000000"/>
                </a:solidFill>
                <a:latin typeface="Times New Roman"/>
                <a:ea typeface="Calibri"/>
              </a:rPr>
              <a:t>абстрактілі</a:t>
            </a:r>
            <a:r>
              <a:rPr lang="ru-RU" dirty="0">
                <a:solidFill>
                  <a:srgbClr val="000000"/>
                </a:solidFill>
                <a:latin typeface="Times New Roman"/>
                <a:ea typeface="Calibri"/>
              </a:rPr>
              <a:t> </a:t>
            </a:r>
            <a:r>
              <a:rPr lang="ru-RU" dirty="0" err="1">
                <a:solidFill>
                  <a:srgbClr val="000000"/>
                </a:solidFill>
                <a:latin typeface="Times New Roman"/>
                <a:ea typeface="Calibri"/>
              </a:rPr>
              <a:t>ұғымдармен</a:t>
            </a:r>
            <a:r>
              <a:rPr lang="ru-RU" dirty="0">
                <a:solidFill>
                  <a:srgbClr val="000000"/>
                </a:solidFill>
                <a:latin typeface="Times New Roman"/>
                <a:ea typeface="Calibri"/>
              </a:rPr>
              <a:t> </a:t>
            </a:r>
            <a:r>
              <a:rPr lang="ru-RU" dirty="0" err="1">
                <a:solidFill>
                  <a:srgbClr val="000000"/>
                </a:solidFill>
                <a:latin typeface="Times New Roman"/>
                <a:ea typeface="Calibri"/>
              </a:rPr>
              <a:t>жұмыс</a:t>
            </a:r>
            <a:r>
              <a:rPr lang="ru-RU" dirty="0">
                <a:solidFill>
                  <a:srgbClr val="000000"/>
                </a:solidFill>
                <a:latin typeface="Times New Roman"/>
                <a:ea typeface="Calibri"/>
              </a:rPr>
              <a:t> </a:t>
            </a:r>
            <a:r>
              <a:rPr lang="ru-RU" dirty="0" err="1">
                <a:solidFill>
                  <a:srgbClr val="000000"/>
                </a:solidFill>
                <a:latin typeface="Times New Roman"/>
                <a:ea typeface="Calibri"/>
              </a:rPr>
              <a:t>жасауды</a:t>
            </a:r>
            <a:r>
              <a:rPr lang="ru-RU" dirty="0">
                <a:solidFill>
                  <a:srgbClr val="000000"/>
                </a:solidFill>
                <a:latin typeface="Times New Roman"/>
                <a:ea typeface="Calibri"/>
              </a:rPr>
              <a:t> </a:t>
            </a:r>
            <a:r>
              <a:rPr lang="ru-RU" dirty="0" err="1">
                <a:solidFill>
                  <a:srgbClr val="000000"/>
                </a:solidFill>
                <a:latin typeface="Times New Roman"/>
                <a:ea typeface="Calibri"/>
              </a:rPr>
              <a:t>білуі</a:t>
            </a:r>
            <a:r>
              <a:rPr lang="ru-RU" dirty="0">
                <a:solidFill>
                  <a:srgbClr val="000000"/>
                </a:solidFill>
                <a:latin typeface="Times New Roman"/>
                <a:ea typeface="Calibri"/>
              </a:rPr>
              <a:t> </a:t>
            </a:r>
            <a:r>
              <a:rPr lang="ru-RU" dirty="0" err="1">
                <a:solidFill>
                  <a:srgbClr val="000000"/>
                </a:solidFill>
                <a:latin typeface="Times New Roman"/>
                <a:ea typeface="Calibri"/>
              </a:rPr>
              <a:t>керек</a:t>
            </a:r>
            <a:r>
              <a:rPr lang="ru-RU" dirty="0">
                <a:solidFill>
                  <a:srgbClr val="000000"/>
                </a:solidFill>
                <a:latin typeface="Times New Roman"/>
                <a:ea typeface="Calibri"/>
              </a:rPr>
              <a:t> </a:t>
            </a:r>
            <a:r>
              <a:rPr lang="ru-RU" dirty="0" err="1">
                <a:solidFill>
                  <a:srgbClr val="000000"/>
                </a:solidFill>
                <a:latin typeface="Times New Roman"/>
                <a:ea typeface="Calibri"/>
              </a:rPr>
              <a:t>және</a:t>
            </a:r>
            <a:r>
              <a:rPr lang="ru-RU" dirty="0">
                <a:solidFill>
                  <a:srgbClr val="000000"/>
                </a:solidFill>
                <a:latin typeface="Times New Roman"/>
                <a:ea typeface="Calibri"/>
              </a:rPr>
              <a:t> ой - </a:t>
            </a:r>
            <a:r>
              <a:rPr lang="ru-RU" dirty="0" err="1">
                <a:solidFill>
                  <a:srgbClr val="000000"/>
                </a:solidFill>
                <a:latin typeface="Times New Roman"/>
                <a:ea typeface="Calibri"/>
              </a:rPr>
              <a:t>өрісі</a:t>
            </a:r>
            <a:r>
              <a:rPr lang="ru-RU" dirty="0">
                <a:solidFill>
                  <a:srgbClr val="000000"/>
                </a:solidFill>
                <a:latin typeface="Times New Roman"/>
                <a:ea typeface="Calibri"/>
              </a:rPr>
              <a:t> </a:t>
            </a:r>
            <a:r>
              <a:rPr lang="ru-RU" dirty="0" err="1">
                <a:solidFill>
                  <a:srgbClr val="000000"/>
                </a:solidFill>
                <a:latin typeface="Times New Roman"/>
                <a:ea typeface="Calibri"/>
              </a:rPr>
              <a:t>өте</a:t>
            </a:r>
            <a:r>
              <a:rPr lang="ru-RU" dirty="0">
                <a:solidFill>
                  <a:srgbClr val="000000"/>
                </a:solidFill>
                <a:latin typeface="Times New Roman"/>
                <a:ea typeface="Calibri"/>
              </a:rPr>
              <a:t> </a:t>
            </a:r>
            <a:r>
              <a:rPr lang="ru-RU" dirty="0" err="1">
                <a:solidFill>
                  <a:srgbClr val="000000"/>
                </a:solidFill>
                <a:latin typeface="Times New Roman"/>
                <a:ea typeface="Calibri"/>
              </a:rPr>
              <a:t>кең</a:t>
            </a:r>
            <a:r>
              <a:rPr lang="ru-RU" dirty="0">
                <a:solidFill>
                  <a:srgbClr val="000000"/>
                </a:solidFill>
                <a:latin typeface="Times New Roman"/>
                <a:ea typeface="Calibri"/>
              </a:rPr>
              <a:t> болу </a:t>
            </a:r>
            <a:r>
              <a:rPr lang="ru-RU" dirty="0" err="1">
                <a:solidFill>
                  <a:srgbClr val="000000"/>
                </a:solidFill>
                <a:latin typeface="Times New Roman"/>
                <a:ea typeface="Calibri"/>
              </a:rPr>
              <a:t>керек</a:t>
            </a:r>
            <a:r>
              <a:rPr lang="ru-RU" dirty="0">
                <a:solidFill>
                  <a:srgbClr val="000000"/>
                </a:solidFill>
                <a:latin typeface="Times New Roman"/>
                <a:ea typeface="Calibri"/>
              </a:rPr>
              <a:t>. </a:t>
            </a:r>
            <a:r>
              <a:rPr lang="ru-RU" dirty="0" smtClean="0">
                <a:solidFill>
                  <a:srgbClr val="000000"/>
                </a:solidFill>
                <a:latin typeface="Times New Roman"/>
                <a:ea typeface="Calibri"/>
              </a:rPr>
              <a:t>                       </a:t>
            </a:r>
            <a:r>
              <a:rPr lang="ru-RU" dirty="0" err="1" smtClean="0">
                <a:solidFill>
                  <a:srgbClr val="000000"/>
                </a:solidFill>
                <a:latin typeface="Times New Roman"/>
                <a:ea typeface="Calibri"/>
              </a:rPr>
              <a:t>Бұл</a:t>
            </a:r>
            <a:r>
              <a:rPr lang="ru-RU" dirty="0" smtClean="0">
                <a:solidFill>
                  <a:srgbClr val="000000"/>
                </a:solidFill>
                <a:latin typeface="Times New Roman"/>
                <a:ea typeface="Calibri"/>
              </a:rPr>
              <a:t> </a:t>
            </a:r>
            <a:r>
              <a:rPr lang="ru-RU" dirty="0" err="1">
                <a:solidFill>
                  <a:srgbClr val="000000"/>
                </a:solidFill>
                <a:latin typeface="Times New Roman"/>
                <a:ea typeface="Calibri"/>
              </a:rPr>
              <a:t>бухгалтерлер</a:t>
            </a:r>
            <a:r>
              <a:rPr lang="ru-RU" dirty="0">
                <a:solidFill>
                  <a:srgbClr val="000000"/>
                </a:solidFill>
                <a:latin typeface="Times New Roman"/>
                <a:ea typeface="Calibri"/>
              </a:rPr>
              <a:t>, </a:t>
            </a:r>
            <a:r>
              <a:rPr lang="ru-RU" dirty="0" err="1">
                <a:solidFill>
                  <a:srgbClr val="000000"/>
                </a:solidFill>
                <a:latin typeface="Times New Roman"/>
                <a:ea typeface="Calibri"/>
              </a:rPr>
              <a:t>оқымыстылар</a:t>
            </a:r>
            <a:r>
              <a:rPr lang="ru-RU" dirty="0">
                <a:solidFill>
                  <a:srgbClr val="000000"/>
                </a:solidFill>
                <a:latin typeface="Times New Roman"/>
                <a:ea typeface="Calibri"/>
              </a:rPr>
              <a:t>, ЭЕМ </a:t>
            </a:r>
            <a:r>
              <a:rPr lang="ru-RU" dirty="0" err="1">
                <a:solidFill>
                  <a:srgbClr val="000000"/>
                </a:solidFill>
                <a:latin typeface="Times New Roman"/>
                <a:ea typeface="Calibri"/>
              </a:rPr>
              <a:t>операторлары</a:t>
            </a:r>
            <a:r>
              <a:rPr lang="ru-RU" dirty="0">
                <a:solidFill>
                  <a:srgbClr val="000000"/>
                </a:solidFill>
                <a:latin typeface="Times New Roman"/>
                <a:ea typeface="Calibri"/>
              </a:rPr>
              <a:t>, </a:t>
            </a:r>
            <a:r>
              <a:rPr lang="ru-RU" dirty="0" err="1">
                <a:solidFill>
                  <a:srgbClr val="000000"/>
                </a:solidFill>
                <a:latin typeface="Times New Roman"/>
                <a:ea typeface="Calibri"/>
              </a:rPr>
              <a:t>зертханалар</a:t>
            </a:r>
            <a:r>
              <a:rPr lang="ru-RU" dirty="0">
                <a:solidFill>
                  <a:srgbClr val="000000"/>
                </a:solidFill>
                <a:latin typeface="Times New Roman"/>
                <a:ea typeface="Calibri"/>
              </a:rPr>
              <a:t> мен </a:t>
            </a:r>
            <a:r>
              <a:rPr lang="ru-RU" dirty="0" err="1">
                <a:solidFill>
                  <a:srgbClr val="000000"/>
                </a:solidFill>
                <a:latin typeface="Times New Roman"/>
                <a:ea typeface="Calibri"/>
              </a:rPr>
              <a:t>ғылыми</a:t>
            </a:r>
            <a:r>
              <a:rPr lang="ru-RU" dirty="0">
                <a:solidFill>
                  <a:srgbClr val="000000"/>
                </a:solidFill>
                <a:latin typeface="Times New Roman"/>
                <a:ea typeface="Calibri"/>
              </a:rPr>
              <a:t> </a:t>
            </a:r>
            <a:r>
              <a:rPr lang="ru-RU" dirty="0" err="1">
                <a:solidFill>
                  <a:srgbClr val="000000"/>
                </a:solidFill>
                <a:latin typeface="Times New Roman"/>
                <a:ea typeface="Calibri"/>
              </a:rPr>
              <a:t>орталық</a:t>
            </a:r>
            <a:r>
              <a:rPr lang="ru-RU" dirty="0">
                <a:solidFill>
                  <a:srgbClr val="000000"/>
                </a:solidFill>
                <a:latin typeface="Times New Roman"/>
                <a:ea typeface="Calibri"/>
              </a:rPr>
              <a:t> </a:t>
            </a:r>
            <a:r>
              <a:rPr lang="ru-RU" dirty="0" err="1">
                <a:solidFill>
                  <a:srgbClr val="000000"/>
                </a:solidFill>
                <a:latin typeface="Times New Roman"/>
                <a:ea typeface="Calibri"/>
              </a:rPr>
              <a:t>жұмысшылары</a:t>
            </a:r>
            <a:r>
              <a:rPr lang="ru-RU" dirty="0">
                <a:solidFill>
                  <a:srgbClr val="000000"/>
                </a:solidFill>
                <a:latin typeface="Times New Roman"/>
                <a:ea typeface="Calibri"/>
              </a:rPr>
              <a:t>.</a:t>
            </a:r>
            <a:endParaRPr lang="ru-RU" dirty="0">
              <a:solidFill>
                <a:srgbClr val="000000"/>
              </a:solidFill>
            </a:endParaRPr>
          </a:p>
        </p:txBody>
      </p:sp>
      <p:pic>
        <p:nvPicPr>
          <p:cNvPr id="819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04665" y="2007659"/>
            <a:ext cx="2646293" cy="534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353312"/>
      </p:ext>
    </p:extLst>
  </p:cSld>
  <p:clrMapOvr>
    <a:masterClrMapping/>
  </p:clrMapOvr>
  <p:transition spd="slow">
    <p:cover/>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ма4">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270</TotalTime>
  <Words>241</Words>
  <Application>Microsoft Office PowerPoint</Application>
  <PresentationFormat>Экран (4:3)</PresentationFormat>
  <Paragraphs>30</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15</vt:i4>
      </vt:variant>
    </vt:vector>
  </HeadingPairs>
  <TitlesOfParts>
    <vt:vector size="25" baseType="lpstr">
      <vt:lpstr>Arial</vt:lpstr>
      <vt:lpstr>Calibri</vt:lpstr>
      <vt:lpstr>Courier New</vt:lpstr>
      <vt:lpstr>Segoe</vt:lpstr>
      <vt:lpstr>Times New Roman</vt:lpstr>
      <vt:lpstr>Wingdings</vt:lpstr>
      <vt:lpstr>Тема4</vt:lpstr>
      <vt:lpstr>Белый текст и шрифт Courier для слайдов с кодом</vt:lpstr>
      <vt:lpstr>1_Белый текст и шрифт Courier для слайдов с кодом</vt:lpstr>
      <vt:lpstr>2_Белый текст и шрифт Courier для слайдов с кодом</vt:lpstr>
      <vt:lpstr>Презентация PowerPoint</vt:lpstr>
      <vt:lpstr> </vt:lpstr>
      <vt:lpstr>Презентация PowerPoint</vt:lpstr>
      <vt:lpstr>«Мамандықтар классификациясы»</vt:lpstr>
      <vt:lpstr>• адам – техника    </vt:lpstr>
      <vt:lpstr>• адам – адам </vt:lpstr>
      <vt:lpstr>адам – табиғат </vt:lpstr>
      <vt:lpstr>• адам – көркем образ.  </vt:lpstr>
      <vt:lpstr>адам – белгі жүйесі </vt:lpstr>
      <vt:lpstr>Өзің келіспейтін тұжырымдарды таңдап алып, ойыңды дәлелде   1. Мамандық бір - ақ рет біржола таңдалады 2. Мамандық таңдау қалтаның қалың болуына байланысты 3. Отбасы және достарыңның ақылына сүйеніп мамандық таңдауға болады 4. Қартайғанда да мамандық таңдауға болады 5. Жақсы білім алу үшін қымбат оқу орнына түсу керек 6. Ақша болса, мамандық қажет емес 7. Таңдайтын мамандығымды болашақ табысым анықтайды 8. Мамандық таңдау – күн көріс қамы </vt:lpstr>
      <vt:lpstr>Балқаш қаласында қандай мамандық иелерін оқытатын оқу орындары бар?  Болашақ мамандықты әр түрлі оқу орындарынан алуға мүмкіндік бар. Оның негізгі түрлері: 1. Бастауыш кәсіптік білім: профессионалды лицейлер, кәсіптік мектептер. Бұл оқу орындарында жұмысшы мамандықтарын даярлайды. 2. Арнаулы орта білім: техникумдар, колледждер. Бұл оқу орындарына жалпы орта, орта және бастауыш кәсіптік біліммен алуға болады. 3. Жоғары кәсіптік білім: ЖОО - ры (институттар, университеттер, академиялар). Бұл оқу орындарына орта біліммен және арнаулы орта білімнен кейін түсуге болады.  Қазіргі заманда қандай мамандық иелері қажет деп ойлайсыңдар? Диплом жалақысы жоғары, тұрақты жұмыстың кепілі емес. Дегенмен дипломсыз - ақ жұмыс жасауға әбден болады. Тек ол жұмысқа деген ебіңіз болса, болғаны. Дипломсыз қандай жұмыстар істеуге болады? Мамандық иелерін салыстыру </vt:lpstr>
      <vt:lpstr>Мамандық таңдаудың 7 қадамы   Еңбек етсем, ертеңгі - бақытыма сенемін. Мақсатыма жеткізер - уақытыма сенемін. Достық іспен қасты да - жеңеріме сенемін, Ақыл, сана білім мен - өнеріме сенемін. Арым - таза, ақ көңіл - адалдыққа сенемін, Абыройлы, ақ ниет - адамдыққа сенемін!- дегендей қандай маман иесі болсақ та, ел болашағын ойлайтын халқына абыройлы қызмет ететін адам болайық.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казахской кухни. Порядок подачи мяса гостям.</dc:title>
  <dc:creator>Karina</dc:creator>
  <cp:lastModifiedBy>1</cp:lastModifiedBy>
  <cp:revision>34</cp:revision>
  <dcterms:created xsi:type="dcterms:W3CDTF">2014-09-12T14:43:08Z</dcterms:created>
  <dcterms:modified xsi:type="dcterms:W3CDTF">2022-02-22T10:27:29Z</dcterms:modified>
</cp:coreProperties>
</file>