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57" r:id="rId5"/>
    <p:sldId id="258" r:id="rId6"/>
    <p:sldId id="262" r:id="rId7"/>
    <p:sldId id="266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DCAB3-ACE9-4A23-B275-60BA2C4C16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E32D7-239D-4F4F-A190-81C3AB1C524F}">
      <dgm:prSet phldrT="[Текст]"/>
      <dgm:spPr/>
      <dgm:t>
        <a:bodyPr/>
        <a:lstStyle/>
        <a:p>
          <a:r>
            <a:rPr lang="en-US" dirty="0" smtClean="0"/>
            <a:t>PISA</a:t>
          </a:r>
          <a:endParaRPr lang="ru-RU" dirty="0"/>
        </a:p>
      </dgm:t>
    </dgm:pt>
    <dgm:pt modelId="{323BB7E2-89CF-4AAA-8AD7-35FA8856CE29}" type="parTrans" cxnId="{7CC58244-4A08-4C68-816E-3BE394A8848B}">
      <dgm:prSet/>
      <dgm:spPr/>
      <dgm:t>
        <a:bodyPr/>
        <a:lstStyle/>
        <a:p>
          <a:endParaRPr lang="ru-RU"/>
        </a:p>
      </dgm:t>
    </dgm:pt>
    <dgm:pt modelId="{B3FA2C6D-81DA-4C2B-9BD4-A6B9040B8FE6}" type="sibTrans" cxnId="{7CC58244-4A08-4C68-816E-3BE394A8848B}">
      <dgm:prSet/>
      <dgm:spPr/>
      <dgm:t>
        <a:bodyPr/>
        <a:lstStyle/>
        <a:p>
          <a:endParaRPr lang="ru-RU"/>
        </a:p>
      </dgm:t>
    </dgm:pt>
    <dgm:pt modelId="{522947BB-CDA5-4833-AE57-D87615EE48F5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Математикалық сауаттылық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50A06-EADC-4AC4-BF4D-A56AFC1D2CAE}" type="parTrans" cxnId="{888690B9-283F-4587-A70D-ECDCC939F527}">
      <dgm:prSet/>
      <dgm:spPr/>
      <dgm:t>
        <a:bodyPr/>
        <a:lstStyle/>
        <a:p>
          <a:endParaRPr lang="ru-RU"/>
        </a:p>
      </dgm:t>
    </dgm:pt>
    <dgm:pt modelId="{7ACA8EA4-E3A5-4460-BCAD-B1C8DD72E99B}" type="sibTrans" cxnId="{888690B9-283F-4587-A70D-ECDCC939F527}">
      <dgm:prSet/>
      <dgm:spPr/>
      <dgm:t>
        <a:bodyPr/>
        <a:lstStyle/>
        <a:p>
          <a:endParaRPr lang="ru-RU"/>
        </a:p>
      </dgm:t>
    </dgm:pt>
    <dgm:pt modelId="{B26B0A88-66F1-43D8-929B-E860D2F21B7A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 сауаттылығы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A1B9A-EE52-4A5E-9936-099CB4ACB8C3}" type="parTrans" cxnId="{2AA94235-B217-4409-8EEB-9237F760047B}">
      <dgm:prSet/>
      <dgm:spPr/>
      <dgm:t>
        <a:bodyPr/>
        <a:lstStyle/>
        <a:p>
          <a:endParaRPr lang="ru-RU"/>
        </a:p>
      </dgm:t>
    </dgm:pt>
    <dgm:pt modelId="{2D3C0951-7903-41AB-8D70-98D21DB67F5D}" type="sibTrans" cxnId="{2AA94235-B217-4409-8EEB-9237F760047B}">
      <dgm:prSet/>
      <dgm:spPr/>
      <dgm:t>
        <a:bodyPr/>
        <a:lstStyle/>
        <a:p>
          <a:endParaRPr lang="ru-RU"/>
        </a:p>
      </dgm:t>
    </dgm:pt>
    <dgm:pt modelId="{BA0A108F-DC86-47B7-81B8-8B5AB419C049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Жаратылыстану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сауаттылығы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9BD10-347D-4BF1-8057-67AB461D0BE4}" type="parTrans" cxnId="{943B6BA5-2FB8-4593-89E8-099AFB79F38C}">
      <dgm:prSet/>
      <dgm:spPr/>
      <dgm:t>
        <a:bodyPr/>
        <a:lstStyle/>
        <a:p>
          <a:endParaRPr lang="ru-RU"/>
        </a:p>
      </dgm:t>
    </dgm:pt>
    <dgm:pt modelId="{03256948-9C73-4117-BDFD-0F0C7DBA83E5}" type="sibTrans" cxnId="{943B6BA5-2FB8-4593-89E8-099AFB79F38C}">
      <dgm:prSet/>
      <dgm:spPr/>
      <dgm:t>
        <a:bodyPr/>
        <a:lstStyle/>
        <a:p>
          <a:endParaRPr lang="ru-RU"/>
        </a:p>
      </dgm:t>
    </dgm:pt>
    <dgm:pt modelId="{732D51E8-5089-4734-846C-C9470262237F}" type="pres">
      <dgm:prSet presAssocID="{6AEDCAB3-ACE9-4A23-B275-60BA2C4C16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EBE252-1BAB-4FA6-886F-B74F3AB1A640}" type="pres">
      <dgm:prSet presAssocID="{8FFE32D7-239D-4F4F-A190-81C3AB1C524F}" presName="hierRoot1" presStyleCnt="0">
        <dgm:presLayoutVars>
          <dgm:hierBranch val="init"/>
        </dgm:presLayoutVars>
      </dgm:prSet>
      <dgm:spPr/>
    </dgm:pt>
    <dgm:pt modelId="{1356A1A8-DE42-4CCB-A38C-6740C2F92F3C}" type="pres">
      <dgm:prSet presAssocID="{8FFE32D7-239D-4F4F-A190-81C3AB1C524F}" presName="rootComposite1" presStyleCnt="0"/>
      <dgm:spPr/>
    </dgm:pt>
    <dgm:pt modelId="{54C93A57-B708-4247-BA74-8B0F656AF83F}" type="pres">
      <dgm:prSet presAssocID="{8FFE32D7-239D-4F4F-A190-81C3AB1C524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152C99-616D-4D1C-98EA-F538A268E81F}" type="pres">
      <dgm:prSet presAssocID="{8FFE32D7-239D-4F4F-A190-81C3AB1C524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95387C-0C33-4E1B-9D89-D6FF84B97FEF}" type="pres">
      <dgm:prSet presAssocID="{8FFE32D7-239D-4F4F-A190-81C3AB1C524F}" presName="hierChild2" presStyleCnt="0"/>
      <dgm:spPr/>
    </dgm:pt>
    <dgm:pt modelId="{68ADFC70-FA19-4E76-99DA-B226C9B4CAEF}" type="pres">
      <dgm:prSet presAssocID="{56A50A06-EADC-4AC4-BF4D-A56AFC1D2CA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B24A04E-E457-409B-BD2B-05D97985F3EB}" type="pres">
      <dgm:prSet presAssocID="{522947BB-CDA5-4833-AE57-D87615EE48F5}" presName="hierRoot2" presStyleCnt="0">
        <dgm:presLayoutVars>
          <dgm:hierBranch val="init"/>
        </dgm:presLayoutVars>
      </dgm:prSet>
      <dgm:spPr/>
    </dgm:pt>
    <dgm:pt modelId="{682097DC-5F17-46D7-BA99-237FEC274C83}" type="pres">
      <dgm:prSet presAssocID="{522947BB-CDA5-4833-AE57-D87615EE48F5}" presName="rootComposite" presStyleCnt="0"/>
      <dgm:spPr/>
    </dgm:pt>
    <dgm:pt modelId="{0272E5D7-597F-43CC-97B7-D777FB98601E}" type="pres">
      <dgm:prSet presAssocID="{522947BB-CDA5-4833-AE57-D87615EE48F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E2BA1F-1DBD-4B52-B328-09DDF7683B03}" type="pres">
      <dgm:prSet presAssocID="{522947BB-CDA5-4833-AE57-D87615EE48F5}" presName="rootConnector" presStyleLbl="node2" presStyleIdx="0" presStyleCnt="3"/>
      <dgm:spPr/>
      <dgm:t>
        <a:bodyPr/>
        <a:lstStyle/>
        <a:p>
          <a:endParaRPr lang="ru-RU"/>
        </a:p>
      </dgm:t>
    </dgm:pt>
    <dgm:pt modelId="{604B0558-8AE9-4DD9-ACFE-E493F0F3310D}" type="pres">
      <dgm:prSet presAssocID="{522947BB-CDA5-4833-AE57-D87615EE48F5}" presName="hierChild4" presStyleCnt="0"/>
      <dgm:spPr/>
    </dgm:pt>
    <dgm:pt modelId="{A80C49BE-193B-4D45-8F86-463528A2ADF0}" type="pres">
      <dgm:prSet presAssocID="{522947BB-CDA5-4833-AE57-D87615EE48F5}" presName="hierChild5" presStyleCnt="0"/>
      <dgm:spPr/>
    </dgm:pt>
    <dgm:pt modelId="{9357C304-E1F4-4536-88AD-0C694A21E533}" type="pres">
      <dgm:prSet presAssocID="{8B4A1B9A-EE52-4A5E-9936-099CB4ACB8C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62416B5-F6C8-4861-8C76-080D10A9C159}" type="pres">
      <dgm:prSet presAssocID="{B26B0A88-66F1-43D8-929B-E860D2F21B7A}" presName="hierRoot2" presStyleCnt="0">
        <dgm:presLayoutVars>
          <dgm:hierBranch val="init"/>
        </dgm:presLayoutVars>
      </dgm:prSet>
      <dgm:spPr/>
    </dgm:pt>
    <dgm:pt modelId="{90A7DC3A-40A9-46F9-B78E-1E9D05382CD5}" type="pres">
      <dgm:prSet presAssocID="{B26B0A88-66F1-43D8-929B-E860D2F21B7A}" presName="rootComposite" presStyleCnt="0"/>
      <dgm:spPr/>
    </dgm:pt>
    <dgm:pt modelId="{753A99FA-F4F8-49C6-AA48-137C613F50FD}" type="pres">
      <dgm:prSet presAssocID="{B26B0A88-66F1-43D8-929B-E860D2F21B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9FF737-E3AC-440B-B597-D1312B336854}" type="pres">
      <dgm:prSet presAssocID="{B26B0A88-66F1-43D8-929B-E860D2F21B7A}" presName="rootConnector" presStyleLbl="node2" presStyleIdx="1" presStyleCnt="3"/>
      <dgm:spPr/>
      <dgm:t>
        <a:bodyPr/>
        <a:lstStyle/>
        <a:p>
          <a:endParaRPr lang="ru-RU"/>
        </a:p>
      </dgm:t>
    </dgm:pt>
    <dgm:pt modelId="{F930040C-B583-43C3-9A2E-C1DB07684B36}" type="pres">
      <dgm:prSet presAssocID="{B26B0A88-66F1-43D8-929B-E860D2F21B7A}" presName="hierChild4" presStyleCnt="0"/>
      <dgm:spPr/>
    </dgm:pt>
    <dgm:pt modelId="{0BFAE22D-A01E-4875-9CB7-0E25E872D6DF}" type="pres">
      <dgm:prSet presAssocID="{B26B0A88-66F1-43D8-929B-E860D2F21B7A}" presName="hierChild5" presStyleCnt="0"/>
      <dgm:spPr/>
    </dgm:pt>
    <dgm:pt modelId="{4CB7F24D-5A9E-47F0-86DF-4EF7607D93A5}" type="pres">
      <dgm:prSet presAssocID="{9249BD10-347D-4BF1-8057-67AB461D0BE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D807847-D81C-49B0-B3D2-776FA92E28D6}" type="pres">
      <dgm:prSet presAssocID="{BA0A108F-DC86-47B7-81B8-8B5AB419C049}" presName="hierRoot2" presStyleCnt="0">
        <dgm:presLayoutVars>
          <dgm:hierBranch val="init"/>
        </dgm:presLayoutVars>
      </dgm:prSet>
      <dgm:spPr/>
    </dgm:pt>
    <dgm:pt modelId="{0D58029F-2351-4567-86B6-4228AA4E339C}" type="pres">
      <dgm:prSet presAssocID="{BA0A108F-DC86-47B7-81B8-8B5AB419C049}" presName="rootComposite" presStyleCnt="0"/>
      <dgm:spPr/>
    </dgm:pt>
    <dgm:pt modelId="{288F0595-AFDC-42C1-849F-5060DE4D4076}" type="pres">
      <dgm:prSet presAssocID="{BA0A108F-DC86-47B7-81B8-8B5AB419C04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7FDA5-A06B-4781-AE89-7C2E4E7DDC66}" type="pres">
      <dgm:prSet presAssocID="{BA0A108F-DC86-47B7-81B8-8B5AB419C049}" presName="rootConnector" presStyleLbl="node2" presStyleIdx="2" presStyleCnt="3"/>
      <dgm:spPr/>
      <dgm:t>
        <a:bodyPr/>
        <a:lstStyle/>
        <a:p>
          <a:endParaRPr lang="ru-RU"/>
        </a:p>
      </dgm:t>
    </dgm:pt>
    <dgm:pt modelId="{E08D15C4-B6B9-4306-AC65-67ADF77B92BF}" type="pres">
      <dgm:prSet presAssocID="{BA0A108F-DC86-47B7-81B8-8B5AB419C049}" presName="hierChild4" presStyleCnt="0"/>
      <dgm:spPr/>
    </dgm:pt>
    <dgm:pt modelId="{30F3C108-1329-4B20-A71B-B729EF61A00E}" type="pres">
      <dgm:prSet presAssocID="{BA0A108F-DC86-47B7-81B8-8B5AB419C049}" presName="hierChild5" presStyleCnt="0"/>
      <dgm:spPr/>
    </dgm:pt>
    <dgm:pt modelId="{A83E8AC9-741C-4927-BFC7-84C7721D456E}" type="pres">
      <dgm:prSet presAssocID="{8FFE32D7-239D-4F4F-A190-81C3AB1C524F}" presName="hierChild3" presStyleCnt="0"/>
      <dgm:spPr/>
    </dgm:pt>
  </dgm:ptLst>
  <dgm:cxnLst>
    <dgm:cxn modelId="{F8E6CFEC-101A-4274-99D6-8835B2F563DF}" type="presOf" srcId="{522947BB-CDA5-4833-AE57-D87615EE48F5}" destId="{0272E5D7-597F-43CC-97B7-D777FB98601E}" srcOrd="0" destOrd="0" presId="urn:microsoft.com/office/officeart/2005/8/layout/orgChart1"/>
    <dgm:cxn modelId="{811D6797-C662-4B1D-9D08-0887C3900E40}" type="presOf" srcId="{BA0A108F-DC86-47B7-81B8-8B5AB419C049}" destId="{C9F7FDA5-A06B-4781-AE89-7C2E4E7DDC66}" srcOrd="1" destOrd="0" presId="urn:microsoft.com/office/officeart/2005/8/layout/orgChart1"/>
    <dgm:cxn modelId="{847621EE-260F-4EF6-ABF2-3674069CC835}" type="presOf" srcId="{56A50A06-EADC-4AC4-BF4D-A56AFC1D2CAE}" destId="{68ADFC70-FA19-4E76-99DA-B226C9B4CAEF}" srcOrd="0" destOrd="0" presId="urn:microsoft.com/office/officeart/2005/8/layout/orgChart1"/>
    <dgm:cxn modelId="{2AA94235-B217-4409-8EEB-9237F760047B}" srcId="{8FFE32D7-239D-4F4F-A190-81C3AB1C524F}" destId="{B26B0A88-66F1-43D8-929B-E860D2F21B7A}" srcOrd="1" destOrd="0" parTransId="{8B4A1B9A-EE52-4A5E-9936-099CB4ACB8C3}" sibTransId="{2D3C0951-7903-41AB-8D70-98D21DB67F5D}"/>
    <dgm:cxn modelId="{316A46EA-92C7-41E6-8B6C-D3CC6481ECD8}" type="presOf" srcId="{B26B0A88-66F1-43D8-929B-E860D2F21B7A}" destId="{753A99FA-F4F8-49C6-AA48-137C613F50FD}" srcOrd="0" destOrd="0" presId="urn:microsoft.com/office/officeart/2005/8/layout/orgChart1"/>
    <dgm:cxn modelId="{5525A6BE-D82B-4446-B2F3-A8FD89F33600}" type="presOf" srcId="{8B4A1B9A-EE52-4A5E-9936-099CB4ACB8C3}" destId="{9357C304-E1F4-4536-88AD-0C694A21E533}" srcOrd="0" destOrd="0" presId="urn:microsoft.com/office/officeart/2005/8/layout/orgChart1"/>
    <dgm:cxn modelId="{4468005E-0DF7-410E-ABB8-F664F78F8E92}" type="presOf" srcId="{8FFE32D7-239D-4F4F-A190-81C3AB1C524F}" destId="{9E152C99-616D-4D1C-98EA-F538A268E81F}" srcOrd="1" destOrd="0" presId="urn:microsoft.com/office/officeart/2005/8/layout/orgChart1"/>
    <dgm:cxn modelId="{7CC58244-4A08-4C68-816E-3BE394A8848B}" srcId="{6AEDCAB3-ACE9-4A23-B275-60BA2C4C1657}" destId="{8FFE32D7-239D-4F4F-A190-81C3AB1C524F}" srcOrd="0" destOrd="0" parTransId="{323BB7E2-89CF-4AAA-8AD7-35FA8856CE29}" sibTransId="{B3FA2C6D-81DA-4C2B-9BD4-A6B9040B8FE6}"/>
    <dgm:cxn modelId="{7A4C5BAF-C063-4B86-AF7F-B89FB0789561}" type="presOf" srcId="{6AEDCAB3-ACE9-4A23-B275-60BA2C4C1657}" destId="{732D51E8-5089-4734-846C-C9470262237F}" srcOrd="0" destOrd="0" presId="urn:microsoft.com/office/officeart/2005/8/layout/orgChart1"/>
    <dgm:cxn modelId="{7B5A07D1-E7D1-4FA6-8011-F7CD632A3CD9}" type="presOf" srcId="{B26B0A88-66F1-43D8-929B-E860D2F21B7A}" destId="{2D9FF737-E3AC-440B-B597-D1312B336854}" srcOrd="1" destOrd="0" presId="urn:microsoft.com/office/officeart/2005/8/layout/orgChart1"/>
    <dgm:cxn modelId="{943B6BA5-2FB8-4593-89E8-099AFB79F38C}" srcId="{8FFE32D7-239D-4F4F-A190-81C3AB1C524F}" destId="{BA0A108F-DC86-47B7-81B8-8B5AB419C049}" srcOrd="2" destOrd="0" parTransId="{9249BD10-347D-4BF1-8057-67AB461D0BE4}" sibTransId="{03256948-9C73-4117-BDFD-0F0C7DBA83E5}"/>
    <dgm:cxn modelId="{888690B9-283F-4587-A70D-ECDCC939F527}" srcId="{8FFE32D7-239D-4F4F-A190-81C3AB1C524F}" destId="{522947BB-CDA5-4833-AE57-D87615EE48F5}" srcOrd="0" destOrd="0" parTransId="{56A50A06-EADC-4AC4-BF4D-A56AFC1D2CAE}" sibTransId="{7ACA8EA4-E3A5-4460-BCAD-B1C8DD72E99B}"/>
    <dgm:cxn modelId="{ABB9CA7E-22AC-4F34-9633-543273D4015A}" type="presOf" srcId="{8FFE32D7-239D-4F4F-A190-81C3AB1C524F}" destId="{54C93A57-B708-4247-BA74-8B0F656AF83F}" srcOrd="0" destOrd="0" presId="urn:microsoft.com/office/officeart/2005/8/layout/orgChart1"/>
    <dgm:cxn modelId="{037F11B8-2461-427C-AA7A-45A0AEE996CD}" type="presOf" srcId="{9249BD10-347D-4BF1-8057-67AB461D0BE4}" destId="{4CB7F24D-5A9E-47F0-86DF-4EF7607D93A5}" srcOrd="0" destOrd="0" presId="urn:microsoft.com/office/officeart/2005/8/layout/orgChart1"/>
    <dgm:cxn modelId="{45B1568E-DA8B-4FD9-90F1-5E437EA67A93}" type="presOf" srcId="{522947BB-CDA5-4833-AE57-D87615EE48F5}" destId="{FBE2BA1F-1DBD-4B52-B328-09DDF7683B03}" srcOrd="1" destOrd="0" presId="urn:microsoft.com/office/officeart/2005/8/layout/orgChart1"/>
    <dgm:cxn modelId="{1DCE0909-BF66-4EC9-90F3-721763C79278}" type="presOf" srcId="{BA0A108F-DC86-47B7-81B8-8B5AB419C049}" destId="{288F0595-AFDC-42C1-849F-5060DE4D4076}" srcOrd="0" destOrd="0" presId="urn:microsoft.com/office/officeart/2005/8/layout/orgChart1"/>
    <dgm:cxn modelId="{B878E652-534E-41A8-871B-56AABDF9A95F}" type="presParOf" srcId="{732D51E8-5089-4734-846C-C9470262237F}" destId="{3CEBE252-1BAB-4FA6-886F-B74F3AB1A640}" srcOrd="0" destOrd="0" presId="urn:microsoft.com/office/officeart/2005/8/layout/orgChart1"/>
    <dgm:cxn modelId="{0FC359A5-6DAB-4343-AC34-7AECDB0FC06E}" type="presParOf" srcId="{3CEBE252-1BAB-4FA6-886F-B74F3AB1A640}" destId="{1356A1A8-DE42-4CCB-A38C-6740C2F92F3C}" srcOrd="0" destOrd="0" presId="urn:microsoft.com/office/officeart/2005/8/layout/orgChart1"/>
    <dgm:cxn modelId="{B6CCA8CD-D282-4541-A83B-08089FDA1D90}" type="presParOf" srcId="{1356A1A8-DE42-4CCB-A38C-6740C2F92F3C}" destId="{54C93A57-B708-4247-BA74-8B0F656AF83F}" srcOrd="0" destOrd="0" presId="urn:microsoft.com/office/officeart/2005/8/layout/orgChart1"/>
    <dgm:cxn modelId="{A7F725D5-1DB8-4C1F-A322-3D9BB5C0F51A}" type="presParOf" srcId="{1356A1A8-DE42-4CCB-A38C-6740C2F92F3C}" destId="{9E152C99-616D-4D1C-98EA-F538A268E81F}" srcOrd="1" destOrd="0" presId="urn:microsoft.com/office/officeart/2005/8/layout/orgChart1"/>
    <dgm:cxn modelId="{EFC958A6-174B-4676-86EC-2785489938F1}" type="presParOf" srcId="{3CEBE252-1BAB-4FA6-886F-B74F3AB1A640}" destId="{D295387C-0C33-4E1B-9D89-D6FF84B97FEF}" srcOrd="1" destOrd="0" presId="urn:microsoft.com/office/officeart/2005/8/layout/orgChart1"/>
    <dgm:cxn modelId="{F9847981-F6FD-46E9-BF10-18911D820B83}" type="presParOf" srcId="{D295387C-0C33-4E1B-9D89-D6FF84B97FEF}" destId="{68ADFC70-FA19-4E76-99DA-B226C9B4CAEF}" srcOrd="0" destOrd="0" presId="urn:microsoft.com/office/officeart/2005/8/layout/orgChart1"/>
    <dgm:cxn modelId="{D44042DB-3C48-46B1-9AEF-36CAB2F35199}" type="presParOf" srcId="{D295387C-0C33-4E1B-9D89-D6FF84B97FEF}" destId="{5B24A04E-E457-409B-BD2B-05D97985F3EB}" srcOrd="1" destOrd="0" presId="urn:microsoft.com/office/officeart/2005/8/layout/orgChart1"/>
    <dgm:cxn modelId="{0BB01F66-C3DA-4696-AAFC-85EB177E5846}" type="presParOf" srcId="{5B24A04E-E457-409B-BD2B-05D97985F3EB}" destId="{682097DC-5F17-46D7-BA99-237FEC274C83}" srcOrd="0" destOrd="0" presId="urn:microsoft.com/office/officeart/2005/8/layout/orgChart1"/>
    <dgm:cxn modelId="{E1F51689-28FB-411F-96C6-A8B16950D399}" type="presParOf" srcId="{682097DC-5F17-46D7-BA99-237FEC274C83}" destId="{0272E5D7-597F-43CC-97B7-D777FB98601E}" srcOrd="0" destOrd="0" presId="urn:microsoft.com/office/officeart/2005/8/layout/orgChart1"/>
    <dgm:cxn modelId="{EBA8C24D-3093-49D6-976D-4F4C2EEABDE4}" type="presParOf" srcId="{682097DC-5F17-46D7-BA99-237FEC274C83}" destId="{FBE2BA1F-1DBD-4B52-B328-09DDF7683B03}" srcOrd="1" destOrd="0" presId="urn:microsoft.com/office/officeart/2005/8/layout/orgChart1"/>
    <dgm:cxn modelId="{79CA9B55-6310-4710-A74E-2C3F1A135F6A}" type="presParOf" srcId="{5B24A04E-E457-409B-BD2B-05D97985F3EB}" destId="{604B0558-8AE9-4DD9-ACFE-E493F0F3310D}" srcOrd="1" destOrd="0" presId="urn:microsoft.com/office/officeart/2005/8/layout/orgChart1"/>
    <dgm:cxn modelId="{041846FC-12AF-4871-97F6-697877BC7A08}" type="presParOf" srcId="{5B24A04E-E457-409B-BD2B-05D97985F3EB}" destId="{A80C49BE-193B-4D45-8F86-463528A2ADF0}" srcOrd="2" destOrd="0" presId="urn:microsoft.com/office/officeart/2005/8/layout/orgChart1"/>
    <dgm:cxn modelId="{01D4C4DB-F01F-46DD-982D-DE880409049D}" type="presParOf" srcId="{D295387C-0C33-4E1B-9D89-D6FF84B97FEF}" destId="{9357C304-E1F4-4536-88AD-0C694A21E533}" srcOrd="2" destOrd="0" presId="urn:microsoft.com/office/officeart/2005/8/layout/orgChart1"/>
    <dgm:cxn modelId="{A210EF42-BC55-425D-87C1-3C1A4299E88A}" type="presParOf" srcId="{D295387C-0C33-4E1B-9D89-D6FF84B97FEF}" destId="{562416B5-F6C8-4861-8C76-080D10A9C159}" srcOrd="3" destOrd="0" presId="urn:microsoft.com/office/officeart/2005/8/layout/orgChart1"/>
    <dgm:cxn modelId="{AC0F2ECA-C2B1-4E3E-B7B0-D795E7CBE1FC}" type="presParOf" srcId="{562416B5-F6C8-4861-8C76-080D10A9C159}" destId="{90A7DC3A-40A9-46F9-B78E-1E9D05382CD5}" srcOrd="0" destOrd="0" presId="urn:microsoft.com/office/officeart/2005/8/layout/orgChart1"/>
    <dgm:cxn modelId="{C5FF1530-3903-4C8D-8E89-09F3E6ACE501}" type="presParOf" srcId="{90A7DC3A-40A9-46F9-B78E-1E9D05382CD5}" destId="{753A99FA-F4F8-49C6-AA48-137C613F50FD}" srcOrd="0" destOrd="0" presId="urn:microsoft.com/office/officeart/2005/8/layout/orgChart1"/>
    <dgm:cxn modelId="{F08D37C4-1B78-4BD9-AA7A-507D882D2987}" type="presParOf" srcId="{90A7DC3A-40A9-46F9-B78E-1E9D05382CD5}" destId="{2D9FF737-E3AC-440B-B597-D1312B336854}" srcOrd="1" destOrd="0" presId="urn:microsoft.com/office/officeart/2005/8/layout/orgChart1"/>
    <dgm:cxn modelId="{553ADC74-A90C-40EA-AE9A-8AE4F147126F}" type="presParOf" srcId="{562416B5-F6C8-4861-8C76-080D10A9C159}" destId="{F930040C-B583-43C3-9A2E-C1DB07684B36}" srcOrd="1" destOrd="0" presId="urn:microsoft.com/office/officeart/2005/8/layout/orgChart1"/>
    <dgm:cxn modelId="{D14035A3-F2D4-4E70-919E-C0371E26DC30}" type="presParOf" srcId="{562416B5-F6C8-4861-8C76-080D10A9C159}" destId="{0BFAE22D-A01E-4875-9CB7-0E25E872D6DF}" srcOrd="2" destOrd="0" presId="urn:microsoft.com/office/officeart/2005/8/layout/orgChart1"/>
    <dgm:cxn modelId="{55FE9D6F-7D13-482C-9169-DC07276237CE}" type="presParOf" srcId="{D295387C-0C33-4E1B-9D89-D6FF84B97FEF}" destId="{4CB7F24D-5A9E-47F0-86DF-4EF7607D93A5}" srcOrd="4" destOrd="0" presId="urn:microsoft.com/office/officeart/2005/8/layout/orgChart1"/>
    <dgm:cxn modelId="{4809A9BC-AD2B-4671-8E42-489142AA2B1D}" type="presParOf" srcId="{D295387C-0C33-4E1B-9D89-D6FF84B97FEF}" destId="{1D807847-D81C-49B0-B3D2-776FA92E28D6}" srcOrd="5" destOrd="0" presId="urn:microsoft.com/office/officeart/2005/8/layout/orgChart1"/>
    <dgm:cxn modelId="{028308EB-4A60-4E90-AC55-E92DCE70C7CF}" type="presParOf" srcId="{1D807847-D81C-49B0-B3D2-776FA92E28D6}" destId="{0D58029F-2351-4567-86B6-4228AA4E339C}" srcOrd="0" destOrd="0" presId="urn:microsoft.com/office/officeart/2005/8/layout/orgChart1"/>
    <dgm:cxn modelId="{0FBAEB45-2388-42A0-9412-AA19DF0CF022}" type="presParOf" srcId="{0D58029F-2351-4567-86B6-4228AA4E339C}" destId="{288F0595-AFDC-42C1-849F-5060DE4D4076}" srcOrd="0" destOrd="0" presId="urn:microsoft.com/office/officeart/2005/8/layout/orgChart1"/>
    <dgm:cxn modelId="{366B9C52-D977-4F43-8828-4B40CB7CF434}" type="presParOf" srcId="{0D58029F-2351-4567-86B6-4228AA4E339C}" destId="{C9F7FDA5-A06B-4781-AE89-7C2E4E7DDC66}" srcOrd="1" destOrd="0" presId="urn:microsoft.com/office/officeart/2005/8/layout/orgChart1"/>
    <dgm:cxn modelId="{E0381137-9721-4B32-BF66-0F5FFDA5A54F}" type="presParOf" srcId="{1D807847-D81C-49B0-B3D2-776FA92E28D6}" destId="{E08D15C4-B6B9-4306-AC65-67ADF77B92BF}" srcOrd="1" destOrd="0" presId="urn:microsoft.com/office/officeart/2005/8/layout/orgChart1"/>
    <dgm:cxn modelId="{5FB76C87-9B86-4B79-BBD4-A2AB6BC99B7B}" type="presParOf" srcId="{1D807847-D81C-49B0-B3D2-776FA92E28D6}" destId="{30F3C108-1329-4B20-A71B-B729EF61A00E}" srcOrd="2" destOrd="0" presId="urn:microsoft.com/office/officeart/2005/8/layout/orgChart1"/>
    <dgm:cxn modelId="{476B87B5-39DA-40A2-BDBB-25218AFE55FF}" type="presParOf" srcId="{3CEBE252-1BAB-4FA6-886F-B74F3AB1A640}" destId="{A83E8AC9-741C-4927-BFC7-84C7721D45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7F24D-5A9E-47F0-86DF-4EF7607D93A5}">
      <dsp:nvSpPr>
        <dsp:cNvPr id="0" name=""/>
        <dsp:cNvSpPr/>
      </dsp:nvSpPr>
      <dsp:spPr>
        <a:xfrm>
          <a:off x="4302224" y="2112127"/>
          <a:ext cx="3043854" cy="528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36"/>
              </a:lnTo>
              <a:lnTo>
                <a:pt x="3043854" y="264136"/>
              </a:lnTo>
              <a:lnTo>
                <a:pt x="3043854" y="528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7C304-E1F4-4536-88AD-0C694A21E533}">
      <dsp:nvSpPr>
        <dsp:cNvPr id="0" name=""/>
        <dsp:cNvSpPr/>
      </dsp:nvSpPr>
      <dsp:spPr>
        <a:xfrm>
          <a:off x="4256504" y="2112127"/>
          <a:ext cx="91440" cy="528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DFC70-FA19-4E76-99DA-B226C9B4CAEF}">
      <dsp:nvSpPr>
        <dsp:cNvPr id="0" name=""/>
        <dsp:cNvSpPr/>
      </dsp:nvSpPr>
      <dsp:spPr>
        <a:xfrm>
          <a:off x="1258369" y="2112127"/>
          <a:ext cx="3043854" cy="528272"/>
        </a:xfrm>
        <a:custGeom>
          <a:avLst/>
          <a:gdLst/>
          <a:ahLst/>
          <a:cxnLst/>
          <a:rect l="0" t="0" r="0" b="0"/>
          <a:pathLst>
            <a:path>
              <a:moveTo>
                <a:pt x="3043854" y="0"/>
              </a:moveTo>
              <a:lnTo>
                <a:pt x="3043854" y="264136"/>
              </a:lnTo>
              <a:lnTo>
                <a:pt x="0" y="264136"/>
              </a:lnTo>
              <a:lnTo>
                <a:pt x="0" y="528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93A57-B708-4247-BA74-8B0F656AF83F}">
      <dsp:nvSpPr>
        <dsp:cNvPr id="0" name=""/>
        <dsp:cNvSpPr/>
      </dsp:nvSpPr>
      <dsp:spPr>
        <a:xfrm>
          <a:off x="3044432" y="854336"/>
          <a:ext cx="2515582" cy="1257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PISA</a:t>
          </a:r>
          <a:endParaRPr lang="ru-RU" sz="6500" kern="1200" dirty="0"/>
        </a:p>
      </dsp:txBody>
      <dsp:txXfrm>
        <a:off x="3044432" y="854336"/>
        <a:ext cx="2515582" cy="1257791"/>
      </dsp:txXfrm>
    </dsp:sp>
    <dsp:sp modelId="{0272E5D7-597F-43CC-97B7-D777FB98601E}">
      <dsp:nvSpPr>
        <dsp:cNvPr id="0" name=""/>
        <dsp:cNvSpPr/>
      </dsp:nvSpPr>
      <dsp:spPr>
        <a:xfrm>
          <a:off x="577" y="2640400"/>
          <a:ext cx="2515582" cy="1257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Математикалық сауаттылық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" y="2640400"/>
        <a:ext cx="2515582" cy="1257791"/>
      </dsp:txXfrm>
    </dsp:sp>
    <dsp:sp modelId="{753A99FA-F4F8-49C6-AA48-137C613F50FD}">
      <dsp:nvSpPr>
        <dsp:cNvPr id="0" name=""/>
        <dsp:cNvSpPr/>
      </dsp:nvSpPr>
      <dsp:spPr>
        <a:xfrm>
          <a:off x="3044432" y="2640400"/>
          <a:ext cx="2515582" cy="1257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 сауаттылығы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4432" y="2640400"/>
        <a:ext cx="2515582" cy="1257791"/>
      </dsp:txXfrm>
    </dsp:sp>
    <dsp:sp modelId="{288F0595-AFDC-42C1-849F-5060DE4D4076}">
      <dsp:nvSpPr>
        <dsp:cNvPr id="0" name=""/>
        <dsp:cNvSpPr/>
      </dsp:nvSpPr>
      <dsp:spPr>
        <a:xfrm>
          <a:off x="6088287" y="2640400"/>
          <a:ext cx="2515582" cy="1257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Жаратылыстану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сауаттылығы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8287" y="2640400"/>
        <a:ext cx="2515582" cy="1257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.tildacdn.com/tild3031-3762-4665-b061-363466626536/n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" y="0"/>
            <a:ext cx="932256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57148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8871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933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f2.ppt-online.org/files2/slide/1/1HgLs6OyfrWIqzbAE8YTcpwS20lKZta9mMJ35G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" y="-745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“Астана –Бәйтерек” есебі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2943" t="21347" r="33016" b="19922"/>
          <a:stretch>
            <a:fillRect/>
          </a:stretch>
        </p:blipFill>
        <p:spPr bwMode="auto">
          <a:xfrm>
            <a:off x="1071537" y="1221010"/>
            <a:ext cx="5516687" cy="53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17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f2.ppt-online.org/files2/slide/1/1HgLs6OyfrWIqzbAE8YTcpwS20lKZta9mMJ35G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" y="-745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435" t="22317" r="18322" b="15638"/>
          <a:stretch/>
        </p:blipFill>
        <p:spPr>
          <a:xfrm>
            <a:off x="489938" y="404664"/>
            <a:ext cx="864096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8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f2.ppt-online.org/files2/slide/1/1HgLs6OyfrWIqzbAE8YTcpwS20lKZta9mMJ35G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" y="-745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657" t="17546" r="18858" b="20409"/>
          <a:stretch/>
        </p:blipFill>
        <p:spPr>
          <a:xfrm>
            <a:off x="338961" y="764704"/>
            <a:ext cx="912285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PISA</a:t>
            </a:r>
            <a:r>
              <a:rPr lang="ru-RU" dirty="0" smtClean="0"/>
              <a:t> </a:t>
            </a:r>
            <a:r>
              <a:rPr lang="kk-KZ" dirty="0" smtClean="0"/>
              <a:t>дегеніміз не?</a:t>
            </a:r>
            <a:endParaRPr lang="ru-RU" dirty="0"/>
          </a:p>
        </p:txBody>
      </p:sp>
      <p:pic>
        <p:nvPicPr>
          <p:cNvPr id="1026" name="Picture 2" descr="https://cf2.ppt-online.org/files2/slide/1/1HgLs6OyfrWIqzbAE8YTcpwS20lKZta9mMJ35G/slide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022" y="692696"/>
            <a:ext cx="8229600" cy="4525963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PISA</a:t>
            </a:r>
            <a:r>
              <a:rPr lang="en-US" dirty="0" smtClean="0"/>
              <a:t> </a:t>
            </a:r>
            <a:r>
              <a:rPr lang="en-US" sz="35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50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35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International Student Assessment) 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 білім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 оқу жетістігінің деңгейін бағалайды.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іріктеудің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елдерінде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алуымен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аяқтайды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 мамандықтарын таңдау 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 білім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траекториясын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 алады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68853"/>
      </p:ext>
    </p:extLst>
  </p:cSld>
  <p:clrMapOvr>
    <a:masterClrMapping/>
  </p:clrMapOvr>
  <p:transition spd="med">
    <p:pull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f2.ppt-online.org/files2/slide/1/1HgLs6OyfrWIqzbAE8YTcpwS20lKZta9mMJ35G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" y="-745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370819"/>
              </p:ext>
            </p:extLst>
          </p:nvPr>
        </p:nvGraphicFramePr>
        <p:xfrm>
          <a:off x="539552" y="764704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2611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4076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Бағдарламаның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артықшылықтары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cf2.ppt-online.org/files2/slide/1/1HgLs6OyfrWIqzbAE8YTcpwS20lKZta9mMJ35G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" y="-745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846893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ункционалдық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5" y="2564905"/>
            <a:ext cx="24482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интерактивті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практикаға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тапсырмалары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платформасына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тренажерге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жеткізу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3" y="2562892"/>
            <a:ext cx="2121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аймақ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үлгерімін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бағдарламаны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бейімдеу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2484" y="2655225"/>
            <a:ext cx="2394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бетінше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оқып-үйрену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мұғалімдердің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біліктілігін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2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cf2.ppt-online.org/files2/slide/1/1HgLs6OyfrWIqzbAE8YTcpwS20lKZta9mMJ35G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" y="-745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ӨЗЕКТІЛІГІ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01988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тапсырмалардың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жеткілікті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қолжетімді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әзірлеуі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уақытты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2849" y="2111862"/>
            <a:ext cx="2860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ұғымы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бірыңғай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түсінік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қалыптасу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критерийлері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764" y="3210300"/>
            <a:ext cx="2773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көпшілігі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тапсырмалардың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форматымен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типтерімен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таныс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емес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767" y="4691414"/>
            <a:ext cx="2873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дайындық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іс-әрекетінің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тапсырыс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жасалды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326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ШЕШУ ЖОЛДАРЫ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86899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ЭЫДҰ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ынтымақтастықпен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тұжырымдамаларына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ПИЗА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әдіснамасы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Банкі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әзірленді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8448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тренажердің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сұрағына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дағдылар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қалыптасып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тексерілетіні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тапсырмаға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мысалдармен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критерийлері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беріледі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31590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компьютерлік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форматта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жүргізілетін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ПИЗА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интерфейсі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құралдарын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сақтай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интерактивті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платформаға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жүктелген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Тренажер -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тапсырмалардың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форматы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таныстыруды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455416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Платформаның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функционалы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дағдыларының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қалыптасуы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талдауға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оқушыларымен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сауаттылықты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траекторияларын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қалыптастыруға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cf2.ppt-online.org/files2/slide/1/1HgLs6OyfrWIqzbAE8YTcpwS20lKZta9mMJ35G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" y="-745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ПИЗА негізгі бағыттары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421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Оқу сауаттылығы                        2000           2009                2018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539" y="164019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Жаратылыстану-ғылыми          2006           2015                2025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сауаттылық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94159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Математикалық сауаттылық    2003           2012               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99592" y="2852936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46666" y="5013176"/>
            <a:ext cx="673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99592" y="37890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051720" y="353294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3628347"/>
            <a:ext cx="7848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бағалаудың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құзыреттілік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---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пікірлесу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интерпретациялау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91680" y="482851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бағалаудың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мазмұндық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---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тәуелділіктің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өзгеруі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кеңістік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пішін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саны,                      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белгісіздік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деректер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Оқушылардың дағдысын қалыптастыру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986" t="26201" r="7404" b="23290"/>
          <a:stretch>
            <a:fillRect/>
          </a:stretch>
        </p:blipFill>
        <p:spPr bwMode="auto">
          <a:xfrm>
            <a:off x="0" y="1928802"/>
            <a:ext cx="9144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71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f2.ppt-online.org/files2/slide/1/1HgLs6OyfrWIqzbAE8YTcpwS20lKZta9mMJ35G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" y="-745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Тапсырмалар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3504" t="4873" r="33503" b="28723"/>
          <a:stretch>
            <a:fillRect/>
          </a:stretch>
        </p:blipFill>
        <p:spPr bwMode="auto">
          <a:xfrm>
            <a:off x="457200" y="1124744"/>
            <a:ext cx="44191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3528" t="7031" r="33529" b="27539"/>
          <a:stretch>
            <a:fillRect/>
          </a:stretch>
        </p:blipFill>
        <p:spPr bwMode="auto">
          <a:xfrm>
            <a:off x="4900391" y="1124744"/>
            <a:ext cx="42862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52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f2.ppt-online.org/files2/slide/1/1HgLs6OyfrWIqzbAE8YTcpwS20lKZta9mMJ35G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" y="-745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3139" t="17342" r="32252" b="37495"/>
          <a:stretch>
            <a:fillRect/>
          </a:stretch>
        </p:blipFill>
        <p:spPr bwMode="auto">
          <a:xfrm>
            <a:off x="835815" y="548680"/>
            <a:ext cx="7408593" cy="48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8886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326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PISA дегеніміз не?</vt:lpstr>
      <vt:lpstr>Презентация PowerPoint</vt:lpstr>
      <vt:lpstr>Презентация PowerPoint</vt:lpstr>
      <vt:lpstr>Презентация PowerPoint</vt:lpstr>
      <vt:lpstr>Презентация PowerPoint</vt:lpstr>
      <vt:lpstr>Оқушылардың дағдысын қалыптастыру</vt:lpstr>
      <vt:lpstr>Тапсырмалар</vt:lpstr>
      <vt:lpstr>Презентация PowerPoint</vt:lpstr>
      <vt:lpstr>“Астана –Бәйтерек” есебі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ermenbetova@mail.ru</cp:lastModifiedBy>
  <cp:revision>17</cp:revision>
  <dcterms:created xsi:type="dcterms:W3CDTF">2022-02-04T17:58:33Z</dcterms:created>
  <dcterms:modified xsi:type="dcterms:W3CDTF">2022-02-05T04:23:05Z</dcterms:modified>
</cp:coreProperties>
</file>