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8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86355" autoAdjust="0"/>
  </p:normalViewPr>
  <p:slideViewPr>
    <p:cSldViewPr snapToGrid="0">
      <p:cViewPr varScale="1">
        <p:scale>
          <a:sx n="73" d="100"/>
          <a:sy n="73" d="100"/>
        </p:scale>
        <p:origin x="75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9359E2-DB0A-4C17-A097-CF2AF6D2A5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2DF26E-A7BC-43D2-ACEB-B5075F75ED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429000"/>
            <a:ext cx="10363200" cy="1780108"/>
          </a:xfrm>
        </p:spPr>
        <p:txBody>
          <a:bodyPr>
            <a:normAutofit fontScale="90000"/>
          </a:bodyPr>
          <a:lstStyle/>
          <a:p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</a:t>
            </a:r>
            <a:b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оқу жылы, </a:t>
            </a:r>
            <a:b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тоқсан</a:t>
            </a:r>
            <a:br>
              <a:rPr lang="kk-KZ" sz="7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7" y="503238"/>
            <a:ext cx="1299103" cy="115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88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7400" y="3276600"/>
            <a:ext cx="1036320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kk-K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ІІ тоқсан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Барлығы-            387  оқушы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 сынып-           163 оқушы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5-11 сынып-          224 оқушы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озаттары-      </a:t>
            </a: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Екпінділер-           109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Орташа оқитындар- 246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1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66" y="2979927"/>
            <a:ext cx="109728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Білім сапасы</a:t>
            </a:r>
            <a:b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 сыныптар-            37,41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5-9 </a:t>
            </a: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27%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50%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kk-KZ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ілім сапасы- 32%</a:t>
            </a: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3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45230"/>
              </p:ext>
            </p:extLst>
          </p:nvPr>
        </p:nvGraphicFramePr>
        <p:xfrm>
          <a:off x="846160" y="267931"/>
          <a:ext cx="9703559" cy="6193755"/>
        </p:xfrm>
        <a:graphic>
          <a:graphicData uri="http://schemas.openxmlformats.org/drawingml/2006/table">
            <a:tbl>
              <a:tblPr firstRow="1" bandRow="1"/>
              <a:tblGrid>
                <a:gridCol w="1441828"/>
                <a:gridCol w="1441828"/>
                <a:gridCol w="2063047"/>
                <a:gridCol w="1574452"/>
                <a:gridCol w="1406957"/>
                <a:gridCol w="1775447"/>
              </a:tblGrid>
              <a:tr h="1233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Сыныптар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Оқушы саны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тоқсан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ж.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 тоқсан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ж.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8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 озаты-  0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Екпінді-       5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Орташа-     18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6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Ә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 озаты-  0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Екпінді-       5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Орташа-      9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76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 озаты-  1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Екпінді-       6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Орташа-      3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+10%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55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 озаты - 0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Екпінді-       2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Орташа-      6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Барлығы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оқушы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 озаты - 1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Екпінді-       18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Орташа-      36</a:t>
                      </a:r>
                      <a:endParaRPr lang="ru-RU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27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19357"/>
              </p:ext>
            </p:extLst>
          </p:nvPr>
        </p:nvGraphicFramePr>
        <p:xfrm>
          <a:off x="1854200" y="816947"/>
          <a:ext cx="8144934" cy="5576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612"/>
                <a:gridCol w="2064774"/>
                <a:gridCol w="2064774"/>
                <a:gridCol w="2064774"/>
              </a:tblGrid>
              <a:tr h="12958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жылы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оқу жылы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оқу жылы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2021-2022 оқу жылы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96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</a:t>
                      </a:r>
                      <a:r>
                        <a:rPr lang="ru-RU" sz="28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8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28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29</a:t>
                      </a: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8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</a:t>
                      </a:r>
                      <a:r>
                        <a:rPr lang="ru-RU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  29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30%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</a:t>
                      </a:r>
                      <a:r>
                        <a:rPr lang="ru-RU" sz="28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32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ІV </a:t>
                      </a:r>
                      <a:r>
                        <a:rPr lang="ru-RU" sz="28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тоқсан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32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Жылдық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41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34,5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683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525</TotalTime>
  <Words>148</Words>
  <Application>Microsoft Office PowerPoint</Application>
  <PresentationFormat>Широкоэкранный</PresentationFormat>
  <Paragraphs>73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Candara</vt:lpstr>
      <vt:lpstr>Symbol</vt:lpstr>
      <vt:lpstr>Times New Roman</vt:lpstr>
      <vt:lpstr>Волна</vt:lpstr>
      <vt:lpstr>Білім сапасы 2021-2022 оқу жылы,  2 тоқсан </vt:lpstr>
      <vt:lpstr>                  ІІ тоқсан Барлығы-            387  оқушы 1-4 сынып-           163 оқушы 5-11 сынып-          224 оқушы Оқу озаттары-      8    Екпінділер-           109 Орташа оқитындар- 246</vt:lpstr>
      <vt:lpstr>                        Білім сапасы  2-4 сыныптар-            37,41% 5-9 сыныптар-            27% 10-11 сыныптар-        50% Мектеп бойынша  жалпы білім сапасы- 32%  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сапасы 2021-2022 оқу жылы І тоқсан</dc:title>
  <dc:creator>Пользователь</dc:creator>
  <cp:lastModifiedBy>Учетная запись Майкрософт</cp:lastModifiedBy>
  <cp:revision>32</cp:revision>
  <dcterms:created xsi:type="dcterms:W3CDTF">2021-10-29T10:12:50Z</dcterms:created>
  <dcterms:modified xsi:type="dcterms:W3CDTF">2022-02-18T10:37:35Z</dcterms:modified>
</cp:coreProperties>
</file>