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4" r:id="rId3"/>
    <p:sldId id="265" r:id="rId4"/>
    <p:sldId id="268" r:id="rId5"/>
    <p:sldId id="266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485" autoAdjust="0"/>
    <p:restoredTop sz="86355" autoAdjust="0"/>
  </p:normalViewPr>
  <p:slideViewPr>
    <p:cSldViewPr snapToGrid="0">
      <p:cViewPr varScale="1">
        <p:scale>
          <a:sx n="73" d="100"/>
          <a:sy n="73" d="100"/>
        </p:scale>
        <p:origin x="758" y="53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359E2-DB0A-4C17-A097-CF2AF6D2A53D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F26E-A7BC-43D2-ACEB-B5075F75EDC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359E2-DB0A-4C17-A097-CF2AF6D2A53D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F26E-A7BC-43D2-ACEB-B5075F75EDC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359E2-DB0A-4C17-A097-CF2AF6D2A53D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F26E-A7BC-43D2-ACEB-B5075F75EDC9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359E2-DB0A-4C17-A097-CF2AF6D2A53D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F26E-A7BC-43D2-ACEB-B5075F75EDC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7479319" y="4074175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359E2-DB0A-4C17-A097-CF2AF6D2A53D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F26E-A7BC-43D2-ACEB-B5075F75EDC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359E2-DB0A-4C17-A097-CF2AF6D2A53D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F26E-A7BC-43D2-ACEB-B5075F75EDC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359E2-DB0A-4C17-A097-CF2AF6D2A53D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F26E-A7BC-43D2-ACEB-B5075F75EDC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359E2-DB0A-4C17-A097-CF2AF6D2A53D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F26E-A7BC-43D2-ACEB-B5075F75EDC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359E2-DB0A-4C17-A097-CF2AF6D2A53D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F26E-A7BC-43D2-ACEB-B5075F75EDC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359E2-DB0A-4C17-A097-CF2AF6D2A53D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F26E-A7BC-43D2-ACEB-B5075F75EDC9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359E2-DB0A-4C17-A097-CF2AF6D2A53D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F26E-A7BC-43D2-ACEB-B5075F75EDC9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39359E2-DB0A-4C17-A097-CF2AF6D2A53D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0B2DF26E-A7BC-43D2-ACEB-B5075F75EDC9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3429000"/>
            <a:ext cx="10363200" cy="1780108"/>
          </a:xfrm>
        </p:spPr>
        <p:txBody>
          <a:bodyPr>
            <a:normAutofit fontScale="90000"/>
          </a:bodyPr>
          <a:lstStyle/>
          <a:p>
            <a:r>
              <a:rPr lang="kk-KZ" sz="73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 сапасы</a:t>
            </a:r>
            <a:br>
              <a:rPr lang="kk-KZ" sz="73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73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2021-2022 оқу жылы, </a:t>
            </a:r>
            <a:br>
              <a:rPr lang="kk-KZ" sz="73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73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тоқсан</a:t>
            </a:r>
            <a:br>
              <a:rPr lang="kk-KZ" sz="73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727" y="503238"/>
            <a:ext cx="1299103" cy="11577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48881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7400" y="3276600"/>
            <a:ext cx="10363200" cy="1780108"/>
          </a:xfrm>
        </p:spPr>
        <p:txBody>
          <a:bodyPr>
            <a:normAutofit fontScale="90000"/>
          </a:bodyPr>
          <a:lstStyle/>
          <a:p>
            <a:pPr algn="l"/>
            <a:r>
              <a:rPr lang="kk-KZ" sz="6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ІІ тоқсан</a:t>
            </a:r>
            <a:r>
              <a:rPr lang="kk-KZ" dirty="0" smtClean="0"/>
              <a:t/>
            </a:r>
            <a:br>
              <a:rPr lang="kk-KZ" dirty="0" smtClean="0"/>
            </a:br>
            <a:r>
              <a:rPr lang="kk-KZ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Барлығы-            387  оқушы</a:t>
            </a:r>
            <a:br>
              <a:rPr lang="kk-KZ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1-4 сынып-           163 оқушы</a:t>
            </a:r>
            <a:br>
              <a:rPr lang="kk-KZ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5-11 сынып-          224 оқушы</a:t>
            </a:r>
            <a:br>
              <a:rPr lang="kk-KZ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 озаттары-      </a:t>
            </a:r>
            <a:r>
              <a:rPr lang="kk-KZ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kk-KZ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br>
              <a:rPr lang="kk-KZ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Екпінділер-           109</a:t>
            </a:r>
            <a:br>
              <a:rPr lang="kk-KZ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Орташа оқитындар- 246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77163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6466" y="2979927"/>
            <a:ext cx="10972800" cy="1252728"/>
          </a:xfrm>
        </p:spPr>
        <p:txBody>
          <a:bodyPr>
            <a:normAutofit fontScale="90000"/>
          </a:bodyPr>
          <a:lstStyle/>
          <a:p>
            <a:pPr algn="l"/>
            <a:r>
              <a:rPr lang="kk-KZ" sz="4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Білім сапасы</a:t>
            </a:r>
            <a:br>
              <a:rPr lang="kk-KZ" sz="4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4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4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4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2-4 сыныптар-            37,41</a:t>
            </a:r>
            <a:r>
              <a:rPr lang="ru-RU" sz="4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br>
              <a:rPr lang="ru-RU" sz="4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5-9 </a:t>
            </a:r>
            <a:r>
              <a:rPr lang="ru-RU" sz="49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</a:t>
            </a:r>
            <a:r>
              <a:rPr lang="ru-RU" sz="4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         27%</a:t>
            </a:r>
            <a:br>
              <a:rPr lang="ru-RU" sz="4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10-11 </a:t>
            </a:r>
            <a:r>
              <a:rPr lang="ru-RU" sz="49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</a:t>
            </a:r>
            <a:r>
              <a:rPr lang="ru-RU" sz="4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     50%</a:t>
            </a:r>
            <a:br>
              <a:rPr lang="ru-RU" sz="4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9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4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9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4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4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9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4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</a:t>
            </a:r>
            <a:r>
              <a:rPr lang="kk-KZ" sz="4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ілім сапасы- 32%</a:t>
            </a:r>
            <a:r>
              <a:rPr lang="ru-RU" sz="4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dirty="0" smtClean="0"/>
              <a:t>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0832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5245230"/>
              </p:ext>
            </p:extLst>
          </p:nvPr>
        </p:nvGraphicFramePr>
        <p:xfrm>
          <a:off x="846160" y="267931"/>
          <a:ext cx="9703559" cy="6193755"/>
        </p:xfrm>
        <a:graphic>
          <a:graphicData uri="http://schemas.openxmlformats.org/drawingml/2006/table">
            <a:tbl>
              <a:tblPr firstRow="1" bandRow="1"/>
              <a:tblGrid>
                <a:gridCol w="1441828"/>
                <a:gridCol w="1441828"/>
                <a:gridCol w="2063047"/>
                <a:gridCol w="1574452"/>
                <a:gridCol w="1406957"/>
                <a:gridCol w="1775447"/>
              </a:tblGrid>
              <a:tr h="12331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Сыныптар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90" marR="34290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Оқушы саны 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90" marR="34290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90" marR="34290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тоқсан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2021-2022 ж.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ІІ тоқсан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2021-2022 ж.</a:t>
                      </a:r>
                      <a:endParaRPr lang="ru-RU" sz="20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Динамика 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90" marR="34290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282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 А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Оқу озаты-  0</a:t>
                      </a:r>
                      <a:endParaRPr lang="ru-RU" sz="1800" b="1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Екпінді-       5</a:t>
                      </a:r>
                      <a:endParaRPr lang="ru-RU" sz="1800" b="1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Орташа-     18</a:t>
                      </a:r>
                      <a:endParaRPr lang="ru-RU" sz="1800" b="1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22%</a:t>
                      </a:r>
                      <a:endParaRPr lang="ru-RU" sz="24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22%</a:t>
                      </a:r>
                      <a:endParaRPr lang="ru-RU" sz="24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966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 Ә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Оқу озаты-  0</a:t>
                      </a:r>
                      <a:endParaRPr lang="ru-RU" sz="1800" b="1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Екпінді-       5</a:t>
                      </a:r>
                      <a:endParaRPr lang="ru-RU" sz="1800" b="1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Орташа-      9</a:t>
                      </a:r>
                      <a:endParaRPr lang="ru-RU" sz="1800" b="1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38%</a:t>
                      </a:r>
                      <a:endParaRPr lang="ru-RU" sz="24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36%</a:t>
                      </a:r>
                      <a:endParaRPr lang="ru-RU" sz="24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-2%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9765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 А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Оқу озаты-  1</a:t>
                      </a:r>
                      <a:endParaRPr lang="ru-RU" sz="1800" b="1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Екпінді-       6</a:t>
                      </a:r>
                      <a:endParaRPr lang="ru-RU" sz="1800" b="1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Орташа-      3</a:t>
                      </a:r>
                      <a:endParaRPr lang="ru-RU" sz="1800" b="1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60%</a:t>
                      </a:r>
                      <a:endParaRPr lang="ru-RU" sz="2400" b="1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70%</a:t>
                      </a:r>
                      <a:endParaRPr lang="ru-RU" sz="2400" b="1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+10%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9553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 А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Оқу озаты - 0</a:t>
                      </a:r>
                      <a:endParaRPr lang="ru-RU" sz="1800" b="1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Екпінді-       2</a:t>
                      </a:r>
                      <a:endParaRPr lang="ru-RU" sz="1800" b="1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Орташа-      6</a:t>
                      </a:r>
                      <a:endParaRPr lang="ru-RU" sz="1800" b="1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37%</a:t>
                      </a:r>
                      <a:endParaRPr lang="ru-RU" sz="24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25%</a:t>
                      </a:r>
                      <a:endParaRPr lang="ru-RU" sz="24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-12%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5419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Барлығы 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 оқушы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Оқу озаты - 1</a:t>
                      </a:r>
                      <a:endParaRPr lang="ru-RU" sz="1800" b="1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Екпінді-       18</a:t>
                      </a:r>
                      <a:endParaRPr lang="ru-RU" sz="1800" b="1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Орташа-      36</a:t>
                      </a:r>
                      <a:endParaRPr lang="ru-RU" sz="1800" b="1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2275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0419357"/>
              </p:ext>
            </p:extLst>
          </p:nvPr>
        </p:nvGraphicFramePr>
        <p:xfrm>
          <a:off x="1854200" y="816947"/>
          <a:ext cx="8144934" cy="55768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50612"/>
                <a:gridCol w="2064774"/>
                <a:gridCol w="2064774"/>
                <a:gridCol w="2064774"/>
              </a:tblGrid>
              <a:tr h="129584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 жылы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2019-2020 оқу жылы</a:t>
                      </a:r>
                      <a:endParaRPr lang="ru-RU" sz="28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2020-2021 оқу жылы</a:t>
                      </a:r>
                      <a:endParaRPr lang="ru-RU" sz="28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2021-2022 оқу жылы</a:t>
                      </a:r>
                      <a:endParaRPr lang="ru-RU" sz="28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7960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 </a:t>
                      </a:r>
                      <a:r>
                        <a:rPr lang="ru-RU" sz="2800" dirty="0" err="1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тоқсан</a:t>
                      </a:r>
                      <a:endParaRPr lang="ru-RU" sz="2800" dirty="0" smtClean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28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29</a:t>
                      </a:r>
                      <a:r>
                        <a:rPr lang="ru-R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30</a:t>
                      </a: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%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6885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ІІ </a:t>
                      </a:r>
                      <a:r>
                        <a:rPr lang="ru-RU" sz="24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тоқсан</a:t>
                      </a:r>
                      <a:endParaRPr lang="ru-RU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   29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30%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32</a:t>
                      </a: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%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5804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ІІІ </a:t>
                      </a:r>
                      <a:r>
                        <a:rPr lang="ru-RU" sz="28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тоқсан</a:t>
                      </a:r>
                      <a:endParaRPr lang="ru-RU" sz="28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32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5804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ІV </a:t>
                      </a:r>
                      <a:r>
                        <a:rPr lang="ru-RU" sz="28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тоқсан</a:t>
                      </a:r>
                      <a:endParaRPr lang="ru-RU" sz="28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32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30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5804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Жылдық</a:t>
                      </a:r>
                      <a:endParaRPr lang="ru-RU" sz="28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41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34,5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36837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525</TotalTime>
  <Words>148</Words>
  <Application>Microsoft Office PowerPoint</Application>
  <PresentationFormat>Широкоэкранный</PresentationFormat>
  <Paragraphs>73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Calibri</vt:lpstr>
      <vt:lpstr>Candara</vt:lpstr>
      <vt:lpstr>Symbol</vt:lpstr>
      <vt:lpstr>Times New Roman</vt:lpstr>
      <vt:lpstr>Волна</vt:lpstr>
      <vt:lpstr>Білім сапасы 2021-2022 оқу жылы,  2 тоқсан </vt:lpstr>
      <vt:lpstr>                  ІІ тоқсан Барлығы-            387  оқушы 1-4 сынып-           163 оқушы 5-11 сынып-          224 оқушы Оқу озаттары-      8    Екпінділер-           109 Орташа оқитындар- 246</vt:lpstr>
      <vt:lpstr>                        Білім сапасы  2-4 сыныптар-            37,41% 5-9 сыныптар-            27% 10-11 сыныптар-        50% Мектеп бойынша  жалпы білім сапасы- 32%    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Білім сапасы 2021-2022 оқу жылы І тоқсан</dc:title>
  <dc:creator>Пользователь</dc:creator>
  <cp:lastModifiedBy>Учетная запись Майкрософт</cp:lastModifiedBy>
  <cp:revision>32</cp:revision>
  <dcterms:created xsi:type="dcterms:W3CDTF">2021-10-29T10:12:50Z</dcterms:created>
  <dcterms:modified xsi:type="dcterms:W3CDTF">2022-02-18T10:37:35Z</dcterms:modified>
</cp:coreProperties>
</file>