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261" r:id="rId4"/>
    <p:sldId id="262" r:id="rId5"/>
    <p:sldId id="257" r:id="rId6"/>
    <p:sldId id="25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85" autoAdjust="0"/>
    <p:restoredTop sz="86355" autoAdjust="0"/>
  </p:normalViewPr>
  <p:slideViewPr>
    <p:cSldViewPr snapToGrid="0">
      <p:cViewPr varScale="1">
        <p:scale>
          <a:sx n="73" d="100"/>
          <a:sy n="73" d="100"/>
        </p:scale>
        <p:origin x="758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447801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1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7" y="4075290"/>
            <a:ext cx="7392687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9" y="4074175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3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1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1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1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5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39359E2-DB0A-4C17-A097-CF2AF6D2A53D}" type="datetimeFigureOut">
              <a:rPr lang="ru-RU" smtClean="0"/>
              <a:t>18.02.2022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5" y="6250165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4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B2DF26E-A7BC-43D2-ACEB-B5075F75EDC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7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3184" y="4218709"/>
            <a:ext cx="10363200" cy="1780108"/>
          </a:xfrm>
        </p:spPr>
        <p:txBody>
          <a:bodyPr>
            <a:normAutofit fontScale="90000"/>
          </a:bodyPr>
          <a:lstStyle/>
          <a:p>
            <a: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сапасы</a:t>
            </a:r>
            <a:b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оқу </a:t>
            </a:r>
            <a: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жылы, </a:t>
            </a:r>
            <a:b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тоқсан</a:t>
            </a:r>
            <a:b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73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7" y="503238"/>
            <a:ext cx="1299103" cy="11577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888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7400" y="3276600"/>
            <a:ext cx="10363200" cy="1780108"/>
          </a:xfrm>
        </p:spPr>
        <p:txBody>
          <a:bodyPr>
            <a:normAutofit fontScale="90000"/>
          </a:bodyPr>
          <a:lstStyle/>
          <a:p>
            <a:pPr algn="l"/>
            <a:r>
              <a:rPr lang="kk-KZ" sz="6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І тоқсан</a:t>
            </a:r>
            <a:r>
              <a:rPr lang="kk-KZ" dirty="0" smtClean="0"/>
              <a:t/>
            </a:r>
            <a:br>
              <a:rPr lang="kk-KZ" dirty="0" smtClean="0"/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Барлығы-             389 оқушы</a:t>
            </a:r>
            <a:b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1-4 сынып-           166 оқушы</a:t>
            </a:r>
            <a:b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5-11 сынып-          223 оқушы</a:t>
            </a:r>
            <a:b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озаттары-      5   </a:t>
            </a:r>
            <a:b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Екпінділер-           105</a:t>
            </a:r>
            <a:b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Орташа оқитындар-255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43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66" y="2979927"/>
            <a:ext cx="10972800" cy="1252728"/>
          </a:xfrm>
        </p:spPr>
        <p:txBody>
          <a:bodyPr>
            <a:normAutofit fontScale="90000"/>
          </a:bodyPr>
          <a:lstStyle/>
          <a:p>
            <a:pPr algn="l"/>
            <a:r>
              <a:rPr lang="kk-KZ" sz="4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Білім сапасы</a:t>
            </a:r>
            <a:br>
              <a:rPr lang="kk-KZ" sz="4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2-4 сыныптар-            34,5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5-9 </a:t>
            </a:r>
            <a:r>
              <a:rPr lang="ru-RU" sz="4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    25%</a:t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10-11 </a:t>
            </a:r>
            <a:r>
              <a:rPr lang="ru-RU" sz="4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сыныптар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     50%</a:t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kk-KZ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ілім сапасы- 30%</a:t>
            </a: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4021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681452"/>
              </p:ext>
            </p:extLst>
          </p:nvPr>
        </p:nvGraphicFramePr>
        <p:xfrm>
          <a:off x="1854200" y="816947"/>
          <a:ext cx="8144934" cy="55768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0612"/>
                <a:gridCol w="2064774"/>
                <a:gridCol w="2064774"/>
                <a:gridCol w="2064774"/>
              </a:tblGrid>
              <a:tr h="12958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жылы</a:t>
                      </a:r>
                      <a:endParaRPr lang="ru-RU" sz="2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 оқу жылы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 оқу жылы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2021-2022 оқу жылы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796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</a:t>
                      </a:r>
                      <a:r>
                        <a:rPr lang="ru-RU" sz="2800" dirty="0" err="1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2800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688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</a:t>
                      </a:r>
                      <a:r>
                        <a:rPr lang="ru-RU" sz="24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24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80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ІІІ </a:t>
                      </a:r>
                      <a:r>
                        <a:rPr lang="ru-RU" sz="28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r>
                        <a:rPr lang="ru-RU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31% 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80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ІV </a:t>
                      </a:r>
                      <a:r>
                        <a:rPr lang="ru-RU" sz="28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тоқсан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5804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Жылдық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kk-KZ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34,5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8392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446387"/>
              </p:ext>
            </p:extLst>
          </p:nvPr>
        </p:nvGraphicFramePr>
        <p:xfrm>
          <a:off x="2020061" y="448734"/>
          <a:ext cx="7246896" cy="5868752"/>
        </p:xfrm>
        <a:graphic>
          <a:graphicData uri="http://schemas.openxmlformats.org/drawingml/2006/table">
            <a:tbl>
              <a:tblPr firstRow="1" bandRow="1"/>
              <a:tblGrid>
                <a:gridCol w="1529795"/>
                <a:gridCol w="1276986"/>
                <a:gridCol w="1633334"/>
                <a:gridCol w="1259730"/>
                <a:gridCol w="1547051"/>
              </a:tblGrid>
              <a:tr h="1110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Сыныптар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Жылдық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қорытынды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2020-2021</a:t>
                      </a:r>
                      <a:r>
                        <a:rPr lang="kk-KZ" sz="16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ж.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тоқсан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2021-2022 ж.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2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1ә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2ә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-22%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2ә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52%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3ә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-24%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2б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3б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-20%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46%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-16%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3ә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52%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4ә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-12%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3б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57%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4б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-9%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4а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46%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5а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-4%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4ә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22%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5ә</a:t>
                      </a:r>
                      <a:endParaRPr lang="ru-RU" sz="16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+16%</a:t>
                      </a:r>
                      <a:r>
                        <a:rPr lang="kk-K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2-4 </a:t>
                      </a:r>
                      <a:r>
                        <a:rPr lang="kk-KZ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2-4 </a:t>
                      </a:r>
                      <a:r>
                        <a:rPr lang="ru-RU" sz="1600" dirty="0" err="1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34,5%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-15,5%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627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 озаты-3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Екпінді-75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Орташа-78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 озаты-2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Екпінді-47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Орташа-93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62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035574"/>
              </p:ext>
            </p:extLst>
          </p:nvPr>
        </p:nvGraphicFramePr>
        <p:xfrm>
          <a:off x="2316395" y="237067"/>
          <a:ext cx="7246896" cy="6042618"/>
        </p:xfrm>
        <a:graphic>
          <a:graphicData uri="http://schemas.openxmlformats.org/drawingml/2006/table">
            <a:tbl>
              <a:tblPr firstRow="1" bandRow="1"/>
              <a:tblGrid>
                <a:gridCol w="1529795"/>
                <a:gridCol w="1276986"/>
                <a:gridCol w="1633334"/>
                <a:gridCol w="1346090"/>
                <a:gridCol w="1460691"/>
              </a:tblGrid>
              <a:tr h="11109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Сыныптар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Жылдық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қорытынды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2020-2021</a:t>
                      </a:r>
                      <a:r>
                        <a:rPr lang="kk-KZ" sz="1600" b="1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ж.</a:t>
                      </a: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Сыныптар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 тоқсан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2021-2022 ж.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Динамика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30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43%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30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 Ә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8%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Ә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+9%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29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23%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84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Ә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21%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Ә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12,5%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-8,5%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290" marR="34290" marT="444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33%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-7%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 Ә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6%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Ә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12,5%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+6,5%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13%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+9%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Ә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25%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Ә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+13%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33%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Ә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6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38%</a:t>
                      </a:r>
                      <a:endParaRPr lang="ru-RU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 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37%</a:t>
                      </a:r>
                      <a:endParaRPr lang="ru-RU" sz="16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-1</a:t>
                      </a:r>
                      <a:r>
                        <a:rPr lang="ru-RU" sz="16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627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Оқу </a:t>
                      </a:r>
                      <a:r>
                        <a:rPr lang="kk-KZ" sz="14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озаты-5</a:t>
                      </a:r>
                      <a:endParaRPr lang="ru-RU" sz="1400" b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Екпінді-50</a:t>
                      </a:r>
                      <a:endParaRPr lang="ru-RU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Орташа- 174</a:t>
                      </a:r>
                      <a:endParaRPr lang="ru-RU" sz="14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Оқу озаты-3</a:t>
                      </a:r>
                      <a:endParaRPr lang="ru-RU" sz="1600" b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Екпінді-58</a:t>
                      </a:r>
                      <a:endParaRPr lang="ru-RU" sz="1600" b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Орташа- 164</a:t>
                      </a:r>
                      <a:endParaRPr lang="ru-RU" sz="1600" b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T="22860" marB="2286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873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525</TotalTime>
  <Words>291</Words>
  <Application>Microsoft Office PowerPoint</Application>
  <PresentationFormat>Широкоэкранный</PresentationFormat>
  <Paragraphs>156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Calibri</vt:lpstr>
      <vt:lpstr>Candara</vt:lpstr>
      <vt:lpstr>Symbol</vt:lpstr>
      <vt:lpstr>Times New Roman</vt:lpstr>
      <vt:lpstr>Волна</vt:lpstr>
      <vt:lpstr>Білім сапасы 2021-2022 оқу жылы,  1 тоқсан  </vt:lpstr>
      <vt:lpstr>                  І тоқсан Барлығы-             389 оқушы 1-4 сынып-           166 оқушы 5-11 сынып-          223 оқушы Оқу озаттары-      5    Екпінділер-           105 Орташа оқитындар-255</vt:lpstr>
      <vt:lpstr>                        Білім сапасы  2-4 сыныптар-            34,5% 5-9 сыныптар-            25% 10-11 сыныптар-        50% Мектеп бойынша  жалпы білім сапасы- 30%   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Білім сапасы 2021-2022 оқу жылы І тоқсан</dc:title>
  <dc:creator>Пользователь</dc:creator>
  <cp:lastModifiedBy>Учетная запись Майкрософт</cp:lastModifiedBy>
  <cp:revision>32</cp:revision>
  <dcterms:created xsi:type="dcterms:W3CDTF">2021-10-29T10:12:50Z</dcterms:created>
  <dcterms:modified xsi:type="dcterms:W3CDTF">2022-02-18T10:37:25Z</dcterms:modified>
</cp:coreProperties>
</file>