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31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3ED6-6142-41A0-92A5-16F4C4E2915B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16C4-1BAE-47F6-9044-4B7DA1D88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769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3ED6-6142-41A0-92A5-16F4C4E2915B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16C4-1BAE-47F6-9044-4B7DA1D88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457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3ED6-6142-41A0-92A5-16F4C4E2915B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16C4-1BAE-47F6-9044-4B7DA1D88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981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3ED6-6142-41A0-92A5-16F4C4E2915B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16C4-1BAE-47F6-9044-4B7DA1D88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065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3ED6-6142-41A0-92A5-16F4C4E2915B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16C4-1BAE-47F6-9044-4B7DA1D88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74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3ED6-6142-41A0-92A5-16F4C4E2915B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16C4-1BAE-47F6-9044-4B7DA1D88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505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3ED6-6142-41A0-92A5-16F4C4E2915B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16C4-1BAE-47F6-9044-4B7DA1D88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9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3ED6-6142-41A0-92A5-16F4C4E2915B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16C4-1BAE-47F6-9044-4B7DA1D88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269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3ED6-6142-41A0-92A5-16F4C4E2915B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16C4-1BAE-47F6-9044-4B7DA1D88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836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3ED6-6142-41A0-92A5-16F4C4E2915B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16C4-1BAE-47F6-9044-4B7DA1D88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832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3ED6-6142-41A0-92A5-16F4C4E2915B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16C4-1BAE-47F6-9044-4B7DA1D88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027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83ED6-6142-41A0-92A5-16F4C4E2915B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316C4-1BAE-47F6-9044-4B7DA1D88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71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772"/>
            <a:ext cx="6858000" cy="943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118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772"/>
            <a:ext cx="6858000" cy="943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062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772"/>
            <a:ext cx="6858000" cy="943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772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772"/>
            <a:ext cx="6858000" cy="943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421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772"/>
            <a:ext cx="6858000" cy="943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4321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Лист A4 (210x297 мм)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2022-02-18T03:55:32Z</dcterms:created>
  <dcterms:modified xsi:type="dcterms:W3CDTF">2022-02-18T03:56:25Z</dcterms:modified>
</cp:coreProperties>
</file>