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090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491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9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37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857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689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11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80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79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24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481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79"/>
            <a:ext cx="6858000" cy="97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944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0</Words>
  <Application>Microsoft Office PowerPoint</Application>
  <PresentationFormat>Лист A4 (210x297 мм)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</cp:revision>
  <dcterms:created xsi:type="dcterms:W3CDTF">2022-02-18T02:04:27Z</dcterms:created>
  <dcterms:modified xsi:type="dcterms:W3CDTF">2022-02-18T03:50:45Z</dcterms:modified>
</cp:coreProperties>
</file>