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8" d="100"/>
          <a:sy n="68" d="100"/>
        </p:scale>
        <p:origin x="2682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677C-D180-4933-B45B-D407CC0BAD39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22AA6-786F-4CE9-9864-528AFC529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28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677C-D180-4933-B45B-D407CC0BAD39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22AA6-786F-4CE9-9864-528AFC529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41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677C-D180-4933-B45B-D407CC0BAD39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22AA6-786F-4CE9-9864-528AFC529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282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677C-D180-4933-B45B-D407CC0BAD39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22AA6-786F-4CE9-9864-528AFC529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536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677C-D180-4933-B45B-D407CC0BAD39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22AA6-786F-4CE9-9864-528AFC529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231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677C-D180-4933-B45B-D407CC0BAD39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22AA6-786F-4CE9-9864-528AFC529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077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677C-D180-4933-B45B-D407CC0BAD39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22AA6-786F-4CE9-9864-528AFC529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275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677C-D180-4933-B45B-D407CC0BAD39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22AA6-786F-4CE9-9864-528AFC529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731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677C-D180-4933-B45B-D407CC0BAD39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22AA6-786F-4CE9-9864-528AFC529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893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677C-D180-4933-B45B-D407CC0BAD39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22AA6-786F-4CE9-9864-528AFC529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522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677C-D180-4933-B45B-D407CC0BAD39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22AA6-786F-4CE9-9864-528AFC529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727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D677C-D180-4933-B45B-D407CC0BAD39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22AA6-786F-4CE9-9864-528AFC529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634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554479" y="-1493518"/>
            <a:ext cx="6797042" cy="990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584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523999" y="-1523998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149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Лист A4 (210x297 мм)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</cp:revision>
  <dcterms:created xsi:type="dcterms:W3CDTF">2022-02-18T03:49:20Z</dcterms:created>
  <dcterms:modified xsi:type="dcterms:W3CDTF">2022-02-18T03:50:40Z</dcterms:modified>
</cp:coreProperties>
</file>