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268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12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41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282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53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3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07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27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73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89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522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72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D677C-D180-4933-B45B-D407CC0BAD39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22AA6-786F-4CE9-9864-528AFC529C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63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479" y="-1493518"/>
            <a:ext cx="6797042" cy="990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58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23999" y="-1523998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14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2022-02-18T03:49:20Z</dcterms:created>
  <dcterms:modified xsi:type="dcterms:W3CDTF">2022-02-18T03:50:40Z</dcterms:modified>
</cp:coreProperties>
</file>