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9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9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9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7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857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68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11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0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79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4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8B394-C08D-4505-AB8A-040B473A3AC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41FDF-D6AC-458E-BD7A-769A07971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48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9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8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97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0</Words>
  <Application>Microsoft Office PowerPoint</Application>
  <PresentationFormat>Лист A4 (210x297 мм)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</cp:revision>
  <dcterms:created xsi:type="dcterms:W3CDTF">2022-02-18T02:04:27Z</dcterms:created>
  <dcterms:modified xsi:type="dcterms:W3CDTF">2022-02-18T03:21:06Z</dcterms:modified>
</cp:coreProperties>
</file>