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1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090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49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29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373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857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3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689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11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804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79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247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481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779"/>
            <a:ext cx="6858000" cy="971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994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779"/>
            <a:ext cx="6858000" cy="971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287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779"/>
            <a:ext cx="6858000" cy="971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971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0</Words>
  <Application>Microsoft Office PowerPoint</Application>
  <PresentationFormat>Лист A4 (210x297 мм)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3</cp:revision>
  <dcterms:created xsi:type="dcterms:W3CDTF">2022-02-18T02:04:27Z</dcterms:created>
  <dcterms:modified xsi:type="dcterms:W3CDTF">2022-02-18T03:21:06Z</dcterms:modified>
</cp:coreProperties>
</file>