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63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61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61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55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2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86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21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57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854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7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89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EF19F-21FB-4F95-A111-DCF61A6754F6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7CA2D-8946-473F-9DEB-509A4E41DD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85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7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11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18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70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25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Лист A4 (210x297 мм)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2022-02-17T10:33:40Z</dcterms:created>
  <dcterms:modified xsi:type="dcterms:W3CDTF">2022-02-17T10:35:08Z</dcterms:modified>
</cp:coreProperties>
</file>