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6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6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2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6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1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7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9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F19F-21FB-4F95-A111-DCF61A6754F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CA2D-8946-473F-9DEB-509A4E41D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5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5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2022-02-17T10:33:40Z</dcterms:created>
  <dcterms:modified xsi:type="dcterms:W3CDTF">2022-02-17T10:35:08Z</dcterms:modified>
</cp:coreProperties>
</file>