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1"/>
  </p:notesMasterIdLst>
  <p:sldIdLst>
    <p:sldId id="267" r:id="rId2"/>
    <p:sldId id="297" r:id="rId3"/>
    <p:sldId id="268" r:id="rId4"/>
    <p:sldId id="306" r:id="rId5"/>
    <p:sldId id="269" r:id="rId6"/>
    <p:sldId id="289" r:id="rId7"/>
    <p:sldId id="271" r:id="rId8"/>
    <p:sldId id="292" r:id="rId9"/>
    <p:sldId id="309" r:id="rId10"/>
  </p:sldIdLst>
  <p:sldSz cx="10440988" cy="7561263"/>
  <p:notesSz cx="6888163" cy="100203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514350" indent="-5715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028700" indent="-1143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543050" indent="-17145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2057400" indent="-228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382">
          <p15:clr>
            <a:srgbClr val="A4A3A4"/>
          </p15:clr>
        </p15:guide>
        <p15:guide id="2" pos="328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0000"/>
    <a:srgbClr val="000099"/>
    <a:srgbClr val="0675F0"/>
    <a:srgbClr val="FF3399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E8B1032C-EA38-4F05-BA0D-38AFFFC7BED3}" styleName="Светлый стиль 3 -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23" autoAdjust="0"/>
    <p:restoredTop sz="94660"/>
  </p:normalViewPr>
  <p:slideViewPr>
    <p:cSldViewPr>
      <p:cViewPr>
        <p:scale>
          <a:sx n="66" d="100"/>
          <a:sy n="66" d="100"/>
        </p:scale>
        <p:origin x="-1026" y="-24"/>
      </p:cViewPr>
      <p:guideLst>
        <p:guide orient="horz" pos="2382"/>
        <p:guide pos="328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viewProps" Target="view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presProps" Target="pres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notesMaster" Target="notesMasters/notesMaster1.xml" /><Relationship Id="rId5" Type="http://schemas.openxmlformats.org/officeDocument/2006/relationships/slide" Target="slides/slide4.xml" /><Relationship Id="rId15" Type="http://schemas.openxmlformats.org/officeDocument/2006/relationships/tableStyles" Target="tableStyles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theme" Target="theme/theme1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B62FFD3C-3D5F-4056-94D9-FEB9F688EF7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500" cy="501650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B6DAB7DA-5487-448B-A583-63F00D051DC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4500" cy="501650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fld id="{F4778F87-7413-4227-8792-B0118E6C42CB}" type="datetimeFigureOut">
              <a:rPr lang="ru-RU"/>
              <a:pPr>
                <a:defRPr/>
              </a:pPr>
              <a:t>09.04.2021</a:t>
            </a:fld>
            <a:endParaRPr lang="ru-RU"/>
          </a:p>
        </p:txBody>
      </p:sp>
      <p:sp>
        <p:nvSpPr>
          <p:cNvPr id="4" name="Образ слайда 3">
            <a:extLst>
              <a:ext uri="{FF2B5EF4-FFF2-40B4-BE49-F238E27FC236}">
                <a16:creationId xmlns:a16="http://schemas.microsoft.com/office/drawing/2014/main" id="{B748C7D9-FA5C-4380-A6D2-03F7A9220D0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850900" y="750888"/>
            <a:ext cx="5186363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>
            <a:extLst>
              <a:ext uri="{FF2B5EF4-FFF2-40B4-BE49-F238E27FC236}">
                <a16:creationId xmlns:a16="http://schemas.microsoft.com/office/drawing/2014/main" id="{90FC5F73-DBED-496F-A4F7-B03F5A914B5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8975" y="4759325"/>
            <a:ext cx="5510213" cy="4510088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F0DF1F9-92FF-42B2-A387-3348A661D37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517063"/>
            <a:ext cx="2984500" cy="501650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141509F-EB29-4FD7-BC4C-1F57CBD368D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902075" y="9517063"/>
            <a:ext cx="2984500" cy="501650"/>
          </a:xfrm>
          <a:prstGeom prst="rect">
            <a:avLst/>
          </a:prstGeom>
        </p:spPr>
        <p:txBody>
          <a:bodyPr vert="horz" wrap="square" lIns="96616" tIns="48308" rIns="96616" bIns="48308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Calibri" panose="020F0502020204030204" pitchFamily="34" charset="0"/>
              </a:defRPr>
            </a:lvl1pPr>
          </a:lstStyle>
          <a:p>
            <a:fld id="{A7E3A1AC-BD23-491F-9161-FD0213AE8147}" type="slidenum">
              <a:rPr lang="ru-RU" altLang="en-US"/>
              <a:pPr/>
              <a:t>‹#›</a:t>
            </a:fld>
            <a:endParaRPr lang="ru-RU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14350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28700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543050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057400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57175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08610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60045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11480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Образ слайда 1">
            <a:extLst>
              <a:ext uri="{FF2B5EF4-FFF2-40B4-BE49-F238E27FC236}">
                <a16:creationId xmlns:a16="http://schemas.microsoft.com/office/drawing/2014/main" id="{40E92E1B-F4A4-4376-B8F3-C0B7018D78A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Заметки 2">
            <a:extLst>
              <a:ext uri="{FF2B5EF4-FFF2-40B4-BE49-F238E27FC236}">
                <a16:creationId xmlns:a16="http://schemas.microsoft.com/office/drawing/2014/main" id="{E8E93EF9-9BDD-4259-A09A-46B0D636325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31748" name="Номер слайда 3">
            <a:extLst>
              <a:ext uri="{FF2B5EF4-FFF2-40B4-BE49-F238E27FC236}">
                <a16:creationId xmlns:a16="http://schemas.microsoft.com/office/drawing/2014/main" id="{B3774A28-D461-459A-8E40-A6EEDEEE074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0AAA45D-062A-408A-907D-C24D7C79568B}" type="slidenum">
              <a:rPr lang="ru-RU" altLang="en-US">
                <a:latin typeface="Calibri" panose="020F0502020204030204" pitchFamily="34" charset="0"/>
              </a:rPr>
              <a:pPr eaLnBrk="1" hangingPunct="1"/>
              <a:t>1</a:t>
            </a:fld>
            <a:endParaRPr lang="ru-RU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3074" y="2348893"/>
            <a:ext cx="8874840" cy="1620771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66148" y="4284716"/>
            <a:ext cx="7308692" cy="193232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143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430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717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861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004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14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E920F74-CA3A-4DDC-AD5D-E9DDC0C391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B1039629-4411-4204-9D36-40865F90C99B}" type="datetime1">
              <a:rPr lang="ru-RU"/>
              <a:pPr>
                <a:defRPr/>
              </a:pPr>
              <a:t>09.04.2021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4AF44C9-C39A-400D-87EC-4A6E02A493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r>
              <a:rPr lang="ru-RU"/>
              <a:t>автор  Тарасова Марина Сергеевна  БОУ СПО "Тюкалинский индустриально-педагогический колледж"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AB32DE6-6747-49A9-96C9-3139B625CB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898989"/>
                </a:solidFill>
              </a:defRPr>
            </a:lvl1pPr>
          </a:lstStyle>
          <a:p>
            <a:fld id="{C48217BD-DF11-4780-8F88-D223E08B23CF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962632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BDE4479-9DE8-4F3F-AEC3-E4323661F2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216F1316-7E74-49AD-B3C1-8A88CB6D32E0}" type="datetime1">
              <a:rPr lang="ru-RU"/>
              <a:pPr>
                <a:defRPr/>
              </a:pPr>
              <a:t>09.04.2021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BE68E80-3352-49A2-94A2-1A291AF8CD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r>
              <a:rPr lang="ru-RU"/>
              <a:t>автор  Тарасова Марина Сергеевна  БОУ СПО "Тюкалинский индустриально-педагогический колледж"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53F624E-2DAB-4FE2-B392-2EBE484400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898989"/>
                </a:solidFill>
              </a:defRPr>
            </a:lvl1pPr>
          </a:lstStyle>
          <a:p>
            <a:fld id="{A8058F6A-8D70-464B-85A2-E3FAA8E5A11C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7640085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569716" y="302802"/>
            <a:ext cx="2349222" cy="645157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22050" y="302802"/>
            <a:ext cx="6873650" cy="645157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A9E624B-F243-4EBE-8915-C21FCBF2C6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1638955A-C352-44FD-8861-1484EC1314EB}" type="datetime1">
              <a:rPr lang="ru-RU"/>
              <a:pPr>
                <a:defRPr/>
              </a:pPr>
              <a:t>09.04.2021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8470C62-3D07-476D-9994-ED66764BF9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r>
              <a:rPr lang="ru-RU"/>
              <a:t>автор  Тарасова Марина Сергеевна  БОУ СПО "Тюкалинский индустриально-педагогический колледж"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7AEC1EC-D6A6-4182-B821-B17846D3B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898989"/>
                </a:solidFill>
              </a:defRPr>
            </a:lvl1pPr>
          </a:lstStyle>
          <a:p>
            <a:fld id="{92A08F90-6EB1-4131-B231-D0632725D54E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739265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E197243-EFB5-4214-B8B0-C9E4141CEF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351051E1-099D-4D5F-836A-082191EFA91C}" type="datetime1">
              <a:rPr lang="ru-RU"/>
              <a:pPr>
                <a:defRPr/>
              </a:pPr>
              <a:t>09.04.2021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294A27E-EE02-4AE5-9EA5-2D20E6CB8A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r>
              <a:rPr lang="ru-RU"/>
              <a:t>автор  Тарасова Марина Сергеевна  БОУ СПО "Тюкалинский индустриально-педагогический колледж"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6881831-D3E1-4461-BD11-49E3D6BCF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898989"/>
                </a:solidFill>
              </a:defRPr>
            </a:lvl1pPr>
          </a:lstStyle>
          <a:p>
            <a:fld id="{73921E02-C6C5-4BD9-ADCA-153A43EF0668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4423354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4766" y="4858812"/>
            <a:ext cx="8874840" cy="1501751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4766" y="3204786"/>
            <a:ext cx="8874840" cy="1654026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1435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287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4305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57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7175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861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0045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14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69C17A0-B0FE-4AF1-9325-4CB9ADBA1F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750C2B67-0B87-4782-A031-AC1F30F08313}" type="datetime1">
              <a:rPr lang="ru-RU"/>
              <a:pPr>
                <a:defRPr/>
              </a:pPr>
              <a:t>09.04.2021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986F48E-0577-4A63-AEC2-E8A35C1829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r>
              <a:rPr lang="ru-RU"/>
              <a:t>автор  Тарасова Марина Сергеевна  БОУ СПО "Тюкалинский индустриально-педагогический колледж"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ADB8241-F498-470F-8CEF-83E0CF3C89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898989"/>
                </a:solidFill>
              </a:defRPr>
            </a:lvl1pPr>
          </a:lstStyle>
          <a:p>
            <a:fld id="{1D79A2A1-24E4-4CE6-B1F5-527D670DC43F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8685663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22050" y="1764295"/>
            <a:ext cx="4611436" cy="499008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307502" y="1764295"/>
            <a:ext cx="4611436" cy="499008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9FF9BB6-95C2-4CDD-BAE7-75BC89323F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255A8242-CE46-4FE9-BA50-90FB3DC6A23D}" type="datetime1">
              <a:rPr lang="ru-RU"/>
              <a:pPr>
                <a:defRPr/>
              </a:pPr>
              <a:t>09.04.2021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3E0CB72-D128-4FAC-82C3-A08FF561C4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r>
              <a:rPr lang="ru-RU"/>
              <a:t>автор  Тарасова Марина Сергеевна  БОУ СПО "Тюкалинский индустриально-педагогический колледж"</a:t>
            </a: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EFE7F45-667F-4C34-B426-F6500CBB5C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898989"/>
                </a:solidFill>
              </a:defRPr>
            </a:lvl1pPr>
          </a:lstStyle>
          <a:p>
            <a:fld id="{FBC68FE9-0201-4BEC-BC07-77F344CD621F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673656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22049" y="1692533"/>
            <a:ext cx="4613250" cy="70536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350" indent="0">
              <a:buNone/>
              <a:defRPr sz="2300" b="1"/>
            </a:lvl2pPr>
            <a:lvl3pPr marL="1028700" indent="0">
              <a:buNone/>
              <a:defRPr sz="2000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2049" y="2397901"/>
            <a:ext cx="4613250" cy="435647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303877" y="1692533"/>
            <a:ext cx="4615062" cy="70536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350" indent="0">
              <a:buNone/>
              <a:defRPr sz="2300" b="1"/>
            </a:lvl2pPr>
            <a:lvl3pPr marL="1028700" indent="0">
              <a:buNone/>
              <a:defRPr sz="2000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303877" y="2397901"/>
            <a:ext cx="4615062" cy="435647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02297834-5F3D-460C-81A3-35C9265C3B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DFE45C76-5F56-4AE7-8EE7-8919823361F4}" type="datetime1">
              <a:rPr lang="ru-RU"/>
              <a:pPr>
                <a:defRPr/>
              </a:pPr>
              <a:t>09.04.2021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92483070-BBEE-465D-B442-8ED3D8A91E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r>
              <a:rPr lang="ru-RU"/>
              <a:t>автор  Тарасова Марина Сергеевна  БОУ СПО "Тюкалинский индустриально-педагогический колледж"</a:t>
            </a:r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B03E625C-AF81-466D-87F5-D36144961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898989"/>
                </a:solidFill>
              </a:defRPr>
            </a:lvl1pPr>
          </a:lstStyle>
          <a:p>
            <a:fld id="{94D850CE-C5E6-49E1-8C1A-EA9244E5FB23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5635814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224089E8-9618-4FD2-B671-67BE050A91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C2A7648A-710C-4784-912A-F4EEBD8CC77E}" type="datetime1">
              <a:rPr lang="ru-RU"/>
              <a:pPr>
                <a:defRPr/>
              </a:pPr>
              <a:t>09.04.2021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68F0BF15-11B9-4411-8378-0EB9DEF1BF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r>
              <a:rPr lang="ru-RU"/>
              <a:t>автор  Тарасова Марина Сергеевна  БОУ СПО "Тюкалинский индустриально-педагогический колледж"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771A9702-43B3-4F4F-A28E-B08C20B06B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898989"/>
                </a:solidFill>
              </a:defRPr>
            </a:lvl1pPr>
          </a:lstStyle>
          <a:p>
            <a:fld id="{24517795-7A2C-41F5-BBED-A7BCFD7925FE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8862460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F4CE395A-53E7-4618-90B7-69B1BC70CC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CF1F89D5-5F03-4010-9474-B75D75779E90}" type="datetime1">
              <a:rPr lang="ru-RU"/>
              <a:pPr>
                <a:defRPr/>
              </a:pPr>
              <a:t>09.04.2021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36385148-104B-4C55-A790-BABFF2C68D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r>
              <a:rPr lang="ru-RU"/>
              <a:t>автор  Тарасова Марина Сергеевна  БОУ СПО "Тюкалинский индустриально-педагогический колледж"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49228FE-EFC7-4580-96DB-525E4E0310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898989"/>
                </a:solidFill>
              </a:defRPr>
            </a:lvl1pPr>
          </a:lstStyle>
          <a:p>
            <a:fld id="{ADE5B54E-0940-4255-97CF-7AE12863AEDE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562923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2050" y="301050"/>
            <a:ext cx="3435013" cy="1281214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082136" y="301051"/>
            <a:ext cx="5836802" cy="6453328"/>
          </a:xfrm>
        </p:spPr>
        <p:txBody>
          <a:bodyPr/>
          <a:lstStyle>
            <a:lvl1pPr>
              <a:defRPr sz="36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22050" y="1582265"/>
            <a:ext cx="3435013" cy="5172114"/>
          </a:xfrm>
        </p:spPr>
        <p:txBody>
          <a:bodyPr/>
          <a:lstStyle>
            <a:lvl1pPr marL="0" indent="0">
              <a:buNone/>
              <a:defRPr sz="1600"/>
            </a:lvl1pPr>
            <a:lvl2pPr marL="514350" indent="0">
              <a:buNone/>
              <a:defRPr sz="1400"/>
            </a:lvl2pPr>
            <a:lvl3pPr marL="1028700" indent="0">
              <a:buNone/>
              <a:defRPr sz="1100"/>
            </a:lvl3pPr>
            <a:lvl4pPr marL="1543050" indent="0">
              <a:buNone/>
              <a:defRPr sz="1000"/>
            </a:lvl4pPr>
            <a:lvl5pPr marL="2057400" indent="0">
              <a:buNone/>
              <a:defRPr sz="1000"/>
            </a:lvl5pPr>
            <a:lvl6pPr marL="2571750" indent="0">
              <a:buNone/>
              <a:defRPr sz="1000"/>
            </a:lvl6pPr>
            <a:lvl7pPr marL="3086100" indent="0">
              <a:buNone/>
              <a:defRPr sz="1000"/>
            </a:lvl7pPr>
            <a:lvl8pPr marL="3600450" indent="0">
              <a:buNone/>
              <a:defRPr sz="1000"/>
            </a:lvl8pPr>
            <a:lvl9pPr marL="41148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B956A0B-C9D2-4FC7-98C5-7603A57C3E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8DB3DCED-4D99-4BA2-A70D-B026287DD2DB}" type="datetime1">
              <a:rPr lang="ru-RU"/>
              <a:pPr>
                <a:defRPr/>
              </a:pPr>
              <a:t>09.04.2021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E37D0E6-733E-4895-B249-40D268BD0F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r>
              <a:rPr lang="ru-RU"/>
              <a:t>автор  Тарасова Марина Сергеевна  БОУ СПО "Тюкалинский индустриально-педагогический колледж"</a:t>
            </a: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D03801E-07C8-49C4-85F8-1AB31C2DAC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898989"/>
                </a:solidFill>
              </a:defRPr>
            </a:lvl1pPr>
          </a:lstStyle>
          <a:p>
            <a:fld id="{ADB8520D-E635-499F-9DB5-FBA900A9F19B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934075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46507" y="5292884"/>
            <a:ext cx="6264593" cy="624855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46507" y="675613"/>
            <a:ext cx="6264593" cy="4536758"/>
          </a:xfrm>
        </p:spPr>
        <p:txBody>
          <a:bodyPr rtlCol="0">
            <a:normAutofit/>
          </a:bodyPr>
          <a:lstStyle>
            <a:lvl1pPr marL="0" indent="0">
              <a:buNone/>
              <a:defRPr sz="3600"/>
            </a:lvl1pPr>
            <a:lvl2pPr marL="514350" indent="0">
              <a:buNone/>
              <a:defRPr sz="3200"/>
            </a:lvl2pPr>
            <a:lvl3pPr marL="1028700" indent="0">
              <a:buNone/>
              <a:defRPr sz="2700"/>
            </a:lvl3pPr>
            <a:lvl4pPr marL="1543050" indent="0">
              <a:buNone/>
              <a:defRPr sz="2300"/>
            </a:lvl4pPr>
            <a:lvl5pPr marL="2057400" indent="0">
              <a:buNone/>
              <a:defRPr sz="2300"/>
            </a:lvl5pPr>
            <a:lvl6pPr marL="2571750" indent="0">
              <a:buNone/>
              <a:defRPr sz="2300"/>
            </a:lvl6pPr>
            <a:lvl7pPr marL="3086100" indent="0">
              <a:buNone/>
              <a:defRPr sz="2300"/>
            </a:lvl7pPr>
            <a:lvl8pPr marL="3600450" indent="0">
              <a:buNone/>
              <a:defRPr sz="2300"/>
            </a:lvl8pPr>
            <a:lvl9pPr marL="4114800" indent="0">
              <a:buNone/>
              <a:defRPr sz="23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46507" y="5917739"/>
            <a:ext cx="6264593" cy="887398"/>
          </a:xfrm>
        </p:spPr>
        <p:txBody>
          <a:bodyPr/>
          <a:lstStyle>
            <a:lvl1pPr marL="0" indent="0">
              <a:buNone/>
              <a:defRPr sz="1600"/>
            </a:lvl1pPr>
            <a:lvl2pPr marL="514350" indent="0">
              <a:buNone/>
              <a:defRPr sz="1400"/>
            </a:lvl2pPr>
            <a:lvl3pPr marL="1028700" indent="0">
              <a:buNone/>
              <a:defRPr sz="1100"/>
            </a:lvl3pPr>
            <a:lvl4pPr marL="1543050" indent="0">
              <a:buNone/>
              <a:defRPr sz="1000"/>
            </a:lvl4pPr>
            <a:lvl5pPr marL="2057400" indent="0">
              <a:buNone/>
              <a:defRPr sz="1000"/>
            </a:lvl5pPr>
            <a:lvl6pPr marL="2571750" indent="0">
              <a:buNone/>
              <a:defRPr sz="1000"/>
            </a:lvl6pPr>
            <a:lvl7pPr marL="3086100" indent="0">
              <a:buNone/>
              <a:defRPr sz="1000"/>
            </a:lvl7pPr>
            <a:lvl8pPr marL="3600450" indent="0">
              <a:buNone/>
              <a:defRPr sz="1000"/>
            </a:lvl8pPr>
            <a:lvl9pPr marL="41148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5F5C266-9BD2-4396-993C-9F2ACA10C0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C42061FA-0253-4AC4-A1AA-B56EBDDE6F94}" type="datetime1">
              <a:rPr lang="ru-RU"/>
              <a:pPr>
                <a:defRPr/>
              </a:pPr>
              <a:t>09.04.2021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2A83ECC-8D15-46B2-B7D0-CDC39DF0EB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r>
              <a:rPr lang="ru-RU"/>
              <a:t>автор  Тарасова Марина Сергеевна  БОУ СПО "Тюкалинский индустриально-педагогический колледж"</a:t>
            </a: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0AB3E90-27E7-468D-9774-F493C62335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898989"/>
                </a:solidFill>
              </a:defRPr>
            </a:lvl1pPr>
          </a:lstStyle>
          <a:p>
            <a:fld id="{837A2CED-1C13-44ED-AC88-B86A947D23A5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928533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>
            <a:extLst>
              <a:ext uri="{FF2B5EF4-FFF2-40B4-BE49-F238E27FC236}">
                <a16:creationId xmlns:a16="http://schemas.microsoft.com/office/drawing/2014/main" id="{532B8D3F-17F3-405B-BB2A-96109FA0BA3B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522288" y="303213"/>
            <a:ext cx="9396412" cy="126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2870" tIns="51435" rIns="102870" bIns="5143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/>
              <a:t>Образец заголовка</a:t>
            </a:r>
          </a:p>
        </p:txBody>
      </p:sp>
      <p:sp>
        <p:nvSpPr>
          <p:cNvPr id="1027" name="Текст 2">
            <a:extLst>
              <a:ext uri="{FF2B5EF4-FFF2-40B4-BE49-F238E27FC236}">
                <a16:creationId xmlns:a16="http://schemas.microsoft.com/office/drawing/2014/main" id="{E426B99E-05F9-4AE3-A2B0-C938BB2016A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522288" y="1763713"/>
            <a:ext cx="9396412" cy="499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2870" tIns="51435" rIns="102870" bIns="5143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/>
              <a:t>Образец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E834915-625D-4504-B766-DAB468366E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22288" y="7008813"/>
            <a:ext cx="2435225" cy="401637"/>
          </a:xfrm>
          <a:prstGeom prst="rect">
            <a:avLst/>
          </a:prstGeom>
        </p:spPr>
        <p:txBody>
          <a:bodyPr vert="horz" lIns="102870" tIns="51435" rIns="102870" bIns="51435" rtlCol="0" anchor="ctr"/>
          <a:lstStyle>
            <a:lvl1pPr algn="l">
              <a:defRPr sz="140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33D0792-87F3-4F6B-96C0-66B5251E14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67113" y="7008813"/>
            <a:ext cx="3306762" cy="401637"/>
          </a:xfrm>
          <a:prstGeom prst="rect">
            <a:avLst/>
          </a:prstGeom>
        </p:spPr>
        <p:txBody>
          <a:bodyPr vert="horz" lIns="102870" tIns="51435" rIns="102870" bIns="51435" rtlCol="0" anchor="ctr"/>
          <a:lstStyle>
            <a:lvl1pPr algn="ctr">
              <a:defRPr sz="140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6C6DFE9-F6D4-4AD3-9AC2-6ED4824D02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483475" y="7008813"/>
            <a:ext cx="2435225" cy="401637"/>
          </a:xfrm>
          <a:prstGeom prst="rect">
            <a:avLst/>
          </a:prstGeom>
        </p:spPr>
        <p:txBody>
          <a:bodyPr vert="horz" wrap="square" lIns="102870" tIns="51435" rIns="102870" bIns="51435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fld id="{D33233BA-5B50-4A0E-AF64-868A6849A49B}" type="slidenum">
              <a:rPr lang="ru-RU" altLang="en-US"/>
              <a:pPr/>
              <a:t>‹#›</a:t>
            </a:fld>
            <a:endParaRPr lang="ru-RU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5pPr>
      <a:lvl6pPr marL="514350" algn="ctr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6pPr>
      <a:lvl7pPr marL="1028700" algn="ctr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7pPr>
      <a:lvl8pPr marL="1543050" algn="ctr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8pPr>
      <a:lvl9pPr marL="2057400" algn="ctr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9pPr>
    </p:titleStyle>
    <p:bodyStyle>
      <a:lvl1pPr marL="385763" indent="-38576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35025" indent="-3206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285875" indent="-2571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00225" indent="-2571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14575" indent="-2571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28925" indent="-257175" algn="l" defTabSz="1028700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43275" indent="-257175" algn="l" defTabSz="1028700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857625" indent="-257175" algn="l" defTabSz="1028700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371975" indent="-257175" algn="l" defTabSz="1028700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4305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8610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11480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 /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675F0"/>
            </a:gs>
            <a:gs pos="39999">
              <a:srgbClr val="00B0F0"/>
            </a:gs>
            <a:gs pos="70000">
              <a:srgbClr val="C4D6EB"/>
            </a:gs>
            <a:gs pos="100000">
              <a:srgbClr val="FFEBFA"/>
            </a:gs>
          </a:gsLst>
          <a:lin ang="27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7" descr="C:\Users\йуук\Desktop\oboi-na.ru_background_20090609_009_resized_1280x1024.jpg">
            <a:extLst>
              <a:ext uri="{FF2B5EF4-FFF2-40B4-BE49-F238E27FC236}">
                <a16:creationId xmlns:a16="http://schemas.microsoft.com/office/drawing/2014/main" id="{9EDA6761-7808-4A19-A9CE-3B935B0DBF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36538"/>
            <a:ext cx="10440988" cy="7797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Подзаголовок 2">
            <a:extLst>
              <a:ext uri="{FF2B5EF4-FFF2-40B4-BE49-F238E27FC236}">
                <a16:creationId xmlns:a16="http://schemas.microsoft.com/office/drawing/2014/main" id="{B168473F-A7FC-4115-A5E5-D7D2832970ED}"/>
              </a:ext>
            </a:extLst>
          </p:cNvPr>
          <p:cNvSpPr txBox="1">
            <a:spLocks/>
          </p:cNvSpPr>
          <p:nvPr/>
        </p:nvSpPr>
        <p:spPr>
          <a:xfrm>
            <a:off x="979488" y="5119688"/>
            <a:ext cx="8809037" cy="1497012"/>
          </a:xfrm>
          <a:prstGeom prst="rect">
            <a:avLst/>
          </a:prstGeom>
        </p:spPr>
        <p:txBody>
          <a:bodyPr lIns="102870" tIns="51435" rIns="102870" bIns="51435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100000"/>
              <a:defRPr/>
            </a:pPr>
            <a:endParaRPr lang="kk-KZ" sz="3200" b="1" i="1" dirty="0">
              <a:ln w="11430"/>
              <a:solidFill>
                <a:srgbClr val="0000FF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одзаголовок 2">
            <a:extLst>
              <a:ext uri="{FF2B5EF4-FFF2-40B4-BE49-F238E27FC236}">
                <a16:creationId xmlns:a16="http://schemas.microsoft.com/office/drawing/2014/main" id="{00E02EFC-8DA2-4AE0-8CDD-FB6A63ECB091}"/>
              </a:ext>
            </a:extLst>
          </p:cNvPr>
          <p:cNvSpPr txBox="1">
            <a:spLocks/>
          </p:cNvSpPr>
          <p:nvPr/>
        </p:nvSpPr>
        <p:spPr>
          <a:xfrm>
            <a:off x="1141413" y="787400"/>
            <a:ext cx="3916362" cy="1008063"/>
          </a:xfrm>
          <a:prstGeom prst="rect">
            <a:avLst/>
          </a:prstGeom>
        </p:spPr>
        <p:txBody>
          <a:bodyPr lIns="102870" tIns="51435" rIns="102870" bIns="51435">
            <a:norm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 fontAlgn="auto"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100000"/>
              <a:defRPr/>
            </a:pPr>
            <a:endParaRPr lang="ru-RU" sz="5400" b="1" i="1" dirty="0">
              <a:ln>
                <a:prstDash val="solid"/>
              </a:ln>
              <a:solidFill>
                <a:srgbClr val="FF0000"/>
              </a:soli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2292E3B-DFDF-4141-BF6A-DF7105DB0E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4471" y="630084"/>
            <a:ext cx="9631842" cy="4806731"/>
          </a:xfrm>
          <a:ln>
            <a:miter lim="800000"/>
            <a:headEnd/>
            <a:tailEnd/>
          </a:ln>
        </p:spPr>
        <p:txBody>
          <a:bodyPr rtlCol="0">
            <a:norm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kk-KZ" sz="2000" b="1" i="1" dirty="0">
              <a:ln>
                <a:prstDash val="solid"/>
              </a:ln>
              <a:solidFill>
                <a:srgbClr val="FF0000"/>
              </a:soli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kk-KZ" sz="7200" b="1" i="1" dirty="0">
                <a:ln>
                  <a:prstDash val="solid"/>
                </a:ln>
                <a:solidFill>
                  <a:srgbClr val="FF0000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Мамандық таңдауда қателесуге бола ма?</a:t>
            </a:r>
            <a:endParaRPr lang="ru-RU" sz="7200" b="1" i="1" dirty="0">
              <a:ln>
                <a:prstDash val="solid"/>
              </a:ln>
              <a:solidFill>
                <a:srgbClr val="0000FF"/>
              </a:soli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spli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7" descr="C:\Users\йуук\Desktop\oboi-na.ru_background_20090609_009_resized_1280x1024.jpg">
            <a:extLst>
              <a:ext uri="{FF2B5EF4-FFF2-40B4-BE49-F238E27FC236}">
                <a16:creationId xmlns:a16="http://schemas.microsoft.com/office/drawing/2014/main" id="{FB343AA2-F3B1-4C1B-8ACF-749A37C88D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36538"/>
            <a:ext cx="10440988" cy="7797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9" name="Text Box 14">
            <a:extLst>
              <a:ext uri="{FF2B5EF4-FFF2-40B4-BE49-F238E27FC236}">
                <a16:creationId xmlns:a16="http://schemas.microsoft.com/office/drawing/2014/main" id="{66AB6EF9-9CBA-437B-A6D0-5443007D44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8500" y="468313"/>
            <a:ext cx="9705975" cy="281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2870" tIns="51435" rIns="102870" bIns="51435">
            <a:spAutoFit/>
          </a:bodyPr>
          <a:lstStyle>
            <a:lvl1pPr defTabSz="10810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10810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10810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10810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defTabSz="10810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10810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10810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10810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10810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kk-KZ" altLang="en-US" sz="4400" b="1" i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Мамандық – (орысша)профессия </a:t>
            </a:r>
          </a:p>
          <a:p>
            <a:pPr algn="ctr" eaLnBrk="1" hangingPunct="1"/>
            <a:r>
              <a:rPr lang="kk-KZ" altLang="en-US" sz="4400" b="1" i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Профессия – латын сөзінен шыққан, «</a:t>
            </a:r>
            <a:r>
              <a:rPr lang="en-US" altLang="en-US" sz="4400" b="1" i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professio</a:t>
            </a:r>
            <a:r>
              <a:rPr lang="kk-KZ" altLang="en-US" sz="4400" b="1" i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- анықталған іс, мамандық.</a:t>
            </a:r>
          </a:p>
        </p:txBody>
      </p:sp>
    </p:spTree>
  </p:cSld>
  <p:clrMapOvr>
    <a:masterClrMapping/>
  </p:clrMapOvr>
  <p:transition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7" descr="C:\Users\йуук\Desktop\oboi-na.ru_background_20090609_009_resized_1280x1024.jpg">
            <a:extLst>
              <a:ext uri="{FF2B5EF4-FFF2-40B4-BE49-F238E27FC236}">
                <a16:creationId xmlns:a16="http://schemas.microsoft.com/office/drawing/2014/main" id="{84E4FA38-17BA-4938-94B9-B7683B8C49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36538"/>
            <a:ext cx="10440988" cy="7797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14BBDF-4D68-421A-B7C7-C81FC761AE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403" y="-78790"/>
            <a:ext cx="10072909" cy="4723517"/>
          </a:xfrm>
          <a:ln>
            <a:miter lim="800000"/>
            <a:headEnd/>
            <a:tailEnd/>
          </a:ln>
        </p:spPr>
        <p:txBody>
          <a:bodyPr rtlCol="0"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kk-KZ" altLang="ru-RU" sz="4400" b="1" i="1" u="sng" spc="56" dirty="0">
                <a:ln w="11430"/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Мақсаты: </a:t>
            </a:r>
            <a:br>
              <a:rPr lang="kk-KZ" altLang="ru-RU" sz="3200" b="1" i="1" u="sng" spc="56" dirty="0">
                <a:ln w="11430"/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altLang="ru-RU" sz="4000" b="1" i="1" spc="56" dirty="0">
                <a:ln w="11430"/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Мамандық таңдауда жауапкершілікті қалыптастыру. Оқушының кәсіби бағдарының табандылығын анықтау, психологиялық дайындығы мен қиындықтан шығу шеберлігін шыңдау.</a:t>
            </a:r>
            <a:endParaRPr lang="ru-RU" sz="4000" b="1" i="1" spc="56" dirty="0">
              <a:ln w="11430"/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9A681D4-881A-4BB9-8B84-AF4ACB5DF4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963" y="4068763"/>
            <a:ext cx="10440987" cy="2862262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ru-RU" altLang="ru-RU" sz="2700" b="1" i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fontAlgn="auto" hangingPunct="1">
              <a:spcAft>
                <a:spcPts val="0"/>
              </a:spcAft>
              <a:defRPr/>
            </a:pPr>
            <a:endParaRPr lang="ru-RU" b="1" i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7" descr="C:\Users\йуук\Desktop\oboi-na.ru_background_20090609_009_resized_1280x1024.jpg">
            <a:extLst>
              <a:ext uri="{FF2B5EF4-FFF2-40B4-BE49-F238E27FC236}">
                <a16:creationId xmlns:a16="http://schemas.microsoft.com/office/drawing/2014/main" id="{F172BD13-78C4-41DD-969E-793F32C433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36538"/>
            <a:ext cx="10440988" cy="7797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7675434-13E6-46D3-89B3-43EBEDDCAC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6247" y="252239"/>
            <a:ext cx="9810178" cy="6336704"/>
          </a:xfrm>
          <a:ln>
            <a:miter lim="800000"/>
            <a:headEnd/>
            <a:tailEnd/>
          </a:ln>
        </p:spPr>
        <p:txBody>
          <a:bodyPr rtlCol="0"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r>
              <a:rPr lang="ru-RU" sz="2000" b="1" i="1" dirty="0" err="1">
                <a:solidFill>
                  <a:srgbClr val="FF0000"/>
                </a:solidFill>
              </a:rPr>
              <a:t>Төртбұрыш</a:t>
            </a:r>
            <a:r>
              <a:rPr lang="ru-RU" sz="2000" b="1" i="1" dirty="0"/>
              <a:t> - </a:t>
            </a:r>
            <a:r>
              <a:rPr lang="ru-RU" sz="2000" b="1" i="1" dirty="0" err="1">
                <a:solidFill>
                  <a:schemeClr val="tx2"/>
                </a:solidFill>
              </a:rPr>
              <a:t>Еңбекқор</a:t>
            </a:r>
            <a:r>
              <a:rPr lang="ru-RU" sz="2000" b="1" i="1" dirty="0">
                <a:solidFill>
                  <a:schemeClr val="tx2"/>
                </a:solidFill>
              </a:rPr>
              <a:t>, </a:t>
            </a:r>
            <a:r>
              <a:rPr lang="ru-RU" sz="2000" b="1" i="1" dirty="0" err="1">
                <a:solidFill>
                  <a:schemeClr val="tx2"/>
                </a:solidFill>
              </a:rPr>
              <a:t>бастаған</a:t>
            </a:r>
            <a:r>
              <a:rPr lang="ru-RU" sz="2000" b="1" i="1" dirty="0">
                <a:solidFill>
                  <a:schemeClr val="tx2"/>
                </a:solidFill>
              </a:rPr>
              <a:t> </a:t>
            </a:r>
            <a:r>
              <a:rPr lang="ru-RU" sz="2000" b="1" i="1" dirty="0" err="1">
                <a:solidFill>
                  <a:schemeClr val="tx2"/>
                </a:solidFill>
              </a:rPr>
              <a:t>ісін</a:t>
            </a:r>
            <a:r>
              <a:rPr lang="ru-RU" sz="2000" b="1" i="1" dirty="0">
                <a:solidFill>
                  <a:schemeClr val="tx2"/>
                </a:solidFill>
              </a:rPr>
              <a:t> </a:t>
            </a:r>
            <a:r>
              <a:rPr lang="ru-RU" sz="2000" b="1" i="1" dirty="0" err="1">
                <a:solidFill>
                  <a:schemeClr val="tx2"/>
                </a:solidFill>
              </a:rPr>
              <a:t>аяғына</a:t>
            </a:r>
            <a:r>
              <a:rPr lang="ru-RU" sz="2000" b="1" i="1" dirty="0">
                <a:solidFill>
                  <a:schemeClr val="tx2"/>
                </a:solidFill>
              </a:rPr>
              <a:t> </a:t>
            </a:r>
            <a:r>
              <a:rPr lang="ru-RU" sz="2000" b="1" i="1" dirty="0" err="1">
                <a:solidFill>
                  <a:schemeClr val="tx2"/>
                </a:solidFill>
              </a:rPr>
              <a:t>дейін</a:t>
            </a:r>
            <a:r>
              <a:rPr lang="ru-RU" sz="2000" b="1" i="1" dirty="0">
                <a:solidFill>
                  <a:schemeClr val="tx2"/>
                </a:solidFill>
              </a:rPr>
              <a:t> </a:t>
            </a:r>
            <a:r>
              <a:rPr lang="ru-RU" sz="2000" b="1" i="1" dirty="0" err="1">
                <a:solidFill>
                  <a:schemeClr val="tx2"/>
                </a:solidFill>
              </a:rPr>
              <a:t>жеткізетін</a:t>
            </a:r>
            <a:r>
              <a:rPr lang="ru-RU" sz="2000" b="1" i="1" dirty="0">
                <a:solidFill>
                  <a:schemeClr val="tx2"/>
                </a:solidFill>
              </a:rPr>
              <a:t> </a:t>
            </a:r>
            <a:r>
              <a:rPr lang="ru-RU" sz="2000" b="1" i="1" dirty="0" err="1">
                <a:solidFill>
                  <a:schemeClr val="tx2"/>
                </a:solidFill>
              </a:rPr>
              <a:t>тұлғаға</a:t>
            </a:r>
            <a:r>
              <a:rPr lang="ru-RU" sz="2000" b="1" i="1" dirty="0">
                <a:solidFill>
                  <a:schemeClr val="tx2"/>
                </a:solidFill>
              </a:rPr>
              <a:t> </a:t>
            </a:r>
            <a:r>
              <a:rPr lang="ru-RU" sz="2000" b="1" i="1" dirty="0" err="1">
                <a:solidFill>
                  <a:schemeClr val="tx2"/>
                </a:solidFill>
              </a:rPr>
              <a:t>тән</a:t>
            </a:r>
            <a:r>
              <a:rPr lang="ru-RU" sz="2000" b="1" i="1" dirty="0">
                <a:solidFill>
                  <a:schemeClr val="tx2"/>
                </a:solidFill>
              </a:rPr>
              <a:t>. </a:t>
            </a:r>
            <a:r>
              <a:rPr lang="ru-RU" sz="2000" b="1" i="1" dirty="0" err="1">
                <a:solidFill>
                  <a:schemeClr val="tx2"/>
                </a:solidFill>
              </a:rPr>
              <a:t>Шыдамдылығы</a:t>
            </a:r>
            <a:r>
              <a:rPr lang="ru-RU" sz="2000" b="1" i="1" dirty="0">
                <a:solidFill>
                  <a:schemeClr val="tx2"/>
                </a:solidFill>
              </a:rPr>
              <a:t> </a:t>
            </a:r>
            <a:r>
              <a:rPr lang="ru-RU" sz="2000" b="1" i="1" dirty="0" err="1">
                <a:solidFill>
                  <a:schemeClr val="tx2"/>
                </a:solidFill>
              </a:rPr>
              <a:t>арқасында</a:t>
            </a:r>
            <a:r>
              <a:rPr lang="ru-RU" sz="2000" b="1" i="1" dirty="0">
                <a:solidFill>
                  <a:schemeClr val="tx2"/>
                </a:solidFill>
              </a:rPr>
              <a:t> </a:t>
            </a:r>
            <a:r>
              <a:rPr lang="ru-RU" sz="2000" b="1" i="1" dirty="0" err="1">
                <a:solidFill>
                  <a:schemeClr val="tx2"/>
                </a:solidFill>
              </a:rPr>
              <a:t>төртбұрыштар</a:t>
            </a:r>
            <a:r>
              <a:rPr lang="ru-RU" sz="2000" b="1" i="1" dirty="0">
                <a:solidFill>
                  <a:schemeClr val="tx2"/>
                </a:solidFill>
              </a:rPr>
              <a:t> </a:t>
            </a:r>
            <a:r>
              <a:rPr lang="ru-RU" sz="2000" b="1" i="1" dirty="0" err="1">
                <a:solidFill>
                  <a:schemeClr val="tx2"/>
                </a:solidFill>
              </a:rPr>
              <a:t>өз</a:t>
            </a:r>
            <a:r>
              <a:rPr lang="ru-RU" sz="2000" b="1" i="1" dirty="0">
                <a:solidFill>
                  <a:schemeClr val="tx2"/>
                </a:solidFill>
              </a:rPr>
              <a:t> </a:t>
            </a:r>
            <a:r>
              <a:rPr lang="ru-RU" sz="2000" b="1" i="1" dirty="0" err="1">
                <a:solidFill>
                  <a:schemeClr val="tx2"/>
                </a:solidFill>
              </a:rPr>
              <a:t>ісінің</a:t>
            </a:r>
            <a:r>
              <a:rPr lang="ru-RU" sz="2000" b="1" i="1" dirty="0">
                <a:solidFill>
                  <a:schemeClr val="tx2"/>
                </a:solidFill>
              </a:rPr>
              <a:t> </a:t>
            </a:r>
            <a:r>
              <a:rPr lang="ru-RU" sz="2000" b="1" i="1" dirty="0" err="1">
                <a:solidFill>
                  <a:schemeClr val="tx2"/>
                </a:solidFill>
              </a:rPr>
              <a:t>нағыз</a:t>
            </a:r>
            <a:r>
              <a:rPr lang="ru-RU" sz="2000" b="1" i="1" dirty="0">
                <a:solidFill>
                  <a:schemeClr val="tx2"/>
                </a:solidFill>
              </a:rPr>
              <a:t> </a:t>
            </a:r>
            <a:r>
              <a:rPr lang="ru-RU" sz="2000" b="1" i="1" dirty="0" err="1">
                <a:solidFill>
                  <a:schemeClr val="tx2"/>
                </a:solidFill>
              </a:rPr>
              <a:t>шебер</a:t>
            </a:r>
            <a:r>
              <a:rPr lang="ru-RU" sz="2000" b="1" i="1" dirty="0">
                <a:solidFill>
                  <a:schemeClr val="tx2"/>
                </a:solidFill>
              </a:rPr>
              <a:t> </a:t>
            </a:r>
            <a:r>
              <a:rPr lang="ru-RU" sz="2000" b="1" i="1" dirty="0" err="1">
                <a:solidFill>
                  <a:schemeClr val="tx2"/>
                </a:solidFill>
              </a:rPr>
              <a:t>маманы</a:t>
            </a:r>
            <a:r>
              <a:rPr lang="ru-RU" sz="2000" b="1" i="1" dirty="0">
                <a:solidFill>
                  <a:schemeClr val="tx2"/>
                </a:solidFill>
              </a:rPr>
              <a:t> бола </a:t>
            </a:r>
            <a:r>
              <a:rPr lang="ru-RU" sz="2000" b="1" i="1" dirty="0" err="1">
                <a:solidFill>
                  <a:schemeClr val="tx2"/>
                </a:solidFill>
              </a:rPr>
              <a:t>алады</a:t>
            </a:r>
            <a:r>
              <a:rPr lang="ru-RU" sz="2000" b="1" i="1" dirty="0">
                <a:solidFill>
                  <a:schemeClr val="tx2"/>
                </a:solidFill>
              </a:rPr>
              <a:t>. </a:t>
            </a:r>
            <a:r>
              <a:rPr lang="ru-RU" sz="2000" b="1" i="1" dirty="0" err="1">
                <a:solidFill>
                  <a:schemeClr val="tx2"/>
                </a:solidFill>
              </a:rPr>
              <a:t>Олар</a:t>
            </a:r>
            <a:r>
              <a:rPr lang="ru-RU" sz="2000" b="1" i="1" dirty="0">
                <a:solidFill>
                  <a:schemeClr val="tx2"/>
                </a:solidFill>
              </a:rPr>
              <a:t> </a:t>
            </a:r>
            <a:r>
              <a:rPr lang="ru-RU" sz="2000" b="1" i="1" dirty="0" err="1">
                <a:solidFill>
                  <a:schemeClr val="tx2"/>
                </a:solidFill>
              </a:rPr>
              <a:t>әрқашан</a:t>
            </a:r>
            <a:r>
              <a:rPr lang="ru-RU" sz="2000" b="1" i="1" dirty="0">
                <a:solidFill>
                  <a:schemeClr val="tx2"/>
                </a:solidFill>
              </a:rPr>
              <a:t> </a:t>
            </a:r>
            <a:r>
              <a:rPr lang="ru-RU" sz="2000" b="1" i="1" dirty="0" err="1">
                <a:solidFill>
                  <a:schemeClr val="tx2"/>
                </a:solidFill>
              </a:rPr>
              <a:t>тәртіпті</a:t>
            </a:r>
            <a:r>
              <a:rPr lang="ru-RU" sz="2000" b="1" i="1" dirty="0">
                <a:solidFill>
                  <a:schemeClr val="tx2"/>
                </a:solidFill>
              </a:rPr>
              <a:t> </a:t>
            </a:r>
            <a:r>
              <a:rPr lang="ru-RU" sz="2000" b="1" i="1" dirty="0" err="1">
                <a:solidFill>
                  <a:schemeClr val="tx2"/>
                </a:solidFill>
              </a:rPr>
              <a:t>қалайды</a:t>
            </a:r>
            <a:r>
              <a:rPr lang="ru-RU" sz="2000" b="1" i="1" dirty="0">
                <a:solidFill>
                  <a:schemeClr val="tx2"/>
                </a:solidFill>
              </a:rPr>
              <a:t>: </a:t>
            </a:r>
            <a:r>
              <a:rPr lang="ru-RU" sz="2000" b="1" i="1" dirty="0" err="1">
                <a:solidFill>
                  <a:schemeClr val="tx2"/>
                </a:solidFill>
              </a:rPr>
              <a:t>әр</a:t>
            </a:r>
            <a:r>
              <a:rPr lang="ru-RU" sz="2000" b="1" i="1" dirty="0">
                <a:solidFill>
                  <a:schemeClr val="tx2"/>
                </a:solidFill>
              </a:rPr>
              <a:t> </a:t>
            </a:r>
            <a:r>
              <a:rPr lang="ru-RU" sz="2000" b="1" i="1" dirty="0" err="1">
                <a:solidFill>
                  <a:schemeClr val="tx2"/>
                </a:solidFill>
              </a:rPr>
              <a:t>нәрсенің</a:t>
            </a:r>
            <a:r>
              <a:rPr lang="ru-RU" sz="2000" b="1" i="1" dirty="0">
                <a:solidFill>
                  <a:schemeClr val="tx2"/>
                </a:solidFill>
              </a:rPr>
              <a:t> </a:t>
            </a:r>
            <a:r>
              <a:rPr lang="ru-RU" sz="2000" b="1" i="1" dirty="0" err="1">
                <a:solidFill>
                  <a:schemeClr val="tx2"/>
                </a:solidFill>
              </a:rPr>
              <a:t>өз</a:t>
            </a:r>
            <a:r>
              <a:rPr lang="ru-RU" sz="2000" b="1" i="1" dirty="0">
                <a:solidFill>
                  <a:schemeClr val="tx2"/>
                </a:solidFill>
              </a:rPr>
              <a:t> </a:t>
            </a:r>
            <a:r>
              <a:rPr lang="ru-RU" sz="2000" b="1" i="1" dirty="0" err="1">
                <a:solidFill>
                  <a:schemeClr val="tx2"/>
                </a:solidFill>
              </a:rPr>
              <a:t>орнында</a:t>
            </a:r>
            <a:r>
              <a:rPr lang="ru-RU" sz="2000" b="1" i="1" dirty="0">
                <a:solidFill>
                  <a:schemeClr val="tx2"/>
                </a:solidFill>
              </a:rPr>
              <a:t> </a:t>
            </a:r>
            <a:r>
              <a:rPr lang="ru-RU" sz="2000" b="1" i="1" dirty="0" err="1">
                <a:solidFill>
                  <a:schemeClr val="tx2"/>
                </a:solidFill>
              </a:rPr>
              <a:t>және</a:t>
            </a:r>
            <a:r>
              <a:rPr lang="ru-RU" sz="2000" b="1" i="1" dirty="0">
                <a:solidFill>
                  <a:schemeClr val="tx2"/>
                </a:solidFill>
              </a:rPr>
              <a:t> </a:t>
            </a:r>
            <a:r>
              <a:rPr lang="ru-RU" sz="2000" b="1" i="1" dirty="0" err="1">
                <a:solidFill>
                  <a:schemeClr val="tx2"/>
                </a:solidFill>
              </a:rPr>
              <a:t>уақытында</a:t>
            </a:r>
            <a:r>
              <a:rPr lang="ru-RU" sz="2000" b="1" i="1" dirty="0">
                <a:solidFill>
                  <a:schemeClr val="tx2"/>
                </a:solidFill>
              </a:rPr>
              <a:t> </a:t>
            </a:r>
            <a:r>
              <a:rPr lang="ru-RU" sz="2000" b="1" i="1" dirty="0" err="1">
                <a:solidFill>
                  <a:schemeClr val="tx2"/>
                </a:solidFill>
              </a:rPr>
              <a:t>болғанын</a:t>
            </a:r>
            <a:r>
              <a:rPr lang="ru-RU" sz="2000" b="1" i="1" dirty="0">
                <a:solidFill>
                  <a:schemeClr val="tx2"/>
                </a:solidFill>
              </a:rPr>
              <a:t> </a:t>
            </a:r>
            <a:r>
              <a:rPr lang="ru-RU" sz="2000" b="1" i="1" dirty="0" err="1">
                <a:solidFill>
                  <a:schemeClr val="tx2"/>
                </a:solidFill>
              </a:rPr>
              <a:t>ұнатады</a:t>
            </a:r>
            <a:r>
              <a:rPr lang="ru-RU" sz="2000" b="1" i="1" dirty="0">
                <a:solidFill>
                  <a:schemeClr val="tx2"/>
                </a:solidFill>
              </a:rPr>
              <a:t>. </a:t>
            </a:r>
            <a:r>
              <a:rPr lang="ru-RU" sz="2000" b="1" i="1" dirty="0" err="1">
                <a:solidFill>
                  <a:schemeClr val="tx2"/>
                </a:solidFill>
              </a:rPr>
              <a:t>Олар</a:t>
            </a:r>
            <a:r>
              <a:rPr lang="ru-RU" sz="2000" b="1" i="1" dirty="0">
                <a:solidFill>
                  <a:schemeClr val="tx2"/>
                </a:solidFill>
              </a:rPr>
              <a:t> “</a:t>
            </a:r>
            <a:r>
              <a:rPr lang="ru-RU" sz="2000" b="1" i="1" dirty="0" err="1">
                <a:solidFill>
                  <a:schemeClr val="tx2"/>
                </a:solidFill>
              </a:rPr>
              <a:t>тосын</a:t>
            </a:r>
            <a:r>
              <a:rPr lang="ru-RU" sz="2000" b="1" i="1" dirty="0">
                <a:solidFill>
                  <a:schemeClr val="tx2"/>
                </a:solidFill>
              </a:rPr>
              <a:t> </a:t>
            </a:r>
            <a:r>
              <a:rPr lang="ru-RU" sz="2000" b="1" i="1" dirty="0" err="1">
                <a:solidFill>
                  <a:schemeClr val="tx2"/>
                </a:solidFill>
              </a:rPr>
              <a:t>сыйды</a:t>
            </a:r>
            <a:r>
              <a:rPr lang="ru-RU" sz="2000" b="1" i="1" dirty="0">
                <a:solidFill>
                  <a:schemeClr val="tx2"/>
                </a:solidFill>
              </a:rPr>
              <a:t>” </a:t>
            </a:r>
            <a:r>
              <a:rPr lang="ru-RU" sz="2000" b="1" i="1" dirty="0" err="1">
                <a:solidFill>
                  <a:schemeClr val="tx2"/>
                </a:solidFill>
              </a:rPr>
              <a:t>ұнатпайды</a:t>
            </a:r>
            <a:r>
              <a:rPr lang="ru-RU" sz="2000" b="1" i="1" dirty="0">
                <a:solidFill>
                  <a:schemeClr val="tx2"/>
                </a:solidFill>
              </a:rPr>
              <a:t>. </a:t>
            </a:r>
            <a:r>
              <a:rPr lang="ru-RU" sz="2000" b="1" i="1" dirty="0" err="1">
                <a:solidFill>
                  <a:schemeClr val="tx2"/>
                </a:solidFill>
              </a:rPr>
              <a:t>Жағымсыз</a:t>
            </a:r>
            <a:r>
              <a:rPr lang="ru-RU" sz="2000" b="1" i="1" dirty="0">
                <a:solidFill>
                  <a:schemeClr val="tx2"/>
                </a:solidFill>
              </a:rPr>
              <a:t> </a:t>
            </a:r>
            <a:r>
              <a:rPr lang="ru-RU" sz="2000" b="1" i="1" dirty="0" err="1">
                <a:solidFill>
                  <a:schemeClr val="tx2"/>
                </a:solidFill>
              </a:rPr>
              <a:t>жақтары</a:t>
            </a:r>
            <a:r>
              <a:rPr lang="ru-RU" sz="2000" b="1" i="1" dirty="0">
                <a:solidFill>
                  <a:schemeClr val="tx2"/>
                </a:solidFill>
              </a:rPr>
              <a:t>: </a:t>
            </a:r>
            <a:r>
              <a:rPr lang="ru-RU" sz="2000" b="1" i="1" dirty="0" err="1">
                <a:solidFill>
                  <a:schemeClr val="tx2"/>
                </a:solidFill>
              </a:rPr>
              <a:t>ұсақшыл</a:t>
            </a:r>
            <a:r>
              <a:rPr lang="ru-RU" sz="2000" b="1" i="1" dirty="0">
                <a:solidFill>
                  <a:schemeClr val="tx2"/>
                </a:solidFill>
              </a:rPr>
              <a:t>, </a:t>
            </a:r>
            <a:r>
              <a:rPr lang="ru-RU" sz="2000" b="1" i="1" dirty="0" err="1">
                <a:solidFill>
                  <a:schemeClr val="tx2"/>
                </a:solidFill>
              </a:rPr>
              <a:t>адам</a:t>
            </a:r>
            <a:r>
              <a:rPr lang="ru-RU" sz="2000" b="1" i="1" dirty="0">
                <a:solidFill>
                  <a:schemeClr val="tx2"/>
                </a:solidFill>
              </a:rPr>
              <a:t> </a:t>
            </a:r>
            <a:r>
              <a:rPr lang="ru-RU" sz="2000" b="1" i="1" dirty="0" err="1">
                <a:solidFill>
                  <a:schemeClr val="tx2"/>
                </a:solidFill>
              </a:rPr>
              <a:t>жатырқайды</a:t>
            </a:r>
            <a:r>
              <a:rPr lang="ru-RU" sz="2000" b="1" i="1" dirty="0">
                <a:solidFill>
                  <a:schemeClr val="tx2"/>
                </a:solidFill>
              </a:rPr>
              <a:t>, </a:t>
            </a:r>
            <a:r>
              <a:rPr lang="ru-RU" sz="2000" b="1" i="1" dirty="0" err="1">
                <a:solidFill>
                  <a:schemeClr val="tx2"/>
                </a:solidFill>
              </a:rPr>
              <a:t>тым</a:t>
            </a:r>
            <a:r>
              <a:rPr lang="ru-RU" sz="2000" b="1" i="1" dirty="0">
                <a:solidFill>
                  <a:schemeClr val="tx2"/>
                </a:solidFill>
              </a:rPr>
              <a:t> </a:t>
            </a:r>
            <a:r>
              <a:rPr lang="ru-RU" sz="2000" b="1" i="1" dirty="0" err="1">
                <a:solidFill>
                  <a:schemeClr val="tx2"/>
                </a:solidFill>
              </a:rPr>
              <a:t>сақтанғыш</a:t>
            </a:r>
            <a:r>
              <a:rPr lang="ru-RU" sz="2000" b="1" i="1" dirty="0">
                <a:solidFill>
                  <a:schemeClr val="tx2"/>
                </a:solidFill>
              </a:rPr>
              <a:t>, </a:t>
            </a:r>
            <a:r>
              <a:rPr lang="ru-RU" sz="2000" b="1" i="1" dirty="0" err="1">
                <a:solidFill>
                  <a:schemeClr val="tx2"/>
                </a:solidFill>
              </a:rPr>
              <a:t>қырсық</a:t>
            </a:r>
            <a:r>
              <a:rPr lang="ru-RU" sz="2000" b="1" i="1" dirty="0">
                <a:solidFill>
                  <a:schemeClr val="tx2"/>
                </a:solidFill>
              </a:rPr>
              <a:t>, </a:t>
            </a:r>
            <a:r>
              <a:rPr lang="ru-RU" sz="2000" b="1" i="1" dirty="0" err="1">
                <a:solidFill>
                  <a:schemeClr val="tx2"/>
                </a:solidFill>
              </a:rPr>
              <a:t>керітартпа</a:t>
            </a:r>
            <a:r>
              <a:rPr lang="ru-RU" sz="2000" b="1" i="1" dirty="0">
                <a:solidFill>
                  <a:schemeClr val="tx2"/>
                </a:solidFill>
              </a:rPr>
              <a:t>. </a:t>
            </a:r>
            <a:br>
              <a:rPr lang="ru-RU" sz="2000" b="1" i="1" dirty="0">
                <a:solidFill>
                  <a:schemeClr val="tx2"/>
                </a:solidFill>
              </a:rPr>
            </a:br>
            <a:br>
              <a:rPr lang="ru-RU" sz="2000" b="1" i="1" dirty="0"/>
            </a:br>
            <a:r>
              <a:rPr lang="ru-RU" sz="2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Үшбұрыш</a:t>
            </a:r>
            <a:r>
              <a:rPr lang="ru-RU" sz="2000" b="1" i="1" dirty="0"/>
              <a:t> - </a:t>
            </a:r>
            <a:r>
              <a:rPr lang="ru-RU" sz="2000" b="1" i="1" dirty="0" err="1">
                <a:solidFill>
                  <a:schemeClr val="tx2"/>
                </a:solidFill>
              </a:rPr>
              <a:t>бұл</a:t>
            </a:r>
            <a:r>
              <a:rPr lang="ru-RU" sz="2000" b="1" i="1" dirty="0">
                <a:solidFill>
                  <a:schemeClr val="tx2"/>
                </a:solidFill>
              </a:rPr>
              <a:t> фигура </a:t>
            </a:r>
            <a:r>
              <a:rPr lang="ru-RU" sz="2000" b="1" i="1" dirty="0" err="1">
                <a:solidFill>
                  <a:schemeClr val="tx2"/>
                </a:solidFill>
              </a:rPr>
              <a:t>көшбасшылықтың</a:t>
            </a:r>
            <a:r>
              <a:rPr lang="ru-RU" sz="2000" b="1" i="1" dirty="0">
                <a:solidFill>
                  <a:schemeClr val="tx2"/>
                </a:solidFill>
              </a:rPr>
              <a:t> </a:t>
            </a:r>
            <a:r>
              <a:rPr lang="ru-RU" sz="2000" b="1" i="1" dirty="0" err="1">
                <a:solidFill>
                  <a:schemeClr val="tx2"/>
                </a:solidFill>
              </a:rPr>
              <a:t>белгісі.Үшбұрышқа</a:t>
            </a:r>
            <a:r>
              <a:rPr lang="ru-RU" sz="2000" b="1" i="1" dirty="0">
                <a:solidFill>
                  <a:schemeClr val="tx2"/>
                </a:solidFill>
              </a:rPr>
              <a:t> </a:t>
            </a:r>
            <a:r>
              <a:rPr lang="ru-RU" sz="2000" b="1" i="1" dirty="0" err="1">
                <a:solidFill>
                  <a:schemeClr val="tx2"/>
                </a:solidFill>
              </a:rPr>
              <a:t>тән</a:t>
            </a:r>
            <a:r>
              <a:rPr lang="ru-RU" sz="2000" b="1" i="1" dirty="0">
                <a:solidFill>
                  <a:schemeClr val="tx2"/>
                </a:solidFill>
              </a:rPr>
              <a:t> </a:t>
            </a:r>
            <a:r>
              <a:rPr lang="ru-RU" sz="2000" b="1" i="1" dirty="0" err="1">
                <a:solidFill>
                  <a:schemeClr val="tx2"/>
                </a:solidFill>
              </a:rPr>
              <a:t>қасиет-мақсатына</a:t>
            </a:r>
            <a:r>
              <a:rPr lang="ru-RU" sz="2000" b="1" i="1" dirty="0">
                <a:solidFill>
                  <a:schemeClr val="tx2"/>
                </a:solidFill>
              </a:rPr>
              <a:t> </a:t>
            </a:r>
            <a:r>
              <a:rPr lang="ru-RU" sz="2000" b="1" i="1" dirty="0" err="1">
                <a:solidFill>
                  <a:schemeClr val="tx2"/>
                </a:solidFill>
              </a:rPr>
              <a:t>жету</a:t>
            </a:r>
            <a:r>
              <a:rPr lang="ru-RU" sz="2000" b="1" i="1" dirty="0">
                <a:solidFill>
                  <a:schemeClr val="tx2"/>
                </a:solidFill>
              </a:rPr>
              <a:t>, </a:t>
            </a:r>
            <a:r>
              <a:rPr lang="ru-RU" sz="2000" b="1" i="1" dirty="0" err="1">
                <a:solidFill>
                  <a:schemeClr val="tx2"/>
                </a:solidFill>
              </a:rPr>
              <a:t>ұмтылу</a:t>
            </a:r>
            <a:r>
              <a:rPr lang="ru-RU" sz="2000" b="1" i="1" dirty="0">
                <a:solidFill>
                  <a:schemeClr val="tx2"/>
                </a:solidFill>
              </a:rPr>
              <a:t>. </a:t>
            </a:r>
            <a:r>
              <a:rPr lang="ru-RU" sz="2000" b="1" i="1" dirty="0" err="1">
                <a:solidFill>
                  <a:schemeClr val="tx2"/>
                </a:solidFill>
              </a:rPr>
              <a:t>Ол</a:t>
            </a:r>
            <a:r>
              <a:rPr lang="ru-RU" sz="2000" b="1" i="1" dirty="0">
                <a:solidFill>
                  <a:schemeClr val="tx2"/>
                </a:solidFill>
              </a:rPr>
              <a:t> </a:t>
            </a:r>
            <a:r>
              <a:rPr lang="ru-RU" sz="2000" b="1" i="1" dirty="0" err="1">
                <a:solidFill>
                  <a:schemeClr val="tx2"/>
                </a:solidFill>
              </a:rPr>
              <a:t>әрқашан</a:t>
            </a:r>
            <a:r>
              <a:rPr lang="ru-RU" sz="2000" b="1" i="1" dirty="0">
                <a:solidFill>
                  <a:schemeClr val="tx2"/>
                </a:solidFill>
              </a:rPr>
              <a:t> </a:t>
            </a:r>
            <a:r>
              <a:rPr lang="ru-RU" sz="2000" b="1" i="1" dirty="0" err="1">
                <a:solidFill>
                  <a:schemeClr val="tx2"/>
                </a:solidFill>
              </a:rPr>
              <a:t>басқалармен</a:t>
            </a:r>
            <a:r>
              <a:rPr lang="ru-RU" sz="2000" b="1" i="1" dirty="0">
                <a:solidFill>
                  <a:schemeClr val="tx2"/>
                </a:solidFill>
              </a:rPr>
              <a:t> </a:t>
            </a:r>
            <a:r>
              <a:rPr lang="ru-RU" sz="2000" b="1" i="1" dirty="0" err="1">
                <a:solidFill>
                  <a:schemeClr val="tx2"/>
                </a:solidFill>
              </a:rPr>
              <a:t>бәсекелесіп</a:t>
            </a:r>
            <a:r>
              <a:rPr lang="ru-RU" sz="2000" b="1" i="1" dirty="0">
                <a:solidFill>
                  <a:schemeClr val="tx2"/>
                </a:solidFill>
              </a:rPr>
              <a:t> </a:t>
            </a:r>
            <a:r>
              <a:rPr lang="ru-RU" sz="2000" b="1" i="1" dirty="0" err="1">
                <a:solidFill>
                  <a:schemeClr val="tx2"/>
                </a:solidFill>
              </a:rPr>
              <a:t>жүреді</a:t>
            </a:r>
            <a:r>
              <a:rPr lang="ru-RU" sz="2000" b="1" i="1" dirty="0">
                <a:solidFill>
                  <a:schemeClr val="tx2"/>
                </a:solidFill>
              </a:rPr>
              <a:t>, </a:t>
            </a:r>
            <a:r>
              <a:rPr lang="ru-RU" sz="2000" b="1" i="1" dirty="0" err="1">
                <a:solidFill>
                  <a:schemeClr val="tx2"/>
                </a:solidFill>
              </a:rPr>
              <a:t>жеңіске</a:t>
            </a:r>
            <a:r>
              <a:rPr lang="ru-RU" sz="2000" b="1" i="1" dirty="0">
                <a:solidFill>
                  <a:schemeClr val="tx2"/>
                </a:solidFill>
              </a:rPr>
              <a:t> </a:t>
            </a:r>
            <a:r>
              <a:rPr lang="ru-RU" sz="2000" b="1" i="1" dirty="0" err="1">
                <a:solidFill>
                  <a:schemeClr val="tx2"/>
                </a:solidFill>
              </a:rPr>
              <a:t>ұмтылады</a:t>
            </a:r>
            <a:r>
              <a:rPr lang="ru-RU" sz="2000" b="1" i="1" dirty="0">
                <a:solidFill>
                  <a:schemeClr val="tx2"/>
                </a:solidFill>
              </a:rPr>
              <a:t>. </a:t>
            </a:r>
            <a:r>
              <a:rPr lang="ru-RU" sz="2000" b="1" i="1" dirty="0" err="1">
                <a:solidFill>
                  <a:schemeClr val="tx2"/>
                </a:solidFill>
              </a:rPr>
              <a:t>Жұмысына</a:t>
            </a:r>
            <a:r>
              <a:rPr lang="ru-RU" sz="2000" b="1" i="1" dirty="0">
                <a:solidFill>
                  <a:schemeClr val="tx2"/>
                </a:solidFill>
              </a:rPr>
              <a:t> </a:t>
            </a:r>
            <a:r>
              <a:rPr lang="ru-RU" sz="2000" b="1" i="1" dirty="0" err="1">
                <a:solidFill>
                  <a:schemeClr val="tx2"/>
                </a:solidFill>
              </a:rPr>
              <a:t>тиянақты</a:t>
            </a:r>
            <a:r>
              <a:rPr lang="ru-RU" sz="2000" b="1" i="1" dirty="0">
                <a:solidFill>
                  <a:schemeClr val="tx2"/>
                </a:solidFill>
              </a:rPr>
              <a:t>, </a:t>
            </a:r>
            <a:r>
              <a:rPr lang="ru-RU" sz="2000" b="1" i="1" dirty="0" err="1">
                <a:solidFill>
                  <a:schemeClr val="tx2"/>
                </a:solidFill>
              </a:rPr>
              <a:t>батыл</a:t>
            </a:r>
            <a:r>
              <a:rPr lang="ru-RU" sz="2000" b="1" i="1" dirty="0">
                <a:solidFill>
                  <a:schemeClr val="tx2"/>
                </a:solidFill>
              </a:rPr>
              <a:t>, </a:t>
            </a:r>
            <a:r>
              <a:rPr lang="ru-RU" sz="2000" b="1" i="1" dirty="0" err="1">
                <a:solidFill>
                  <a:schemeClr val="tx2"/>
                </a:solidFill>
              </a:rPr>
              <a:t>өз-өзіне</a:t>
            </a:r>
            <a:r>
              <a:rPr lang="ru-RU" sz="2000" b="1" i="1" dirty="0">
                <a:solidFill>
                  <a:schemeClr val="tx2"/>
                </a:solidFill>
              </a:rPr>
              <a:t> </a:t>
            </a:r>
            <a:r>
              <a:rPr lang="ru-RU" sz="2000" b="1" i="1" dirty="0" err="1">
                <a:solidFill>
                  <a:schemeClr val="tx2"/>
                </a:solidFill>
              </a:rPr>
              <a:t>сенімді</a:t>
            </a:r>
            <a:r>
              <a:rPr lang="ru-RU" sz="2000" b="1" i="1" dirty="0">
                <a:solidFill>
                  <a:schemeClr val="tx2"/>
                </a:solidFill>
              </a:rPr>
              <a:t> </a:t>
            </a:r>
            <a:r>
              <a:rPr lang="ru-RU" sz="2000" b="1" i="1" dirty="0" err="1">
                <a:solidFill>
                  <a:schemeClr val="tx2"/>
                </a:solidFill>
              </a:rPr>
              <a:t>тұлға</a:t>
            </a:r>
            <a:r>
              <a:rPr lang="ru-RU" sz="2000" b="1" i="1" dirty="0">
                <a:solidFill>
                  <a:schemeClr val="tx2"/>
                </a:solidFill>
              </a:rPr>
              <a:t>. </a:t>
            </a:r>
            <a:r>
              <a:rPr lang="ru-RU" sz="2000" b="1" i="1" dirty="0" err="1">
                <a:solidFill>
                  <a:schemeClr val="tx2"/>
                </a:solidFill>
              </a:rPr>
              <a:t>Жағымсыз</a:t>
            </a:r>
            <a:r>
              <a:rPr lang="ru-RU" sz="2000" b="1" i="1" dirty="0">
                <a:solidFill>
                  <a:schemeClr val="tx2"/>
                </a:solidFill>
              </a:rPr>
              <a:t> </a:t>
            </a:r>
            <a:r>
              <a:rPr lang="ru-RU" sz="2000" b="1" i="1" dirty="0" err="1">
                <a:solidFill>
                  <a:schemeClr val="tx2"/>
                </a:solidFill>
              </a:rPr>
              <a:t>жақтары</a:t>
            </a:r>
            <a:r>
              <a:rPr lang="ru-RU" sz="2000" b="1" i="1" dirty="0">
                <a:solidFill>
                  <a:schemeClr val="tx2"/>
                </a:solidFill>
              </a:rPr>
              <a:t>: </a:t>
            </a:r>
            <a:r>
              <a:rPr lang="ru-RU" sz="2000" b="1" i="1" dirty="0" err="1">
                <a:solidFill>
                  <a:schemeClr val="tx2"/>
                </a:solidFill>
              </a:rPr>
              <a:t>атаққұмар</a:t>
            </a:r>
            <a:r>
              <a:rPr lang="ru-RU" sz="2000" b="1" i="1" dirty="0">
                <a:solidFill>
                  <a:schemeClr val="tx2"/>
                </a:solidFill>
              </a:rPr>
              <a:t>, </a:t>
            </a:r>
            <a:r>
              <a:rPr lang="ru-RU" sz="2000" b="1" i="1" dirty="0" err="1">
                <a:solidFill>
                  <a:schemeClr val="tx2"/>
                </a:solidFill>
              </a:rPr>
              <a:t>өзімшіл</a:t>
            </a:r>
            <a:r>
              <a:rPr lang="ru-RU" sz="2000" b="1" i="1" dirty="0">
                <a:solidFill>
                  <a:schemeClr val="tx2"/>
                </a:solidFill>
              </a:rPr>
              <a:t>, </a:t>
            </a:r>
            <a:r>
              <a:rPr lang="ru-RU" sz="2000" b="1" i="1" dirty="0" err="1">
                <a:solidFill>
                  <a:schemeClr val="tx2"/>
                </a:solidFill>
              </a:rPr>
              <a:t>кекшіл</a:t>
            </a:r>
            <a:r>
              <a:rPr lang="ru-RU" sz="2000" b="1" i="1" dirty="0">
                <a:solidFill>
                  <a:schemeClr val="tx2"/>
                </a:solidFill>
              </a:rPr>
              <a:t>, </a:t>
            </a:r>
            <a:r>
              <a:rPr lang="ru-RU" sz="2000" b="1" i="1" dirty="0" err="1">
                <a:solidFill>
                  <a:schemeClr val="tx2"/>
                </a:solidFill>
              </a:rPr>
              <a:t>қарсы</a:t>
            </a:r>
            <a:r>
              <a:rPr lang="ru-RU" sz="2000" b="1" i="1" dirty="0">
                <a:solidFill>
                  <a:schemeClr val="tx2"/>
                </a:solidFill>
              </a:rPr>
              <a:t> </a:t>
            </a:r>
            <a:r>
              <a:rPr lang="ru-RU" sz="2000" b="1" i="1" dirty="0" err="1">
                <a:solidFill>
                  <a:schemeClr val="tx2"/>
                </a:solidFill>
              </a:rPr>
              <a:t>сөзді</a:t>
            </a:r>
            <a:r>
              <a:rPr lang="ru-RU" sz="2000" b="1" i="1" dirty="0">
                <a:solidFill>
                  <a:schemeClr val="tx2"/>
                </a:solidFill>
              </a:rPr>
              <a:t> </a:t>
            </a:r>
            <a:r>
              <a:rPr lang="ru-RU" sz="2000" b="1" i="1" dirty="0" err="1">
                <a:solidFill>
                  <a:schemeClr val="tx2"/>
                </a:solidFill>
              </a:rPr>
              <a:t>кешірмейді</a:t>
            </a:r>
            <a:r>
              <a:rPr lang="ru-RU" sz="2000" b="1" i="1" dirty="0">
                <a:solidFill>
                  <a:schemeClr val="tx2"/>
                </a:solidFill>
              </a:rPr>
              <a:t>. </a:t>
            </a:r>
            <a:br>
              <a:rPr lang="ru-RU" sz="2000" b="1" i="1" dirty="0">
                <a:solidFill>
                  <a:schemeClr val="tx2"/>
                </a:solidFill>
              </a:rPr>
            </a:br>
            <a:br>
              <a:rPr lang="ru-RU" sz="2000" b="1" i="1" dirty="0">
                <a:solidFill>
                  <a:schemeClr val="tx2"/>
                </a:solidFill>
              </a:rPr>
            </a:br>
            <a:r>
              <a:rPr lang="ru-RU" sz="2000" b="1" i="1" dirty="0" err="1">
                <a:solidFill>
                  <a:srgbClr val="FF0000"/>
                </a:solidFill>
              </a:rPr>
              <a:t>Шеңбер</a:t>
            </a:r>
            <a:r>
              <a:rPr lang="ru-RU" sz="2000" b="1" i="1" dirty="0"/>
              <a:t> - </a:t>
            </a:r>
            <a:r>
              <a:rPr lang="ru-RU" sz="2000" b="1" i="1" dirty="0" err="1">
                <a:solidFill>
                  <a:schemeClr val="tx2"/>
                </a:solidFill>
              </a:rPr>
              <a:t>фигуралардың</a:t>
            </a:r>
            <a:r>
              <a:rPr lang="ru-RU" sz="2000" b="1" i="1" dirty="0">
                <a:solidFill>
                  <a:schemeClr val="tx2"/>
                </a:solidFill>
              </a:rPr>
              <a:t> </a:t>
            </a:r>
            <a:r>
              <a:rPr lang="ru-RU" sz="2000" b="1" i="1" dirty="0" err="1">
                <a:solidFill>
                  <a:schemeClr val="tx2"/>
                </a:solidFill>
              </a:rPr>
              <a:t>ішіндегі</a:t>
            </a:r>
            <a:r>
              <a:rPr lang="ru-RU" sz="2000" b="1" i="1" dirty="0">
                <a:solidFill>
                  <a:schemeClr val="tx2"/>
                </a:solidFill>
              </a:rPr>
              <a:t> </a:t>
            </a:r>
            <a:r>
              <a:rPr lang="ru-RU" sz="2000" b="1" i="1" dirty="0" err="1">
                <a:solidFill>
                  <a:schemeClr val="tx2"/>
                </a:solidFill>
              </a:rPr>
              <a:t>ең</a:t>
            </a:r>
            <a:r>
              <a:rPr lang="ru-RU" sz="2000" b="1" i="1" dirty="0">
                <a:solidFill>
                  <a:schemeClr val="tx2"/>
                </a:solidFill>
              </a:rPr>
              <a:t> </a:t>
            </a:r>
            <a:r>
              <a:rPr lang="ru-RU" sz="2000" b="1" i="1" dirty="0" err="1">
                <a:solidFill>
                  <a:schemeClr val="tx2"/>
                </a:solidFill>
              </a:rPr>
              <a:t>ақкөңілі</a:t>
            </a:r>
            <a:r>
              <a:rPr lang="ru-RU" sz="2000" b="1" i="1" dirty="0">
                <a:solidFill>
                  <a:schemeClr val="tx2"/>
                </a:solidFill>
              </a:rPr>
              <a:t>. </a:t>
            </a:r>
            <a:r>
              <a:rPr lang="ru-RU" sz="2000" b="1" i="1" dirty="0" err="1">
                <a:solidFill>
                  <a:schemeClr val="tx2"/>
                </a:solidFill>
              </a:rPr>
              <a:t>Әрқашан</a:t>
            </a:r>
            <a:r>
              <a:rPr lang="ru-RU" sz="2000" b="1" i="1" dirty="0">
                <a:solidFill>
                  <a:schemeClr val="tx2"/>
                </a:solidFill>
              </a:rPr>
              <a:t> </a:t>
            </a:r>
            <a:r>
              <a:rPr lang="ru-RU" sz="2000" b="1" i="1" dirty="0" err="1">
                <a:solidFill>
                  <a:schemeClr val="tx2"/>
                </a:solidFill>
              </a:rPr>
              <a:t>жылышырай</a:t>
            </a:r>
            <a:r>
              <a:rPr lang="ru-RU" sz="2000" b="1" i="1" dirty="0">
                <a:solidFill>
                  <a:schemeClr val="tx2"/>
                </a:solidFill>
              </a:rPr>
              <a:t> </a:t>
            </a:r>
            <a:r>
              <a:rPr lang="ru-RU" sz="2000" b="1" i="1" dirty="0" err="1">
                <a:solidFill>
                  <a:schemeClr val="tx2"/>
                </a:solidFill>
              </a:rPr>
              <a:t>танытып</a:t>
            </a:r>
            <a:r>
              <a:rPr lang="ru-RU" sz="2000" b="1" i="1" dirty="0">
                <a:solidFill>
                  <a:schemeClr val="tx2"/>
                </a:solidFill>
              </a:rPr>
              <a:t> </a:t>
            </a:r>
            <a:r>
              <a:rPr lang="ru-RU" sz="2000" b="1" i="1" dirty="0" err="1">
                <a:solidFill>
                  <a:schemeClr val="tx2"/>
                </a:solidFill>
              </a:rPr>
              <a:t>жүреді</a:t>
            </a:r>
            <a:r>
              <a:rPr lang="ru-RU" sz="2000" b="1" i="1" dirty="0">
                <a:solidFill>
                  <a:schemeClr val="tx2"/>
                </a:solidFill>
              </a:rPr>
              <a:t>. </a:t>
            </a:r>
            <a:r>
              <a:rPr lang="ru-RU" sz="2000" b="1" i="1" dirty="0" err="1">
                <a:solidFill>
                  <a:schemeClr val="tx2"/>
                </a:solidFill>
              </a:rPr>
              <a:t>Ол</a:t>
            </a:r>
            <a:r>
              <a:rPr lang="ru-RU" sz="2000" b="1" i="1" dirty="0">
                <a:solidFill>
                  <a:schemeClr val="tx2"/>
                </a:solidFill>
              </a:rPr>
              <a:t> </a:t>
            </a:r>
            <a:r>
              <a:rPr lang="ru-RU" sz="2000" b="1" i="1" dirty="0" err="1">
                <a:solidFill>
                  <a:schemeClr val="tx2"/>
                </a:solidFill>
              </a:rPr>
              <a:t>өте</a:t>
            </a:r>
            <a:r>
              <a:rPr lang="ru-RU" sz="2000" b="1" i="1" dirty="0">
                <a:solidFill>
                  <a:schemeClr val="tx2"/>
                </a:solidFill>
              </a:rPr>
              <a:t> </a:t>
            </a:r>
            <a:r>
              <a:rPr lang="ru-RU" sz="2000" b="1" i="1" dirty="0" err="1">
                <a:solidFill>
                  <a:schemeClr val="tx2"/>
                </a:solidFill>
              </a:rPr>
              <a:t>сезімтал</a:t>
            </a:r>
            <a:r>
              <a:rPr lang="ru-RU" sz="2000" b="1" i="1" dirty="0">
                <a:solidFill>
                  <a:schemeClr val="tx2"/>
                </a:solidFill>
              </a:rPr>
              <a:t>. </a:t>
            </a:r>
            <a:r>
              <a:rPr lang="ru-RU" sz="2000" b="1" i="1" dirty="0" err="1">
                <a:solidFill>
                  <a:schemeClr val="tx2"/>
                </a:solidFill>
              </a:rPr>
              <a:t>Басқа</a:t>
            </a:r>
            <a:r>
              <a:rPr lang="ru-RU" sz="2000" b="1" i="1" dirty="0">
                <a:solidFill>
                  <a:schemeClr val="tx2"/>
                </a:solidFill>
              </a:rPr>
              <a:t> </a:t>
            </a:r>
            <a:r>
              <a:rPr lang="ru-RU" sz="2000" b="1" i="1" dirty="0" err="1">
                <a:solidFill>
                  <a:schemeClr val="tx2"/>
                </a:solidFill>
              </a:rPr>
              <a:t>адамдардың</a:t>
            </a:r>
            <a:r>
              <a:rPr lang="ru-RU" sz="2000" b="1" i="1" dirty="0">
                <a:solidFill>
                  <a:schemeClr val="tx2"/>
                </a:solidFill>
              </a:rPr>
              <a:t> </a:t>
            </a:r>
            <a:r>
              <a:rPr lang="ru-RU" sz="2000" b="1" i="1" dirty="0" err="1">
                <a:solidFill>
                  <a:schemeClr val="tx2"/>
                </a:solidFill>
              </a:rPr>
              <a:t>қуанышын</a:t>
            </a:r>
            <a:r>
              <a:rPr lang="ru-RU" sz="2000" b="1" i="1" dirty="0">
                <a:solidFill>
                  <a:schemeClr val="tx2"/>
                </a:solidFill>
              </a:rPr>
              <a:t> </a:t>
            </a:r>
            <a:r>
              <a:rPr lang="ru-RU" sz="2000" b="1" i="1" dirty="0" err="1">
                <a:solidFill>
                  <a:schemeClr val="tx2"/>
                </a:solidFill>
              </a:rPr>
              <a:t>бөлісіп</a:t>
            </a:r>
            <a:r>
              <a:rPr lang="ru-RU" sz="2000" b="1" i="1" dirty="0">
                <a:solidFill>
                  <a:schemeClr val="tx2"/>
                </a:solidFill>
              </a:rPr>
              <a:t>, </a:t>
            </a:r>
            <a:r>
              <a:rPr lang="ru-RU" sz="2000" b="1" i="1" dirty="0" err="1">
                <a:solidFill>
                  <a:schemeClr val="tx2"/>
                </a:solidFill>
              </a:rPr>
              <a:t>тілектес</a:t>
            </a:r>
            <a:r>
              <a:rPr lang="ru-RU" sz="2000" b="1" i="1" dirty="0">
                <a:solidFill>
                  <a:schemeClr val="tx2"/>
                </a:solidFill>
              </a:rPr>
              <a:t> </a:t>
            </a:r>
            <a:r>
              <a:rPr lang="ru-RU" sz="2000" b="1" i="1" dirty="0" err="1">
                <a:solidFill>
                  <a:schemeClr val="tx2"/>
                </a:solidFill>
              </a:rPr>
              <a:t>болып</a:t>
            </a:r>
            <a:r>
              <a:rPr lang="ru-RU" sz="2000" b="1" i="1" dirty="0">
                <a:solidFill>
                  <a:schemeClr val="tx2"/>
                </a:solidFill>
              </a:rPr>
              <a:t> </a:t>
            </a:r>
            <a:r>
              <a:rPr lang="ru-RU" sz="2000" b="1" i="1" dirty="0" err="1">
                <a:solidFill>
                  <a:schemeClr val="tx2"/>
                </a:solidFill>
              </a:rPr>
              <a:t>жүреді</a:t>
            </a:r>
            <a:r>
              <a:rPr lang="ru-RU" sz="2000" b="1" i="1" dirty="0">
                <a:solidFill>
                  <a:schemeClr val="tx2"/>
                </a:solidFill>
              </a:rPr>
              <a:t>. </a:t>
            </a:r>
            <a:r>
              <a:rPr lang="ru-RU" sz="2000" b="1" i="1" dirty="0" err="1">
                <a:solidFill>
                  <a:schemeClr val="tx2"/>
                </a:solidFill>
              </a:rPr>
              <a:t>Қолы</a:t>
            </a:r>
            <a:r>
              <a:rPr lang="ru-RU" sz="2000" b="1" i="1" dirty="0">
                <a:solidFill>
                  <a:schemeClr val="tx2"/>
                </a:solidFill>
              </a:rPr>
              <a:t> </a:t>
            </a:r>
            <a:r>
              <a:rPr lang="ru-RU" sz="2000" b="1" i="1" dirty="0" err="1">
                <a:solidFill>
                  <a:schemeClr val="tx2"/>
                </a:solidFill>
              </a:rPr>
              <a:t>ашық</a:t>
            </a:r>
            <a:r>
              <a:rPr lang="ru-RU" sz="2000" b="1" i="1" dirty="0">
                <a:solidFill>
                  <a:schemeClr val="tx2"/>
                </a:solidFill>
              </a:rPr>
              <a:t>, </a:t>
            </a:r>
            <a:r>
              <a:rPr lang="ru-RU" sz="2000" b="1" i="1" dirty="0" err="1">
                <a:solidFill>
                  <a:schemeClr val="tx2"/>
                </a:solidFill>
              </a:rPr>
              <a:t>жомарт</a:t>
            </a:r>
            <a:r>
              <a:rPr lang="ru-RU" sz="2000" b="1" i="1" dirty="0">
                <a:solidFill>
                  <a:schemeClr val="tx2"/>
                </a:solidFill>
              </a:rPr>
              <a:t> </a:t>
            </a:r>
            <a:r>
              <a:rPr lang="ru-RU" sz="2000" b="1" i="1" dirty="0" err="1">
                <a:solidFill>
                  <a:schemeClr val="tx2"/>
                </a:solidFill>
              </a:rPr>
              <a:t>болып</a:t>
            </a:r>
            <a:r>
              <a:rPr lang="ru-RU" sz="2000" b="1" i="1" dirty="0">
                <a:solidFill>
                  <a:schemeClr val="tx2"/>
                </a:solidFill>
              </a:rPr>
              <a:t> </a:t>
            </a:r>
            <a:r>
              <a:rPr lang="ru-RU" sz="2000" b="1" i="1" dirty="0" err="1">
                <a:solidFill>
                  <a:schemeClr val="tx2"/>
                </a:solidFill>
              </a:rPr>
              <a:t>келеді</a:t>
            </a:r>
            <a:r>
              <a:rPr lang="ru-RU" sz="2000" b="1" i="1" dirty="0">
                <a:solidFill>
                  <a:schemeClr val="tx2"/>
                </a:solidFill>
              </a:rPr>
              <a:t>. Дау </a:t>
            </a:r>
            <a:r>
              <a:rPr lang="ru-RU" sz="2000" b="1" i="1" dirty="0" err="1">
                <a:solidFill>
                  <a:schemeClr val="tx2"/>
                </a:solidFill>
              </a:rPr>
              <a:t>жанжалдарды</a:t>
            </a:r>
            <a:r>
              <a:rPr lang="ru-RU" sz="2000" b="1" i="1" dirty="0">
                <a:solidFill>
                  <a:schemeClr val="tx2"/>
                </a:solidFill>
              </a:rPr>
              <a:t> </a:t>
            </a:r>
            <a:r>
              <a:rPr lang="ru-RU" sz="2000" b="1" i="1" dirty="0" err="1">
                <a:solidFill>
                  <a:schemeClr val="tx2"/>
                </a:solidFill>
              </a:rPr>
              <a:t>ұнатпайды</a:t>
            </a:r>
            <a:r>
              <a:rPr lang="ru-RU" sz="2000" b="1" i="1" dirty="0">
                <a:solidFill>
                  <a:schemeClr val="tx2"/>
                </a:solidFill>
              </a:rPr>
              <a:t>. </a:t>
            </a:r>
            <a:br>
              <a:rPr lang="ru-RU" sz="2000" b="1" i="1" dirty="0">
                <a:solidFill>
                  <a:schemeClr val="tx2"/>
                </a:solidFill>
              </a:rPr>
            </a:br>
            <a:r>
              <a:rPr lang="ru-RU" sz="2000" b="1" i="1" dirty="0" err="1">
                <a:solidFill>
                  <a:schemeClr val="tx2"/>
                </a:solidFill>
              </a:rPr>
              <a:t>Жағымсыз</a:t>
            </a:r>
            <a:r>
              <a:rPr lang="ru-RU" sz="2000" b="1" i="1" dirty="0">
                <a:solidFill>
                  <a:schemeClr val="tx2"/>
                </a:solidFill>
              </a:rPr>
              <a:t> </a:t>
            </a:r>
            <a:r>
              <a:rPr lang="ru-RU" sz="2000" b="1" i="1" dirty="0" err="1">
                <a:solidFill>
                  <a:schemeClr val="tx2"/>
                </a:solidFill>
              </a:rPr>
              <a:t>жақтары</a:t>
            </a:r>
            <a:r>
              <a:rPr lang="ru-RU" sz="2000" b="1" i="1" dirty="0">
                <a:solidFill>
                  <a:schemeClr val="tx2"/>
                </a:solidFill>
              </a:rPr>
              <a:t>: </a:t>
            </a:r>
            <a:r>
              <a:rPr lang="ru-RU" sz="2000" b="1" i="1" dirty="0" err="1">
                <a:solidFill>
                  <a:schemeClr val="tx2"/>
                </a:solidFill>
              </a:rPr>
              <a:t>ысырапшыл</a:t>
            </a:r>
            <a:r>
              <a:rPr lang="ru-RU" sz="2000" b="1" i="1" dirty="0">
                <a:solidFill>
                  <a:schemeClr val="tx2"/>
                </a:solidFill>
              </a:rPr>
              <a:t>, </a:t>
            </a:r>
            <a:r>
              <a:rPr lang="ru-RU" sz="2000" b="1" i="1" dirty="0" err="1">
                <a:solidFill>
                  <a:schemeClr val="tx2"/>
                </a:solidFill>
              </a:rPr>
              <a:t>жалқау</a:t>
            </a:r>
            <a:r>
              <a:rPr lang="ru-RU" sz="2000" b="1" i="1" dirty="0">
                <a:solidFill>
                  <a:schemeClr val="tx2"/>
                </a:solidFill>
              </a:rPr>
              <a:t>, тез </a:t>
            </a:r>
            <a:r>
              <a:rPr lang="ru-RU" sz="2000" b="1" i="1" dirty="0" err="1">
                <a:solidFill>
                  <a:schemeClr val="tx2"/>
                </a:solidFill>
              </a:rPr>
              <a:t>көнгіш</a:t>
            </a:r>
            <a:r>
              <a:rPr lang="ru-RU" sz="2000" b="1" i="1" dirty="0">
                <a:solidFill>
                  <a:schemeClr val="tx2"/>
                </a:solidFill>
              </a:rPr>
              <a:t>, </a:t>
            </a:r>
            <a:r>
              <a:rPr lang="ru-RU" sz="2000" b="1" i="1" dirty="0" err="1">
                <a:solidFill>
                  <a:schemeClr val="tx2"/>
                </a:solidFill>
              </a:rPr>
              <a:t>жасқаншақ</a:t>
            </a:r>
            <a:br>
              <a:rPr lang="ru-RU" sz="2000" dirty="0"/>
            </a:br>
            <a:r>
              <a:rPr lang="ru-RU" sz="2000" b="1" dirty="0"/>
              <a:t> </a:t>
            </a:r>
            <a:br>
              <a:rPr lang="ru-RU" sz="2000" dirty="0"/>
            </a:br>
            <a:r>
              <a:rPr lang="ru-RU" sz="1800" b="1" i="1" dirty="0">
                <a:latin typeface="Times New Roman" pitchFamily="18" charset="0"/>
                <a:cs typeface="Times New Roman" pitchFamily="18" charset="0"/>
              </a:rPr>
              <a:t> </a:t>
            </a:r>
            <a:br>
              <a:rPr lang="ru-RU" sz="1800" dirty="0"/>
            </a:br>
            <a:endParaRPr lang="ru-RU" sz="1800" b="1" spc="56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circl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7" descr="C:\Users\йуук\Desktop\oboi-na.ru_background_20090609_009_resized_1280x1024.jpg">
            <a:extLst>
              <a:ext uri="{FF2B5EF4-FFF2-40B4-BE49-F238E27FC236}">
                <a16:creationId xmlns:a16="http://schemas.microsoft.com/office/drawing/2014/main" id="{28C51602-E21C-411F-AFAD-CD404A5FD7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36538"/>
            <a:ext cx="10440988" cy="7797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2ACF16-7F71-4B20-98FB-794394E330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818" y="0"/>
            <a:ext cx="9810178" cy="3996655"/>
          </a:xfrm>
          <a:ln>
            <a:miter lim="800000"/>
            <a:headEnd/>
            <a:tailEnd/>
          </a:ln>
        </p:spPr>
        <p:txBody>
          <a:bodyPr rtlCol="0"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kk-KZ" sz="7200" b="1" spc="56" dirty="0">
                <a:ln w="11430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Ең оңай мамандық?</a:t>
            </a:r>
            <a:br>
              <a:rPr lang="kk-KZ" sz="7200" b="1" spc="56" dirty="0">
                <a:ln w="11430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7200" b="1" spc="56" dirty="0">
                <a:ln w="11430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Ең қиын мамандық?</a:t>
            </a:r>
            <a:endParaRPr lang="ru-RU" sz="7200" b="1" spc="56" dirty="0">
              <a:ln w="11430"/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zoom dir="in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7" descr="C:\Users\йуук\Desktop\oboi-na.ru_background_20090609_009_resized_1280x1024.jpg">
            <a:extLst>
              <a:ext uri="{FF2B5EF4-FFF2-40B4-BE49-F238E27FC236}">
                <a16:creationId xmlns:a16="http://schemas.microsoft.com/office/drawing/2014/main" id="{1B3F776F-B3FB-4B31-815D-2F96139ADA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36538"/>
            <a:ext cx="10440988" cy="7797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170009E-A2C6-49FA-8A6F-3D92D152C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049" y="0"/>
            <a:ext cx="9396889" cy="4097386"/>
          </a:xfrm>
          <a:ln>
            <a:miter lim="800000"/>
            <a:headEnd/>
            <a:tailEnd/>
          </a:ln>
        </p:spPr>
        <p:txBody>
          <a:bodyPr rtlCol="0"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kk-KZ" sz="6600" b="1" i="1" spc="56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«Пантомима» ойыны</a:t>
            </a:r>
            <a:br>
              <a:rPr lang="kk-KZ" sz="6600" b="1" i="1" spc="56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6600" b="1" i="1" spc="56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Мамандықты тап.</a:t>
            </a:r>
            <a:endParaRPr lang="ru-RU" sz="6600" b="1" i="1" spc="56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461" name="Дата 3">
            <a:extLst>
              <a:ext uri="{FF2B5EF4-FFF2-40B4-BE49-F238E27FC236}">
                <a16:creationId xmlns:a16="http://schemas.microsoft.com/office/drawing/2014/main" id="{D0A2D85E-CD9A-40CA-8B05-674D6637EE83}"/>
              </a:ext>
            </a:extLst>
          </p:cNvPr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A5BFF0B-4D8B-425D-A7AC-4738E2ACC7E5}" type="datetime1">
              <a:rPr lang="ru-RU" smtClean="0">
                <a:solidFill>
                  <a:srgbClr val="898989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09.04.2021</a:t>
            </a:fld>
            <a:endParaRPr lang="ru-RU">
              <a:solidFill>
                <a:srgbClr val="898989"/>
              </a:solidFill>
            </a:endParaRPr>
          </a:p>
        </p:txBody>
      </p:sp>
      <p:sp>
        <p:nvSpPr>
          <p:cNvPr id="19462" name="Нижний колонтитул 4">
            <a:extLst>
              <a:ext uri="{FF2B5EF4-FFF2-40B4-BE49-F238E27FC236}">
                <a16:creationId xmlns:a16="http://schemas.microsoft.com/office/drawing/2014/main" id="{B22A38FD-39C6-41B7-9118-1F768AF66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>
                <a:solidFill>
                  <a:srgbClr val="898989"/>
                </a:solidFill>
              </a:rPr>
              <a:t>автор  Тарасова Марина Сергеевна  БОУ СПО "Тюкалинский индустриально-педагогический колледж"</a:t>
            </a:r>
          </a:p>
        </p:txBody>
      </p:sp>
    </p:spTree>
  </p:cSld>
  <p:clrMapOvr>
    <a:masterClrMapping/>
  </p:clrMapOvr>
  <p:transition>
    <p:wheel spokes="8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7" descr="C:\Users\йуук\Desktop\oboi-na.ru_background_20090609_009_resized_1280x1024.jpg">
            <a:extLst>
              <a:ext uri="{FF2B5EF4-FFF2-40B4-BE49-F238E27FC236}">
                <a16:creationId xmlns:a16="http://schemas.microsoft.com/office/drawing/2014/main" id="{05D25D44-5491-4C1D-BC8E-EC0921FE53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36538"/>
            <a:ext cx="10440988" cy="7797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Заголовок 1">
            <a:extLst>
              <a:ext uri="{FF2B5EF4-FFF2-40B4-BE49-F238E27FC236}">
                <a16:creationId xmlns:a16="http://schemas.microsoft.com/office/drawing/2014/main" id="{F5F699FE-F075-415C-A559-578C16F257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br>
              <a:rPr lang="kk-KZ" altLang="en-US" sz="27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altLang="en-US" sz="27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altLang="en-US" sz="27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460" name="Объект 2">
            <a:extLst>
              <a:ext uri="{FF2B5EF4-FFF2-40B4-BE49-F238E27FC236}">
                <a16:creationId xmlns:a16="http://schemas.microsoft.com/office/drawing/2014/main" id="{187F66E4-D682-4843-9D33-E0E24F3938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513" y="1260475"/>
            <a:ext cx="9963150" cy="6300788"/>
          </a:xfrm>
        </p:spPr>
        <p:txBody>
          <a:bodyPr/>
          <a:lstStyle/>
          <a:p>
            <a:pPr marL="0" indent="0" algn="ctr" eaLnBrk="1" hangingPunct="1">
              <a:buFont typeface="Arial" panose="020B0604020202020204" pitchFamily="34" charset="0"/>
              <a:buNone/>
            </a:pPr>
            <a:r>
              <a:rPr lang="kk-KZ" altLang="en-US" sz="6000" b="1" i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Болашақта кім болғыңыз келеді?</a:t>
            </a:r>
            <a:endParaRPr lang="ru-RU" altLang="en-US" sz="6000" b="1" i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7" descr="C:\Users\йуук\Desktop\oboi-na.ru_background_20090609_009_resized_1280x1024.jpg">
            <a:extLst>
              <a:ext uri="{FF2B5EF4-FFF2-40B4-BE49-F238E27FC236}">
                <a16:creationId xmlns:a16="http://schemas.microsoft.com/office/drawing/2014/main" id="{676DA295-3907-4F92-8BDE-5A8316FD0C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36538"/>
            <a:ext cx="10440988" cy="7797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F752DE5F-0088-4C3B-9EC4-10AE7A1FB0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8950" y="0"/>
            <a:ext cx="9398000" cy="138112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br>
              <a:rPr lang="kk-KZ" dirty="0"/>
            </a:br>
            <a:br>
              <a:rPr lang="ru-RU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484" name="Picture 5" descr="C:\Documents and Settings\Абылай\Рабочий стол\ж2.jpg">
            <a:extLst>
              <a:ext uri="{FF2B5EF4-FFF2-40B4-BE49-F238E27FC236}">
                <a16:creationId xmlns:a16="http://schemas.microsoft.com/office/drawing/2014/main" id="{EF9B8C0F-7DDA-438D-A005-49CD12B00D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775" y="323850"/>
            <a:ext cx="8999538" cy="604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7" descr="C:\Users\йуук\Desktop\oboi-na.ru_background_20090609_009_resized_1280x1024.jpg">
            <a:extLst>
              <a:ext uri="{FF2B5EF4-FFF2-40B4-BE49-F238E27FC236}">
                <a16:creationId xmlns:a16="http://schemas.microsoft.com/office/drawing/2014/main" id="{3A4EDE0B-27BE-4647-B497-14FC12AF6A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440988" cy="7561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7" name="Прямоугольник 1">
            <a:extLst>
              <a:ext uri="{FF2B5EF4-FFF2-40B4-BE49-F238E27FC236}">
                <a16:creationId xmlns:a16="http://schemas.microsoft.com/office/drawing/2014/main" id="{EA6C5E30-7142-4226-8280-CFF93B1371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" y="314325"/>
            <a:ext cx="9297988" cy="3351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2870" tIns="51435" rIns="102870" bIns="51435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kk-KZ" altLang="en-US" sz="2700" b="1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/>
            <a:endParaRPr lang="kk-KZ" altLang="en-US" sz="2000" b="1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/>
            <a:endParaRPr lang="kk-KZ" altLang="en-US" sz="2000" b="1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/>
            <a:r>
              <a:rPr lang="kk-KZ" altLang="en-US" sz="72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Назарларыңызға рахмет!</a:t>
            </a:r>
            <a:endParaRPr lang="ru-RU" altLang="en-US" sz="7200" b="1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split/>
  </p:transition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1569</TotalTime>
  <Words>57</Words>
  <Application>Microsoft Office PowerPoint</Application>
  <PresentationFormat>Произвольный</PresentationFormat>
  <Paragraphs>18</Paragraphs>
  <Slides>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Презентация PowerPoint</vt:lpstr>
      <vt:lpstr>Презентация PowerPoint</vt:lpstr>
      <vt:lpstr>Мақсаты:  Мамандық таңдауда жауапкершілікті қалыптастыру. Оқушының кәсіби бағдарының табандылығын анықтау, психологиялық дайындығы мен қиындықтан шығу шеберлігін шыңдау.</vt:lpstr>
      <vt:lpstr>Төртбұрыш - Еңбекқор, бастаған ісін аяғына дейін жеткізетін тұлғаға тән. Шыдамдылығы арқасында төртбұрыштар өз ісінің нағыз шебер маманы бола алады. Олар әрқашан тәртіпті қалайды: әр нәрсенің өз орнында және уақытында болғанын ұнатады. Олар “тосын сыйды” ұнатпайды. Жағымсыз жақтары: ұсақшыл, адам жатырқайды, тым сақтанғыш, қырсық, керітартпа.   Үшбұрыш - бұл фигура көшбасшылықтың белгісі.Үшбұрышқа тән қасиет-мақсатына жету, ұмтылу. Ол әрқашан басқалармен бәсекелесіп жүреді, жеңіске ұмтылады. Жұмысына тиянақты, батыл, өз-өзіне сенімді тұлға. Жағымсыз жақтары: атаққұмар, өзімшіл, кекшіл, қарсы сөзді кешірмейді.   Шеңбер - фигуралардың ішіндегі ең ақкөңілі. Әрқашан жылышырай танытып жүреді. Ол өте сезімтал. Басқа адамдардың қуанышын бөлісіп, тілектес болып жүреді. Қолы ашық, жомарт болып келеді. Дау жанжалдарды ұнатпайды.  Жағымсыз жақтары: ысырапшыл, жалқау, тез көнгіш, жасқаншақ     </vt:lpstr>
      <vt:lpstr>Ең оңай мамандық? Ең қиын мамандық?</vt:lpstr>
      <vt:lpstr>«Пантомима» ойыны Мамандықты тап.</vt:lpstr>
      <vt:lpstr>  </vt:lpstr>
      <vt:lpstr>  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Тақырып 7: Девиантты мінез құлық әлеуметтануы Дәріс жоспары: Девиантты мінез құлықты зерттеудегі негізгі теориялар (биологиялық, психологиялық және әлеуметтанулық) Жастардың мінез құлқының ерекшелігі. Жағымды және жағымсыз девиантты мінез құлық Негізгі ұғымдар: девиация, аномия, деликвентті мінез құлық, әлеуметтік бақылау, норма, белгі тағу, ақ жағалы қылмыскер, эндоморф, экзоморф, мезоморф, асоциалды мінез құлық.</dc:title>
  <dc:creator>user</dc:creator>
  <cp:lastModifiedBy>асем шубаева</cp:lastModifiedBy>
  <cp:revision>113</cp:revision>
  <dcterms:created xsi:type="dcterms:W3CDTF">2015-07-24T14:52:41Z</dcterms:created>
  <dcterms:modified xsi:type="dcterms:W3CDTF">2021-04-09T15:47:18Z</dcterms:modified>
</cp:coreProperties>
</file>