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9274-25B2-4B20-821D-B4C81E84AA4C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B8F0-87BA-4DFE-A988-FF7069515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8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9274-25B2-4B20-821D-B4C81E84AA4C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B8F0-87BA-4DFE-A988-FF7069515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8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9274-25B2-4B20-821D-B4C81E84AA4C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B8F0-87BA-4DFE-A988-FF7069515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4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9274-25B2-4B20-821D-B4C81E84AA4C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B8F0-87BA-4DFE-A988-FF7069515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7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9274-25B2-4B20-821D-B4C81E84AA4C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B8F0-87BA-4DFE-A988-FF7069515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10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9274-25B2-4B20-821D-B4C81E84AA4C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B8F0-87BA-4DFE-A988-FF7069515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9274-25B2-4B20-821D-B4C81E84AA4C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B8F0-87BA-4DFE-A988-FF7069515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5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9274-25B2-4B20-821D-B4C81E84AA4C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B8F0-87BA-4DFE-A988-FF7069515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9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9274-25B2-4B20-821D-B4C81E84AA4C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B8F0-87BA-4DFE-A988-FF7069515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8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9274-25B2-4B20-821D-B4C81E84AA4C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B8F0-87BA-4DFE-A988-FF7069515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4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9274-25B2-4B20-821D-B4C81E84AA4C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B8F0-87BA-4DFE-A988-FF7069515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2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39274-25B2-4B20-821D-B4C81E84AA4C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B8F0-87BA-4DFE-A988-FF7069515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7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116"/>
            <a:ext cx="6858000" cy="94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5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116"/>
            <a:ext cx="6858000" cy="94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88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16"/>
            <a:ext cx="6858000" cy="94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16"/>
            <a:ext cx="6858000" cy="94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85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116"/>
            <a:ext cx="6858000" cy="94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9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16"/>
            <a:ext cx="6858000" cy="94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46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16"/>
            <a:ext cx="6858000" cy="94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60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16"/>
            <a:ext cx="6858000" cy="94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85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16"/>
            <a:ext cx="6858000" cy="94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50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16"/>
            <a:ext cx="6858000" cy="94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97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16"/>
            <a:ext cx="6858000" cy="94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3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116"/>
            <a:ext cx="6858000" cy="94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2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116"/>
            <a:ext cx="6858000" cy="94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7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116"/>
            <a:ext cx="6858000" cy="94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2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116"/>
            <a:ext cx="6858000" cy="94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1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116"/>
            <a:ext cx="6858000" cy="94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16"/>
            <a:ext cx="6858000" cy="94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7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16"/>
            <a:ext cx="6858000" cy="94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6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116"/>
            <a:ext cx="6858000" cy="94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49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Лист A4 (210x297 мм)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2022-02-16T08:43:10Z</dcterms:created>
  <dcterms:modified xsi:type="dcterms:W3CDTF">2022-02-16T08:47:30Z</dcterms:modified>
</cp:coreProperties>
</file>