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3" r:id="rId11"/>
    <p:sldId id="271" r:id="rId12"/>
    <p:sldId id="275" r:id="rId13"/>
    <p:sldId id="273" r:id="rId14"/>
    <p:sldId id="267" r:id="rId15"/>
    <p:sldId id="268" r:id="rId16"/>
    <p:sldId id="264" r:id="rId17"/>
    <p:sldId id="269" r:id="rId18"/>
    <p:sldId id="270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37D"/>
    <a:srgbClr val="00DC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995" autoAdjust="0"/>
  </p:normalViewPr>
  <p:slideViewPr>
    <p:cSldViewPr>
      <p:cViewPr>
        <p:scale>
          <a:sx n="65" d="100"/>
          <a:sy n="65" d="100"/>
        </p:scale>
        <p:origin x="-15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391FA9-2E0B-446B-B71F-110C7AE7A588}" type="doc">
      <dgm:prSet loTypeId="urn:microsoft.com/office/officeart/2005/8/layout/gear1" loCatId="cycle" qsTypeId="urn:microsoft.com/office/officeart/2005/8/quickstyle/simple1" qsCatId="simple" csTypeId="urn:microsoft.com/office/officeart/2005/8/colors/accent1_2" csCatId="accent1" phldr="1"/>
      <dgm:spPr/>
    </dgm:pt>
    <dgm:pt modelId="{6F4C307E-1859-4704-B7C1-46D168D40120}">
      <dgm:prSet phldrT="[Текст]" custT="1"/>
      <dgm:spPr/>
      <dgm:t>
        <a:bodyPr/>
        <a:lstStyle/>
        <a:p>
          <a:pPr algn="r"/>
          <a:r>
            <a:rPr lang="ru-RU" sz="28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ОБЪЕМ УЧЕБНОЙ НАГРУЗКИ</a:t>
          </a:r>
          <a:endParaRPr lang="ru-RU" sz="28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CD064F0D-2076-42E9-BB55-FBF4D9C297E5}" type="parTrans" cxnId="{86EE7FAF-DB90-46C9-988A-877AD4E40C9E}">
      <dgm:prSet/>
      <dgm:spPr/>
      <dgm:t>
        <a:bodyPr/>
        <a:lstStyle/>
        <a:p>
          <a:endParaRPr lang="ru-RU"/>
        </a:p>
      </dgm:t>
    </dgm:pt>
    <dgm:pt modelId="{19759BD3-2019-474A-8E5A-5804D7A9D07F}" type="sibTrans" cxnId="{86EE7FAF-DB90-46C9-988A-877AD4E40C9E}">
      <dgm:prSet/>
      <dgm:spPr/>
      <dgm:t>
        <a:bodyPr/>
        <a:lstStyle/>
        <a:p>
          <a:endParaRPr lang="ru-RU"/>
        </a:p>
      </dgm:t>
    </dgm:pt>
    <dgm:pt modelId="{1F4C14FE-599D-4679-9916-8CBF68523489}">
      <dgm:prSet phldrT="[Текст]"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algn="ctr"/>
          <a:endParaRPr lang="ru-RU" sz="2100" b="1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algn="ctr"/>
          <a:r>
            <a:rPr lang="ru-RU" sz="2100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СОДЕРЖАНИЕ НАЧАЛЬНОГО ОБРАЗОВАНИЯ</a:t>
          </a:r>
          <a:endParaRPr lang="ru-RU" sz="2100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6C63C3B2-6C83-4410-8427-E7D739001A45}" type="parTrans" cxnId="{5F477B13-6D85-4048-A668-759688497B33}">
      <dgm:prSet/>
      <dgm:spPr/>
      <dgm:t>
        <a:bodyPr/>
        <a:lstStyle/>
        <a:p>
          <a:endParaRPr lang="ru-RU"/>
        </a:p>
      </dgm:t>
    </dgm:pt>
    <dgm:pt modelId="{47263E06-AB65-4BA0-82D3-B4E2C5103F06}" type="sibTrans" cxnId="{5F477B13-6D85-4048-A668-759688497B33}">
      <dgm:prSet/>
      <dgm:spPr/>
      <dgm:t>
        <a:bodyPr/>
        <a:lstStyle/>
        <a:p>
          <a:endParaRPr lang="ru-RU"/>
        </a:p>
      </dgm:t>
    </dgm:pt>
    <dgm:pt modelId="{21BCA8B1-26ED-4D70-B4DA-D9352CB091DF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b="1" dirty="0" smtClean="0">
              <a:solidFill>
                <a:schemeClr val="tx1">
                  <a:lumMod val="95000"/>
                  <a:lumOff val="5000"/>
                </a:schemeClr>
              </a:solidFill>
            </a:rPr>
            <a:t>УРОВЕНЬ ПОДГОТОВКИ УЧАЩИХСЯ</a:t>
          </a:r>
          <a:endParaRPr lang="ru-RU" b="1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22395FE1-70AF-488E-9BB2-3FE847E420D4}" type="parTrans" cxnId="{3320AD02-A8AE-41CB-8F37-B7C7C6BE1727}">
      <dgm:prSet/>
      <dgm:spPr/>
      <dgm:t>
        <a:bodyPr/>
        <a:lstStyle/>
        <a:p>
          <a:endParaRPr lang="ru-RU"/>
        </a:p>
      </dgm:t>
    </dgm:pt>
    <dgm:pt modelId="{62648EB0-3EA4-4884-98C8-BBCE77B10FA3}" type="sibTrans" cxnId="{3320AD02-A8AE-41CB-8F37-B7C7C6BE1727}">
      <dgm:prSet/>
      <dgm:spPr/>
      <dgm:t>
        <a:bodyPr/>
        <a:lstStyle/>
        <a:p>
          <a:endParaRPr lang="ru-RU"/>
        </a:p>
      </dgm:t>
    </dgm:pt>
    <dgm:pt modelId="{8BF73A57-F7E0-4D0D-A1FB-77E3563BBD4C}" type="pres">
      <dgm:prSet presAssocID="{50391FA9-2E0B-446B-B71F-110C7AE7A588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969F3E9E-45C5-4BCE-9CB0-C71F236BC3AE}" type="pres">
      <dgm:prSet presAssocID="{6F4C307E-1859-4704-B7C1-46D168D40120}" presName="gear1" presStyleLbl="node1" presStyleIdx="0" presStyleCnt="3" custScaleX="127449" custScaleY="117558" custLinFactNeighborX="12661" custLinFactNeighborY="-1366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F1668-44BD-4294-81B9-E3A1E8AF9F17}" type="pres">
      <dgm:prSet presAssocID="{6F4C307E-1859-4704-B7C1-46D168D40120}" presName="gear1srcNode" presStyleLbl="node1" presStyleIdx="0" presStyleCnt="3"/>
      <dgm:spPr/>
      <dgm:t>
        <a:bodyPr/>
        <a:lstStyle/>
        <a:p>
          <a:endParaRPr lang="ru-RU"/>
        </a:p>
      </dgm:t>
    </dgm:pt>
    <dgm:pt modelId="{17C4C7CA-311C-409B-A39A-1E12B43AB8D5}" type="pres">
      <dgm:prSet presAssocID="{6F4C307E-1859-4704-B7C1-46D168D40120}" presName="gear1dstNode" presStyleLbl="node1" presStyleIdx="0" presStyleCnt="3"/>
      <dgm:spPr/>
      <dgm:t>
        <a:bodyPr/>
        <a:lstStyle/>
        <a:p>
          <a:endParaRPr lang="ru-RU"/>
        </a:p>
      </dgm:t>
    </dgm:pt>
    <dgm:pt modelId="{53D9CA75-B343-4EBE-96B3-B59A72CAE734}" type="pres">
      <dgm:prSet presAssocID="{1F4C14FE-599D-4679-9916-8CBF68523489}" presName="gear2" presStyleLbl="node1" presStyleIdx="1" presStyleCnt="3" custScaleX="199292" custScaleY="184264" custLinFactNeighborX="-13174" custLinFactNeighborY="1862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A8A765-D913-4F6F-8F68-AC734CE6BC44}" type="pres">
      <dgm:prSet presAssocID="{1F4C14FE-599D-4679-9916-8CBF68523489}" presName="gear2srcNode" presStyleLbl="node1" presStyleIdx="1" presStyleCnt="3"/>
      <dgm:spPr/>
      <dgm:t>
        <a:bodyPr/>
        <a:lstStyle/>
        <a:p>
          <a:endParaRPr lang="ru-RU"/>
        </a:p>
      </dgm:t>
    </dgm:pt>
    <dgm:pt modelId="{308EE8D9-86ED-4998-BB0F-DD91321E3257}" type="pres">
      <dgm:prSet presAssocID="{1F4C14FE-599D-4679-9916-8CBF68523489}" presName="gear2dstNode" presStyleLbl="node1" presStyleIdx="1" presStyleCnt="3"/>
      <dgm:spPr/>
      <dgm:t>
        <a:bodyPr/>
        <a:lstStyle/>
        <a:p>
          <a:endParaRPr lang="ru-RU"/>
        </a:p>
      </dgm:t>
    </dgm:pt>
    <dgm:pt modelId="{F63352A1-F247-463A-B824-F848167EF483}" type="pres">
      <dgm:prSet presAssocID="{21BCA8B1-26ED-4D70-B4DA-D9352CB091DF}" presName="gear3" presStyleLbl="node1" presStyleIdx="2" presStyleCnt="3" custScaleX="174042" custScaleY="162472" custLinFactNeighborX="-18326" custLinFactNeighborY="-13695"/>
      <dgm:spPr/>
      <dgm:t>
        <a:bodyPr/>
        <a:lstStyle/>
        <a:p>
          <a:endParaRPr lang="ru-RU"/>
        </a:p>
      </dgm:t>
    </dgm:pt>
    <dgm:pt modelId="{D098637F-0213-494B-BF12-7FDB5EF1924F}" type="pres">
      <dgm:prSet presAssocID="{21BCA8B1-26ED-4D70-B4DA-D9352CB091DF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06ED84-DB2D-45C1-B34E-A3EB6785EB9A}" type="pres">
      <dgm:prSet presAssocID="{21BCA8B1-26ED-4D70-B4DA-D9352CB091DF}" presName="gear3srcNode" presStyleLbl="node1" presStyleIdx="2" presStyleCnt="3"/>
      <dgm:spPr/>
      <dgm:t>
        <a:bodyPr/>
        <a:lstStyle/>
        <a:p>
          <a:endParaRPr lang="ru-RU"/>
        </a:p>
      </dgm:t>
    </dgm:pt>
    <dgm:pt modelId="{7C4752AF-BD97-4AEF-8F6B-55D9008F31A4}" type="pres">
      <dgm:prSet presAssocID="{21BCA8B1-26ED-4D70-B4DA-D9352CB091DF}" presName="gear3dstNode" presStyleLbl="node1" presStyleIdx="2" presStyleCnt="3"/>
      <dgm:spPr/>
      <dgm:t>
        <a:bodyPr/>
        <a:lstStyle/>
        <a:p>
          <a:endParaRPr lang="ru-RU"/>
        </a:p>
      </dgm:t>
    </dgm:pt>
    <dgm:pt modelId="{6E74CD00-D4E2-45AC-8D84-D0EC94C803B5}" type="pres">
      <dgm:prSet presAssocID="{19759BD3-2019-474A-8E5A-5804D7A9D07F}" presName="connector1" presStyleLbl="sibTrans2D1" presStyleIdx="0" presStyleCnt="3" custLinFactNeighborX="2856" custLinFactNeighborY="-5625"/>
      <dgm:spPr/>
      <dgm:t>
        <a:bodyPr/>
        <a:lstStyle/>
        <a:p>
          <a:endParaRPr lang="ru-RU"/>
        </a:p>
      </dgm:t>
    </dgm:pt>
    <dgm:pt modelId="{A5FC565C-FCB6-47EF-96E2-ABA7D717813F}" type="pres">
      <dgm:prSet presAssocID="{47263E06-AB65-4BA0-82D3-B4E2C5103F06}" presName="connector2" presStyleLbl="sibTrans2D1" presStyleIdx="1" presStyleCnt="3" custLinFactNeighborX="-20376" custLinFactNeighborY="-13184"/>
      <dgm:spPr/>
      <dgm:t>
        <a:bodyPr/>
        <a:lstStyle/>
        <a:p>
          <a:endParaRPr lang="ru-RU"/>
        </a:p>
      </dgm:t>
    </dgm:pt>
    <dgm:pt modelId="{AB48ABC6-9C68-4C8E-8563-6D3FF83385BE}" type="pres">
      <dgm:prSet presAssocID="{62648EB0-3EA4-4884-98C8-BBCE77B10FA3}" presName="connector3" presStyleLbl="sibTrans2D1" presStyleIdx="2" presStyleCnt="3" custLinFactNeighborX="-15608" custLinFactNeighborY="-11057"/>
      <dgm:spPr/>
      <dgm:t>
        <a:bodyPr/>
        <a:lstStyle/>
        <a:p>
          <a:endParaRPr lang="ru-RU"/>
        </a:p>
      </dgm:t>
    </dgm:pt>
  </dgm:ptLst>
  <dgm:cxnLst>
    <dgm:cxn modelId="{BB55D517-448C-46A4-A487-5BDDC38D442F}" type="presOf" srcId="{50391FA9-2E0B-446B-B71F-110C7AE7A588}" destId="{8BF73A57-F7E0-4D0D-A1FB-77E3563BBD4C}" srcOrd="0" destOrd="0" presId="urn:microsoft.com/office/officeart/2005/8/layout/gear1"/>
    <dgm:cxn modelId="{3320AD02-A8AE-41CB-8F37-B7C7C6BE1727}" srcId="{50391FA9-2E0B-446B-B71F-110C7AE7A588}" destId="{21BCA8B1-26ED-4D70-B4DA-D9352CB091DF}" srcOrd="2" destOrd="0" parTransId="{22395FE1-70AF-488E-9BB2-3FE847E420D4}" sibTransId="{62648EB0-3EA4-4884-98C8-BBCE77B10FA3}"/>
    <dgm:cxn modelId="{E7AB9A76-B097-4102-A15D-26BF4689EE4C}" type="presOf" srcId="{47263E06-AB65-4BA0-82D3-B4E2C5103F06}" destId="{A5FC565C-FCB6-47EF-96E2-ABA7D717813F}" srcOrd="0" destOrd="0" presId="urn:microsoft.com/office/officeart/2005/8/layout/gear1"/>
    <dgm:cxn modelId="{3A3F1185-FBE8-41CC-B7B2-030D18FC87DE}" type="presOf" srcId="{6F4C307E-1859-4704-B7C1-46D168D40120}" destId="{969F3E9E-45C5-4BCE-9CB0-C71F236BC3AE}" srcOrd="0" destOrd="0" presId="urn:microsoft.com/office/officeart/2005/8/layout/gear1"/>
    <dgm:cxn modelId="{6E45D038-BEDF-4328-B8E6-C00639B00852}" type="presOf" srcId="{1F4C14FE-599D-4679-9916-8CBF68523489}" destId="{78A8A765-D913-4F6F-8F68-AC734CE6BC44}" srcOrd="1" destOrd="0" presId="urn:microsoft.com/office/officeart/2005/8/layout/gear1"/>
    <dgm:cxn modelId="{0E9B889D-881C-4306-86D3-6312BB946CFF}" type="presOf" srcId="{21BCA8B1-26ED-4D70-B4DA-D9352CB091DF}" destId="{F63352A1-F247-463A-B824-F848167EF483}" srcOrd="0" destOrd="0" presId="urn:microsoft.com/office/officeart/2005/8/layout/gear1"/>
    <dgm:cxn modelId="{6A947FC0-6AA7-48F8-990F-94161EA121ED}" type="presOf" srcId="{1F4C14FE-599D-4679-9916-8CBF68523489}" destId="{308EE8D9-86ED-4998-BB0F-DD91321E3257}" srcOrd="2" destOrd="0" presId="urn:microsoft.com/office/officeart/2005/8/layout/gear1"/>
    <dgm:cxn modelId="{5F477B13-6D85-4048-A668-759688497B33}" srcId="{50391FA9-2E0B-446B-B71F-110C7AE7A588}" destId="{1F4C14FE-599D-4679-9916-8CBF68523489}" srcOrd="1" destOrd="0" parTransId="{6C63C3B2-6C83-4410-8427-E7D739001A45}" sibTransId="{47263E06-AB65-4BA0-82D3-B4E2C5103F06}"/>
    <dgm:cxn modelId="{EC809DB8-7063-4A7D-BC75-059A117CC11A}" type="presOf" srcId="{6F4C307E-1859-4704-B7C1-46D168D40120}" destId="{134F1668-44BD-4294-81B9-E3A1E8AF9F17}" srcOrd="1" destOrd="0" presId="urn:microsoft.com/office/officeart/2005/8/layout/gear1"/>
    <dgm:cxn modelId="{86EE7FAF-DB90-46C9-988A-877AD4E40C9E}" srcId="{50391FA9-2E0B-446B-B71F-110C7AE7A588}" destId="{6F4C307E-1859-4704-B7C1-46D168D40120}" srcOrd="0" destOrd="0" parTransId="{CD064F0D-2076-42E9-BB55-FBF4D9C297E5}" sibTransId="{19759BD3-2019-474A-8E5A-5804D7A9D07F}"/>
    <dgm:cxn modelId="{A7F7B58F-F4C9-4750-9533-90CB98367839}" type="presOf" srcId="{21BCA8B1-26ED-4D70-B4DA-D9352CB091DF}" destId="{D098637F-0213-494B-BF12-7FDB5EF1924F}" srcOrd="1" destOrd="0" presId="urn:microsoft.com/office/officeart/2005/8/layout/gear1"/>
    <dgm:cxn modelId="{F9A07249-2AC1-444A-A4F4-FF9C865285FE}" type="presOf" srcId="{62648EB0-3EA4-4884-98C8-BBCE77B10FA3}" destId="{AB48ABC6-9C68-4C8E-8563-6D3FF83385BE}" srcOrd="0" destOrd="0" presId="urn:microsoft.com/office/officeart/2005/8/layout/gear1"/>
    <dgm:cxn modelId="{146A57BD-A631-4D9F-BC3E-6E067EC414E4}" type="presOf" srcId="{21BCA8B1-26ED-4D70-B4DA-D9352CB091DF}" destId="{8A06ED84-DB2D-45C1-B34E-A3EB6785EB9A}" srcOrd="2" destOrd="0" presId="urn:microsoft.com/office/officeart/2005/8/layout/gear1"/>
    <dgm:cxn modelId="{7B53ED01-F5F1-42EE-B66F-04174FE1E8A8}" type="presOf" srcId="{19759BD3-2019-474A-8E5A-5804D7A9D07F}" destId="{6E74CD00-D4E2-45AC-8D84-D0EC94C803B5}" srcOrd="0" destOrd="0" presId="urn:microsoft.com/office/officeart/2005/8/layout/gear1"/>
    <dgm:cxn modelId="{C2232496-2448-4313-8D01-66B813356C44}" type="presOf" srcId="{21BCA8B1-26ED-4D70-B4DA-D9352CB091DF}" destId="{7C4752AF-BD97-4AEF-8F6B-55D9008F31A4}" srcOrd="3" destOrd="0" presId="urn:microsoft.com/office/officeart/2005/8/layout/gear1"/>
    <dgm:cxn modelId="{7E75B48D-B13C-4A2F-A5AB-50698AFE0137}" type="presOf" srcId="{1F4C14FE-599D-4679-9916-8CBF68523489}" destId="{53D9CA75-B343-4EBE-96B3-B59A72CAE734}" srcOrd="0" destOrd="0" presId="urn:microsoft.com/office/officeart/2005/8/layout/gear1"/>
    <dgm:cxn modelId="{E3610A21-DE1E-4A17-B4CE-18A8F38D4AAB}" type="presOf" srcId="{6F4C307E-1859-4704-B7C1-46D168D40120}" destId="{17C4C7CA-311C-409B-A39A-1E12B43AB8D5}" srcOrd="2" destOrd="0" presId="urn:microsoft.com/office/officeart/2005/8/layout/gear1"/>
    <dgm:cxn modelId="{7E0CD3C5-AAC7-4013-B7E7-E734CBE51722}" type="presParOf" srcId="{8BF73A57-F7E0-4D0D-A1FB-77E3563BBD4C}" destId="{969F3E9E-45C5-4BCE-9CB0-C71F236BC3AE}" srcOrd="0" destOrd="0" presId="urn:microsoft.com/office/officeart/2005/8/layout/gear1"/>
    <dgm:cxn modelId="{182296A3-2252-46E8-A344-CB5A2C9C809F}" type="presParOf" srcId="{8BF73A57-F7E0-4D0D-A1FB-77E3563BBD4C}" destId="{134F1668-44BD-4294-81B9-E3A1E8AF9F17}" srcOrd="1" destOrd="0" presId="urn:microsoft.com/office/officeart/2005/8/layout/gear1"/>
    <dgm:cxn modelId="{F5119951-920D-4326-AAD9-62AB68982375}" type="presParOf" srcId="{8BF73A57-F7E0-4D0D-A1FB-77E3563BBD4C}" destId="{17C4C7CA-311C-409B-A39A-1E12B43AB8D5}" srcOrd="2" destOrd="0" presId="urn:microsoft.com/office/officeart/2005/8/layout/gear1"/>
    <dgm:cxn modelId="{A2196BEB-613C-4A4B-A3AA-B8707CE4C048}" type="presParOf" srcId="{8BF73A57-F7E0-4D0D-A1FB-77E3563BBD4C}" destId="{53D9CA75-B343-4EBE-96B3-B59A72CAE734}" srcOrd="3" destOrd="0" presId="urn:microsoft.com/office/officeart/2005/8/layout/gear1"/>
    <dgm:cxn modelId="{CA8AA24A-9810-40CE-8811-FE6EF0B1269B}" type="presParOf" srcId="{8BF73A57-F7E0-4D0D-A1FB-77E3563BBD4C}" destId="{78A8A765-D913-4F6F-8F68-AC734CE6BC44}" srcOrd="4" destOrd="0" presId="urn:microsoft.com/office/officeart/2005/8/layout/gear1"/>
    <dgm:cxn modelId="{692563AA-C066-4384-B4C1-31F4F43EC2E5}" type="presParOf" srcId="{8BF73A57-F7E0-4D0D-A1FB-77E3563BBD4C}" destId="{308EE8D9-86ED-4998-BB0F-DD91321E3257}" srcOrd="5" destOrd="0" presId="urn:microsoft.com/office/officeart/2005/8/layout/gear1"/>
    <dgm:cxn modelId="{9442E5FC-C67A-48C8-B4FB-E1B6BCDB3AD7}" type="presParOf" srcId="{8BF73A57-F7E0-4D0D-A1FB-77E3563BBD4C}" destId="{F63352A1-F247-463A-B824-F848167EF483}" srcOrd="6" destOrd="0" presId="urn:microsoft.com/office/officeart/2005/8/layout/gear1"/>
    <dgm:cxn modelId="{AF16F703-890E-4ACB-99EC-56EA81A506A8}" type="presParOf" srcId="{8BF73A57-F7E0-4D0D-A1FB-77E3563BBD4C}" destId="{D098637F-0213-494B-BF12-7FDB5EF1924F}" srcOrd="7" destOrd="0" presId="urn:microsoft.com/office/officeart/2005/8/layout/gear1"/>
    <dgm:cxn modelId="{95346846-A9AE-4817-94A3-6E0FEAB4BB91}" type="presParOf" srcId="{8BF73A57-F7E0-4D0D-A1FB-77E3563BBD4C}" destId="{8A06ED84-DB2D-45C1-B34E-A3EB6785EB9A}" srcOrd="8" destOrd="0" presId="urn:microsoft.com/office/officeart/2005/8/layout/gear1"/>
    <dgm:cxn modelId="{C47B042C-0EFF-479B-839B-ED8136C9FBF7}" type="presParOf" srcId="{8BF73A57-F7E0-4D0D-A1FB-77E3563BBD4C}" destId="{7C4752AF-BD97-4AEF-8F6B-55D9008F31A4}" srcOrd="9" destOrd="0" presId="urn:microsoft.com/office/officeart/2005/8/layout/gear1"/>
    <dgm:cxn modelId="{E7190110-5F3A-4941-872F-DF096A56A91E}" type="presParOf" srcId="{8BF73A57-F7E0-4D0D-A1FB-77E3563BBD4C}" destId="{6E74CD00-D4E2-45AC-8D84-D0EC94C803B5}" srcOrd="10" destOrd="0" presId="urn:microsoft.com/office/officeart/2005/8/layout/gear1"/>
    <dgm:cxn modelId="{767E29ED-AEDB-4F58-BAEF-216DE602877E}" type="presParOf" srcId="{8BF73A57-F7E0-4D0D-A1FB-77E3563BBD4C}" destId="{A5FC565C-FCB6-47EF-96E2-ABA7D717813F}" srcOrd="11" destOrd="0" presId="urn:microsoft.com/office/officeart/2005/8/layout/gear1"/>
    <dgm:cxn modelId="{85E12C9E-8061-498E-A014-74B97BA948C0}" type="presParOf" srcId="{8BF73A57-F7E0-4D0D-A1FB-77E3563BBD4C}" destId="{AB48ABC6-9C68-4C8E-8563-6D3FF83385BE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5DA5E5-BCB1-4089-90A1-D1F341432C05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A4C758C-840F-4AE2-AB56-07379B55D09B}">
      <dgm:prSet phldrT="[Текст]" custT="1"/>
      <dgm:spPr/>
      <dgm:t>
        <a:bodyPr/>
        <a:lstStyle/>
        <a:p>
          <a:r>
            <a:rPr lang="ru-RU" sz="2200" b="1" dirty="0" smtClean="0">
              <a:solidFill>
                <a:schemeClr val="tx2">
                  <a:lumMod val="10000"/>
                </a:schemeClr>
              </a:solidFill>
              <a:latin typeface="Arial Black" pitchFamily="34" charset="0"/>
            </a:rPr>
            <a:t>Деятельность</a:t>
          </a:r>
          <a:endParaRPr lang="ru-RU" sz="2200" b="1" dirty="0">
            <a:solidFill>
              <a:schemeClr val="tx2">
                <a:lumMod val="10000"/>
              </a:schemeClr>
            </a:solidFill>
            <a:latin typeface="Arial Black" pitchFamily="34" charset="0"/>
          </a:endParaRPr>
        </a:p>
      </dgm:t>
    </dgm:pt>
    <dgm:pt modelId="{C0075B68-5EF6-4F90-8694-06604DED12C2}" type="parTrans" cxnId="{40FF2478-7E7B-49DD-812C-EED7D0B1A4B0}">
      <dgm:prSet/>
      <dgm:spPr/>
      <dgm:t>
        <a:bodyPr/>
        <a:lstStyle/>
        <a:p>
          <a:endParaRPr lang="ru-RU"/>
        </a:p>
      </dgm:t>
    </dgm:pt>
    <dgm:pt modelId="{8D3E1C56-C48A-43B5-8BD9-3151150187B4}" type="sibTrans" cxnId="{40FF2478-7E7B-49DD-812C-EED7D0B1A4B0}">
      <dgm:prSet/>
      <dgm:spPr/>
      <dgm:t>
        <a:bodyPr/>
        <a:lstStyle/>
        <a:p>
          <a:endParaRPr lang="ru-RU"/>
        </a:p>
      </dgm:t>
    </dgm:pt>
    <dgm:pt modelId="{86C32A5B-1E46-4568-A1B0-716E96707CB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1300" b="1" dirty="0" smtClean="0">
            <a:solidFill>
              <a:schemeClr val="tx1"/>
            </a:solidFill>
          </a:endParaRPr>
        </a:p>
        <a:p>
          <a:endParaRPr lang="ru-RU" sz="1300" b="1" dirty="0" smtClean="0">
            <a:solidFill>
              <a:schemeClr val="tx1"/>
            </a:solidFill>
          </a:endParaRPr>
        </a:p>
        <a:p>
          <a:r>
            <a:rPr lang="ru-RU" sz="2000" b="1" dirty="0" smtClean="0">
              <a:solidFill>
                <a:schemeClr val="bg1"/>
              </a:solidFill>
              <a:latin typeface="Arial Black" pitchFamily="34" charset="0"/>
            </a:rPr>
            <a:t>Учителей</a:t>
          </a:r>
          <a:endParaRPr lang="ru-RU" sz="2000" b="1" dirty="0">
            <a:solidFill>
              <a:schemeClr val="bg1"/>
            </a:solidFill>
            <a:latin typeface="Arial Black" pitchFamily="34" charset="0"/>
          </a:endParaRPr>
        </a:p>
      </dgm:t>
    </dgm:pt>
    <dgm:pt modelId="{46D83EC0-6D0D-4742-A123-FA7B5567F05C}" type="parTrans" cxnId="{74A8CA23-B679-4784-A0E9-52B0D629E32C}">
      <dgm:prSet/>
      <dgm:spPr/>
      <dgm:t>
        <a:bodyPr/>
        <a:lstStyle/>
        <a:p>
          <a:endParaRPr lang="ru-RU"/>
        </a:p>
      </dgm:t>
    </dgm:pt>
    <dgm:pt modelId="{705B0D28-9581-4603-BA60-6F7752CA151B}" type="sibTrans" cxnId="{74A8CA23-B679-4784-A0E9-52B0D629E32C}">
      <dgm:prSet/>
      <dgm:spPr/>
      <dgm:t>
        <a:bodyPr/>
        <a:lstStyle/>
        <a:p>
          <a:endParaRPr lang="ru-RU"/>
        </a:p>
      </dgm:t>
    </dgm:pt>
    <dgm:pt modelId="{4A6233F1-C955-4BCF-9B19-EDD33FDE7475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sz="1700" b="1" dirty="0" smtClean="0"/>
        </a:p>
        <a:p>
          <a:endParaRPr lang="ru-RU" sz="1700" b="1" dirty="0" smtClean="0"/>
        </a:p>
        <a:p>
          <a:r>
            <a:rPr lang="ru-RU" sz="2000" b="1" dirty="0" smtClean="0">
              <a:latin typeface="Arial Black" pitchFamily="34" charset="0"/>
            </a:rPr>
            <a:t>Родителей</a:t>
          </a:r>
          <a:endParaRPr lang="ru-RU" sz="2000" b="1" dirty="0">
            <a:latin typeface="Arial Black" pitchFamily="34" charset="0"/>
          </a:endParaRPr>
        </a:p>
      </dgm:t>
    </dgm:pt>
    <dgm:pt modelId="{6B35C8BB-2A37-42DD-88C5-8E601DEC1C01}" type="parTrans" cxnId="{27F415FC-3DB2-4F4A-A65C-83683C16BAE6}">
      <dgm:prSet/>
      <dgm:spPr/>
      <dgm:t>
        <a:bodyPr/>
        <a:lstStyle/>
        <a:p>
          <a:endParaRPr lang="ru-RU"/>
        </a:p>
      </dgm:t>
    </dgm:pt>
    <dgm:pt modelId="{2DF1EECB-5AE8-43F7-B1E2-357CE52F4A41}" type="sibTrans" cxnId="{27F415FC-3DB2-4F4A-A65C-83683C16BAE6}">
      <dgm:prSet/>
      <dgm:spPr/>
      <dgm:t>
        <a:bodyPr/>
        <a:lstStyle/>
        <a:p>
          <a:endParaRPr lang="ru-RU"/>
        </a:p>
      </dgm:t>
    </dgm:pt>
    <dgm:pt modelId="{E589D89A-D926-445A-825E-669FAD19DC21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 sz="1800" b="1" dirty="0" smtClean="0">
              <a:solidFill>
                <a:schemeClr val="bg1"/>
              </a:solidFill>
              <a:latin typeface="Arial Black" pitchFamily="34" charset="0"/>
            </a:rPr>
            <a:t>Представителей общественности</a:t>
          </a:r>
          <a:endParaRPr lang="ru-RU" sz="1800" b="1" dirty="0">
            <a:solidFill>
              <a:schemeClr val="bg1"/>
            </a:solidFill>
            <a:latin typeface="Arial Black" pitchFamily="34" charset="0"/>
          </a:endParaRPr>
        </a:p>
      </dgm:t>
    </dgm:pt>
    <dgm:pt modelId="{ECE505F3-4572-471F-8422-A6E493EC120D}" type="parTrans" cxnId="{3633755A-BE13-46B0-96A4-C14F58261AE4}">
      <dgm:prSet/>
      <dgm:spPr/>
      <dgm:t>
        <a:bodyPr/>
        <a:lstStyle/>
        <a:p>
          <a:endParaRPr lang="ru-RU"/>
        </a:p>
      </dgm:t>
    </dgm:pt>
    <dgm:pt modelId="{82DF37A1-22B9-4F0E-A887-C1B3222A5B3B}" type="sibTrans" cxnId="{3633755A-BE13-46B0-96A4-C14F58261AE4}">
      <dgm:prSet/>
      <dgm:spPr/>
      <dgm:t>
        <a:bodyPr/>
        <a:lstStyle/>
        <a:p>
          <a:endParaRPr lang="ru-RU"/>
        </a:p>
      </dgm:t>
    </dgm:pt>
    <dgm:pt modelId="{6FE6C2DF-1A83-47EC-AF61-EFEC4FE07815}">
      <dgm:prSet phldrT="[Текст]" custT="1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  <dgm:t>
        <a:bodyPr/>
        <a:lstStyle/>
        <a:p>
          <a:endParaRPr lang="ru-RU" sz="1700" b="1" dirty="0" smtClean="0">
            <a:solidFill>
              <a:schemeClr val="bg1"/>
            </a:solidFill>
          </a:endParaRPr>
        </a:p>
        <a:p>
          <a:endParaRPr lang="ru-RU" sz="1700" b="1" dirty="0" smtClean="0">
            <a:solidFill>
              <a:schemeClr val="bg1"/>
            </a:solidFill>
          </a:endParaRPr>
        </a:p>
        <a:p>
          <a:r>
            <a:rPr lang="ru-RU" sz="2000" b="1" dirty="0" smtClean="0">
              <a:solidFill>
                <a:schemeClr val="bg1"/>
              </a:solidFill>
              <a:latin typeface="Arial Black" pitchFamily="34" charset="0"/>
            </a:rPr>
            <a:t>Учащихся</a:t>
          </a:r>
          <a:endParaRPr lang="ru-RU" sz="2000" b="1" dirty="0">
            <a:solidFill>
              <a:schemeClr val="bg1"/>
            </a:solidFill>
            <a:latin typeface="Arial Black" pitchFamily="34" charset="0"/>
          </a:endParaRPr>
        </a:p>
      </dgm:t>
    </dgm:pt>
    <dgm:pt modelId="{3CD857FE-8D00-48E0-A69E-4385F704FD03}" type="parTrans" cxnId="{B52B8338-8BB3-4699-ADB2-2D81799BE7C9}">
      <dgm:prSet/>
      <dgm:spPr/>
      <dgm:t>
        <a:bodyPr/>
        <a:lstStyle/>
        <a:p>
          <a:endParaRPr lang="ru-RU"/>
        </a:p>
      </dgm:t>
    </dgm:pt>
    <dgm:pt modelId="{005ECC06-9394-48E7-B4D4-5EA9FECECE19}" type="sibTrans" cxnId="{B52B8338-8BB3-4699-ADB2-2D81799BE7C9}">
      <dgm:prSet/>
      <dgm:spPr/>
      <dgm:t>
        <a:bodyPr/>
        <a:lstStyle/>
        <a:p>
          <a:endParaRPr lang="ru-RU"/>
        </a:p>
      </dgm:t>
    </dgm:pt>
    <dgm:pt modelId="{36EB2DEB-A536-4FB4-A8F1-5A606DCEAA2C}">
      <dgm:prSet phldrT="[Текст]"/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  <dgm:t>
        <a:bodyPr/>
        <a:lstStyle/>
        <a:p>
          <a:r>
            <a:rPr lang="ru-RU" b="1" dirty="0" smtClean="0">
              <a:latin typeface="Arial Black" pitchFamily="34" charset="0"/>
            </a:rPr>
            <a:t>Управленцев</a:t>
          </a:r>
          <a:endParaRPr lang="ru-RU" b="1" dirty="0">
            <a:latin typeface="Arial Black" pitchFamily="34" charset="0"/>
          </a:endParaRPr>
        </a:p>
      </dgm:t>
    </dgm:pt>
    <dgm:pt modelId="{21E61BC2-4628-4781-923E-37B622A370F2}" type="parTrans" cxnId="{17DE7D3C-F85A-4F60-825B-AB4E38AD3078}">
      <dgm:prSet/>
      <dgm:spPr/>
      <dgm:t>
        <a:bodyPr/>
        <a:lstStyle/>
        <a:p>
          <a:endParaRPr lang="ru-RU"/>
        </a:p>
      </dgm:t>
    </dgm:pt>
    <dgm:pt modelId="{663A3108-98B5-472B-BCB0-868534376823}" type="sibTrans" cxnId="{17DE7D3C-F85A-4F60-825B-AB4E38AD3078}">
      <dgm:prSet/>
      <dgm:spPr/>
      <dgm:t>
        <a:bodyPr/>
        <a:lstStyle/>
        <a:p>
          <a:endParaRPr lang="ru-RU"/>
        </a:p>
      </dgm:t>
    </dgm:pt>
    <dgm:pt modelId="{E65F7724-D7B5-468A-8373-B926171D3792}" type="pres">
      <dgm:prSet presAssocID="{8E5DA5E5-BCB1-4089-90A1-D1F341432C0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DE7F05D-9711-4C61-8609-ABADE098252F}" type="pres">
      <dgm:prSet presAssocID="{5A4C758C-840F-4AE2-AB56-07379B55D09B}" presName="centerShape" presStyleLbl="node0" presStyleIdx="0" presStyleCnt="1" custScaleX="189152" custLinFactNeighborX="7723" custLinFactNeighborY="7829"/>
      <dgm:spPr/>
      <dgm:t>
        <a:bodyPr/>
        <a:lstStyle/>
        <a:p>
          <a:endParaRPr lang="ru-RU"/>
        </a:p>
      </dgm:t>
    </dgm:pt>
    <dgm:pt modelId="{1CC2E547-22E6-4D8E-BFCB-3CFC08EFA2ED}" type="pres">
      <dgm:prSet presAssocID="{86C32A5B-1E46-4568-A1B0-716E96707CBF}" presName="node" presStyleLbl="node1" presStyleIdx="0" presStyleCnt="5" custScaleX="193135" custScaleY="117088" custRadScaleRad="74925" custRadScaleInc="384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4DA3CF-5218-4562-9449-218AC6B16BE8}" type="pres">
      <dgm:prSet presAssocID="{86C32A5B-1E46-4568-A1B0-716E96707CBF}" presName="dummy" presStyleCnt="0"/>
      <dgm:spPr/>
    </dgm:pt>
    <dgm:pt modelId="{42A7E54D-F8D8-47B8-A3B0-2B62E1B5E83E}" type="pres">
      <dgm:prSet presAssocID="{705B0D28-9581-4603-BA60-6F7752CA151B}" presName="sibTrans" presStyleLbl="sibTrans2D1" presStyleIdx="0" presStyleCnt="5" custLinFactNeighborX="-2509" custLinFactNeighborY="-2465"/>
      <dgm:spPr/>
      <dgm:t>
        <a:bodyPr/>
        <a:lstStyle/>
        <a:p>
          <a:endParaRPr lang="ru-RU"/>
        </a:p>
      </dgm:t>
    </dgm:pt>
    <dgm:pt modelId="{84659E5F-5E5F-4875-96A5-1901FA509116}" type="pres">
      <dgm:prSet presAssocID="{4A6233F1-C955-4BCF-9B19-EDD33FDE7475}" presName="node" presStyleLbl="node1" presStyleIdx="1" presStyleCnt="5" custScaleX="176744" custScaleY="139501" custRadScaleRad="137184" custRadScaleInc="3598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2E9665-E686-46FE-A110-EF412D4D5BE8}" type="pres">
      <dgm:prSet presAssocID="{4A6233F1-C955-4BCF-9B19-EDD33FDE7475}" presName="dummy" presStyleCnt="0"/>
      <dgm:spPr/>
    </dgm:pt>
    <dgm:pt modelId="{9D4FC9CD-386B-4EAB-8D3D-2C112B6EFBCD}" type="pres">
      <dgm:prSet presAssocID="{2DF1EECB-5AE8-43F7-B1E2-357CE52F4A41}" presName="sibTrans" presStyleLbl="sibTrans2D1" presStyleIdx="1" presStyleCnt="5"/>
      <dgm:spPr/>
      <dgm:t>
        <a:bodyPr/>
        <a:lstStyle/>
        <a:p>
          <a:endParaRPr lang="ru-RU"/>
        </a:p>
      </dgm:t>
    </dgm:pt>
    <dgm:pt modelId="{C398CF8D-AEC5-4D14-8E77-6F74E0D67A74}" type="pres">
      <dgm:prSet presAssocID="{36EB2DEB-A536-4FB4-A8F1-5A606DCEAA2C}" presName="node" presStyleLbl="node1" presStyleIdx="2" presStyleCnt="5" custScaleX="221170" custScaleY="133570" custRadScaleRad="154981" custRadScaleInc="-1170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2BEA1E-1E95-40F0-BD8A-7C6443EF3BF1}" type="pres">
      <dgm:prSet presAssocID="{36EB2DEB-A536-4FB4-A8F1-5A606DCEAA2C}" presName="dummy" presStyleCnt="0"/>
      <dgm:spPr/>
    </dgm:pt>
    <dgm:pt modelId="{C6AB8A8C-4E2D-4D7D-8865-30C51AD15D39}" type="pres">
      <dgm:prSet presAssocID="{663A3108-98B5-472B-BCB0-868534376823}" presName="sibTrans" presStyleLbl="sibTrans2D1" presStyleIdx="2" presStyleCnt="5" custScaleY="58150"/>
      <dgm:spPr/>
      <dgm:t>
        <a:bodyPr/>
        <a:lstStyle/>
        <a:p>
          <a:endParaRPr lang="ru-RU"/>
        </a:p>
      </dgm:t>
    </dgm:pt>
    <dgm:pt modelId="{94F0F19E-8F7A-419D-956C-57F82666234E}" type="pres">
      <dgm:prSet presAssocID="{E589D89A-D926-445A-825E-669FAD19DC21}" presName="node" presStyleLbl="node1" presStyleIdx="3" presStyleCnt="5" custScaleX="243508" custScaleY="124722" custRadScaleRad="130365" custRadScaleInc="1081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D64BB-523C-4093-ADAA-ACBC980AD768}" type="pres">
      <dgm:prSet presAssocID="{E589D89A-D926-445A-825E-669FAD19DC21}" presName="dummy" presStyleCnt="0"/>
      <dgm:spPr/>
    </dgm:pt>
    <dgm:pt modelId="{7F22D4F0-8E33-497D-BF4D-102A9F1A032D}" type="pres">
      <dgm:prSet presAssocID="{82DF37A1-22B9-4F0E-A887-C1B3222A5B3B}" presName="sibTrans" presStyleLbl="sibTrans2D1" presStyleIdx="3" presStyleCnt="5"/>
      <dgm:spPr/>
      <dgm:t>
        <a:bodyPr/>
        <a:lstStyle/>
        <a:p>
          <a:endParaRPr lang="ru-RU"/>
        </a:p>
      </dgm:t>
    </dgm:pt>
    <dgm:pt modelId="{DC3CBDB0-B37E-4328-8BDD-B59FF887E765}" type="pres">
      <dgm:prSet presAssocID="{6FE6C2DF-1A83-47EC-AF61-EFEC4FE07815}" presName="node" presStyleLbl="node1" presStyleIdx="4" presStyleCnt="5" custScaleX="182199" custScaleY="139175" custRadScaleRad="120693" custRadScaleInc="-154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BEF99E-185A-4C9F-84A0-B908FB7C3A94}" type="pres">
      <dgm:prSet presAssocID="{6FE6C2DF-1A83-47EC-AF61-EFEC4FE07815}" presName="dummy" presStyleCnt="0"/>
      <dgm:spPr/>
    </dgm:pt>
    <dgm:pt modelId="{7FD45A1B-051A-4455-897D-E3C4C6207459}" type="pres">
      <dgm:prSet presAssocID="{005ECC06-9394-48E7-B4D4-5EA9FECECE19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3633755A-BE13-46B0-96A4-C14F58261AE4}" srcId="{5A4C758C-840F-4AE2-AB56-07379B55D09B}" destId="{E589D89A-D926-445A-825E-669FAD19DC21}" srcOrd="3" destOrd="0" parTransId="{ECE505F3-4572-471F-8422-A6E493EC120D}" sibTransId="{82DF37A1-22B9-4F0E-A887-C1B3222A5B3B}"/>
    <dgm:cxn modelId="{5CEC935E-49F4-45BA-836B-07C3C81548BE}" type="presOf" srcId="{005ECC06-9394-48E7-B4D4-5EA9FECECE19}" destId="{7FD45A1B-051A-4455-897D-E3C4C6207459}" srcOrd="0" destOrd="0" presId="urn:microsoft.com/office/officeart/2005/8/layout/radial6"/>
    <dgm:cxn modelId="{2735E762-42D5-466D-986D-D30E6E7B5C2B}" type="presOf" srcId="{4A6233F1-C955-4BCF-9B19-EDD33FDE7475}" destId="{84659E5F-5E5F-4875-96A5-1901FA509116}" srcOrd="0" destOrd="0" presId="urn:microsoft.com/office/officeart/2005/8/layout/radial6"/>
    <dgm:cxn modelId="{1F6316D5-FA40-404B-A505-6D11DD75BAF9}" type="presOf" srcId="{8E5DA5E5-BCB1-4089-90A1-D1F341432C05}" destId="{E65F7724-D7B5-468A-8373-B926171D3792}" srcOrd="0" destOrd="0" presId="urn:microsoft.com/office/officeart/2005/8/layout/radial6"/>
    <dgm:cxn modelId="{AA943652-73F6-40CF-8652-2D71B1C58D32}" type="presOf" srcId="{86C32A5B-1E46-4568-A1B0-716E96707CBF}" destId="{1CC2E547-22E6-4D8E-BFCB-3CFC08EFA2ED}" srcOrd="0" destOrd="0" presId="urn:microsoft.com/office/officeart/2005/8/layout/radial6"/>
    <dgm:cxn modelId="{96CF7395-2D7B-4C0A-8E94-BC4B20498B2D}" type="presOf" srcId="{36EB2DEB-A536-4FB4-A8F1-5A606DCEAA2C}" destId="{C398CF8D-AEC5-4D14-8E77-6F74E0D67A74}" srcOrd="0" destOrd="0" presId="urn:microsoft.com/office/officeart/2005/8/layout/radial6"/>
    <dgm:cxn modelId="{03403565-556D-4CF0-A925-D9EB78128708}" type="presOf" srcId="{6FE6C2DF-1A83-47EC-AF61-EFEC4FE07815}" destId="{DC3CBDB0-B37E-4328-8BDD-B59FF887E765}" srcOrd="0" destOrd="0" presId="urn:microsoft.com/office/officeart/2005/8/layout/radial6"/>
    <dgm:cxn modelId="{74A8CA23-B679-4784-A0E9-52B0D629E32C}" srcId="{5A4C758C-840F-4AE2-AB56-07379B55D09B}" destId="{86C32A5B-1E46-4568-A1B0-716E96707CBF}" srcOrd="0" destOrd="0" parTransId="{46D83EC0-6D0D-4742-A123-FA7B5567F05C}" sibTransId="{705B0D28-9581-4603-BA60-6F7752CA151B}"/>
    <dgm:cxn modelId="{40FF2478-7E7B-49DD-812C-EED7D0B1A4B0}" srcId="{8E5DA5E5-BCB1-4089-90A1-D1F341432C05}" destId="{5A4C758C-840F-4AE2-AB56-07379B55D09B}" srcOrd="0" destOrd="0" parTransId="{C0075B68-5EF6-4F90-8694-06604DED12C2}" sibTransId="{8D3E1C56-C48A-43B5-8BD9-3151150187B4}"/>
    <dgm:cxn modelId="{5E534F6F-90EE-4870-AC5B-A6FD928CC121}" type="presOf" srcId="{663A3108-98B5-472B-BCB0-868534376823}" destId="{C6AB8A8C-4E2D-4D7D-8865-30C51AD15D39}" srcOrd="0" destOrd="0" presId="urn:microsoft.com/office/officeart/2005/8/layout/radial6"/>
    <dgm:cxn modelId="{7F07AAC0-CCCD-4B0D-8EC5-BF956F381449}" type="presOf" srcId="{5A4C758C-840F-4AE2-AB56-07379B55D09B}" destId="{1DE7F05D-9711-4C61-8609-ABADE098252F}" srcOrd="0" destOrd="0" presId="urn:microsoft.com/office/officeart/2005/8/layout/radial6"/>
    <dgm:cxn modelId="{AB6B869A-79EA-434E-BBCD-B777B2C341C2}" type="presOf" srcId="{82DF37A1-22B9-4F0E-A887-C1B3222A5B3B}" destId="{7F22D4F0-8E33-497D-BF4D-102A9F1A032D}" srcOrd="0" destOrd="0" presId="urn:microsoft.com/office/officeart/2005/8/layout/radial6"/>
    <dgm:cxn modelId="{7B6A0BB1-A9F9-435D-8E6C-7DC561D24C47}" type="presOf" srcId="{E589D89A-D926-445A-825E-669FAD19DC21}" destId="{94F0F19E-8F7A-419D-956C-57F82666234E}" srcOrd="0" destOrd="0" presId="urn:microsoft.com/office/officeart/2005/8/layout/radial6"/>
    <dgm:cxn modelId="{27F415FC-3DB2-4F4A-A65C-83683C16BAE6}" srcId="{5A4C758C-840F-4AE2-AB56-07379B55D09B}" destId="{4A6233F1-C955-4BCF-9B19-EDD33FDE7475}" srcOrd="1" destOrd="0" parTransId="{6B35C8BB-2A37-42DD-88C5-8E601DEC1C01}" sibTransId="{2DF1EECB-5AE8-43F7-B1E2-357CE52F4A41}"/>
    <dgm:cxn modelId="{CE745F6C-DE42-4495-BD37-FA3B57D5B5B9}" type="presOf" srcId="{2DF1EECB-5AE8-43F7-B1E2-357CE52F4A41}" destId="{9D4FC9CD-386B-4EAB-8D3D-2C112B6EFBCD}" srcOrd="0" destOrd="0" presId="urn:microsoft.com/office/officeart/2005/8/layout/radial6"/>
    <dgm:cxn modelId="{17DE7D3C-F85A-4F60-825B-AB4E38AD3078}" srcId="{5A4C758C-840F-4AE2-AB56-07379B55D09B}" destId="{36EB2DEB-A536-4FB4-A8F1-5A606DCEAA2C}" srcOrd="2" destOrd="0" parTransId="{21E61BC2-4628-4781-923E-37B622A370F2}" sibTransId="{663A3108-98B5-472B-BCB0-868534376823}"/>
    <dgm:cxn modelId="{B52B8338-8BB3-4699-ADB2-2D81799BE7C9}" srcId="{5A4C758C-840F-4AE2-AB56-07379B55D09B}" destId="{6FE6C2DF-1A83-47EC-AF61-EFEC4FE07815}" srcOrd="4" destOrd="0" parTransId="{3CD857FE-8D00-48E0-A69E-4385F704FD03}" sibTransId="{005ECC06-9394-48E7-B4D4-5EA9FECECE19}"/>
    <dgm:cxn modelId="{E40C85E2-E5EC-443F-8BEB-EB244BEEF0FB}" type="presOf" srcId="{705B0D28-9581-4603-BA60-6F7752CA151B}" destId="{42A7E54D-F8D8-47B8-A3B0-2B62E1B5E83E}" srcOrd="0" destOrd="0" presId="urn:microsoft.com/office/officeart/2005/8/layout/radial6"/>
    <dgm:cxn modelId="{05E51AB9-BD6E-4BF5-8C71-B56F520FC70E}" type="presParOf" srcId="{E65F7724-D7B5-468A-8373-B926171D3792}" destId="{1DE7F05D-9711-4C61-8609-ABADE098252F}" srcOrd="0" destOrd="0" presId="urn:microsoft.com/office/officeart/2005/8/layout/radial6"/>
    <dgm:cxn modelId="{ECE54506-9F84-4C81-87AC-28DCCC36D003}" type="presParOf" srcId="{E65F7724-D7B5-468A-8373-B926171D3792}" destId="{1CC2E547-22E6-4D8E-BFCB-3CFC08EFA2ED}" srcOrd="1" destOrd="0" presId="urn:microsoft.com/office/officeart/2005/8/layout/radial6"/>
    <dgm:cxn modelId="{7AFB6FB1-C995-4D9D-AEB8-4F60009157E7}" type="presParOf" srcId="{E65F7724-D7B5-468A-8373-B926171D3792}" destId="{554DA3CF-5218-4562-9449-218AC6B16BE8}" srcOrd="2" destOrd="0" presId="urn:microsoft.com/office/officeart/2005/8/layout/radial6"/>
    <dgm:cxn modelId="{71F3065F-DB5A-48EE-8DBA-A2FAEB43DB22}" type="presParOf" srcId="{E65F7724-D7B5-468A-8373-B926171D3792}" destId="{42A7E54D-F8D8-47B8-A3B0-2B62E1B5E83E}" srcOrd="3" destOrd="0" presId="urn:microsoft.com/office/officeart/2005/8/layout/radial6"/>
    <dgm:cxn modelId="{9F77BF42-B502-45F7-87C7-6570AA4270E0}" type="presParOf" srcId="{E65F7724-D7B5-468A-8373-B926171D3792}" destId="{84659E5F-5E5F-4875-96A5-1901FA509116}" srcOrd="4" destOrd="0" presId="urn:microsoft.com/office/officeart/2005/8/layout/radial6"/>
    <dgm:cxn modelId="{90AA4A54-D3AA-456F-A264-3D365C6FAF23}" type="presParOf" srcId="{E65F7724-D7B5-468A-8373-B926171D3792}" destId="{432E9665-E686-46FE-A110-EF412D4D5BE8}" srcOrd="5" destOrd="0" presId="urn:microsoft.com/office/officeart/2005/8/layout/radial6"/>
    <dgm:cxn modelId="{9B3D798D-E3DA-46EE-A0F7-C98524510D14}" type="presParOf" srcId="{E65F7724-D7B5-468A-8373-B926171D3792}" destId="{9D4FC9CD-386B-4EAB-8D3D-2C112B6EFBCD}" srcOrd="6" destOrd="0" presId="urn:microsoft.com/office/officeart/2005/8/layout/radial6"/>
    <dgm:cxn modelId="{D709F1FE-6D39-453B-B686-D5527473BE4A}" type="presParOf" srcId="{E65F7724-D7B5-468A-8373-B926171D3792}" destId="{C398CF8D-AEC5-4D14-8E77-6F74E0D67A74}" srcOrd="7" destOrd="0" presId="urn:microsoft.com/office/officeart/2005/8/layout/radial6"/>
    <dgm:cxn modelId="{4C570434-821A-43E6-B0BF-782E5198B9FF}" type="presParOf" srcId="{E65F7724-D7B5-468A-8373-B926171D3792}" destId="{BA2BEA1E-1E95-40F0-BD8A-7C6443EF3BF1}" srcOrd="8" destOrd="0" presId="urn:microsoft.com/office/officeart/2005/8/layout/radial6"/>
    <dgm:cxn modelId="{72E11850-7701-4226-9F04-AFE0A4B12DEF}" type="presParOf" srcId="{E65F7724-D7B5-468A-8373-B926171D3792}" destId="{C6AB8A8C-4E2D-4D7D-8865-30C51AD15D39}" srcOrd="9" destOrd="0" presId="urn:microsoft.com/office/officeart/2005/8/layout/radial6"/>
    <dgm:cxn modelId="{40527D12-0468-4A69-A4E3-BCB2AC543D9F}" type="presParOf" srcId="{E65F7724-D7B5-468A-8373-B926171D3792}" destId="{94F0F19E-8F7A-419D-956C-57F82666234E}" srcOrd="10" destOrd="0" presId="urn:microsoft.com/office/officeart/2005/8/layout/radial6"/>
    <dgm:cxn modelId="{0CCFC88D-B7A7-4DFE-8C8A-6327E158F768}" type="presParOf" srcId="{E65F7724-D7B5-468A-8373-B926171D3792}" destId="{850D64BB-523C-4093-ADAA-ACBC980AD768}" srcOrd="11" destOrd="0" presId="urn:microsoft.com/office/officeart/2005/8/layout/radial6"/>
    <dgm:cxn modelId="{E6ECE99C-0826-42BD-B592-4109645C2F83}" type="presParOf" srcId="{E65F7724-D7B5-468A-8373-B926171D3792}" destId="{7F22D4F0-8E33-497D-BF4D-102A9F1A032D}" srcOrd="12" destOrd="0" presId="urn:microsoft.com/office/officeart/2005/8/layout/radial6"/>
    <dgm:cxn modelId="{3D0A7738-26F9-4FA8-AB24-E6CA5104955C}" type="presParOf" srcId="{E65F7724-D7B5-468A-8373-B926171D3792}" destId="{DC3CBDB0-B37E-4328-8BDD-B59FF887E765}" srcOrd="13" destOrd="0" presId="urn:microsoft.com/office/officeart/2005/8/layout/radial6"/>
    <dgm:cxn modelId="{9553E1A4-0091-4B29-AE8A-087BE9C2E9E1}" type="presParOf" srcId="{E65F7724-D7B5-468A-8373-B926171D3792}" destId="{E1BEF99E-185A-4C9F-84A0-B908FB7C3A94}" srcOrd="14" destOrd="0" presId="urn:microsoft.com/office/officeart/2005/8/layout/radial6"/>
    <dgm:cxn modelId="{9C3C2E8A-7E65-4EFE-BD7E-CE661A72A0C0}" type="presParOf" srcId="{E65F7724-D7B5-468A-8373-B926171D3792}" destId="{7FD45A1B-051A-4455-897D-E3C4C6207459}" srcOrd="15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F6F7E4-9ECA-4C8A-9D6B-9023A45BE2D3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BEE8F6-394A-46C8-AEB9-77C02ED3314A}">
      <dgm:prSet/>
      <dgm:spPr>
        <a:solidFill>
          <a:srgbClr val="92D050"/>
        </a:solidFill>
      </dgm:spPr>
      <dgm:t>
        <a:bodyPr/>
        <a:lstStyle/>
        <a:p>
          <a:pPr algn="l" rtl="0"/>
          <a:r>
            <a:rPr lang="ru-RU" dirty="0" smtClean="0">
              <a:solidFill>
                <a:schemeClr val="tx1">
                  <a:lumMod val="95000"/>
                  <a:lumOff val="5000"/>
                </a:schemeClr>
              </a:solidFill>
              <a:latin typeface="Cambria" panose="02040503050406030204" pitchFamily="18" charset="0"/>
            </a:rPr>
            <a:t>В ходе обучения учитель получит следующие материалы:</a:t>
          </a:r>
          <a:endParaRPr lang="ru-RU" dirty="0">
            <a:solidFill>
              <a:schemeClr val="tx1">
                <a:lumMod val="95000"/>
                <a:lumOff val="5000"/>
              </a:schemeClr>
            </a:solidFill>
            <a:latin typeface="Cambria" panose="02040503050406030204" pitchFamily="18" charset="0"/>
          </a:endParaRPr>
        </a:p>
      </dgm:t>
    </dgm:pt>
    <dgm:pt modelId="{4853B3F1-F41C-4837-AC32-F2FA72C3240E}" type="parTrans" cxnId="{CBBB6883-0BE6-4F14-BCB4-40CC7439ED76}">
      <dgm:prSet/>
      <dgm:spPr/>
      <dgm:t>
        <a:bodyPr/>
        <a:lstStyle/>
        <a:p>
          <a:endParaRPr lang="ru-RU"/>
        </a:p>
      </dgm:t>
    </dgm:pt>
    <dgm:pt modelId="{597C5F71-FDE6-4AFC-8D3C-D02DEDF0AB93}" type="sibTrans" cxnId="{CBBB6883-0BE6-4F14-BCB4-40CC7439ED76}">
      <dgm:prSet/>
      <dgm:spPr/>
      <dgm:t>
        <a:bodyPr/>
        <a:lstStyle/>
        <a:p>
          <a:endParaRPr lang="ru-RU"/>
        </a:p>
      </dgm:t>
    </dgm:pt>
    <dgm:pt modelId="{5DFBBB43-F7AB-4B50-9A22-DC580BAB1315}">
      <dgm:prSet custT="1"/>
      <dgm:spPr>
        <a:solidFill>
          <a:schemeClr val="accent1">
            <a:lumMod val="20000"/>
            <a:lumOff val="80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rtl="0"/>
          <a:r>
            <a:rPr lang="ru-RU" sz="1400" dirty="0" smtClean="0"/>
            <a:t>Программа ПК учителей в условиях обновления содержания среднего образования</a:t>
          </a:r>
          <a:endParaRPr lang="ru-RU" sz="1400" dirty="0"/>
        </a:p>
      </dgm:t>
    </dgm:pt>
    <dgm:pt modelId="{2FB18423-42C7-4D27-89EE-A603BF6E9DAC}" type="parTrans" cxnId="{782A45BB-1ADB-452E-A384-3ACFFF1D51B9}">
      <dgm:prSet/>
      <dgm:spPr/>
      <dgm:t>
        <a:bodyPr/>
        <a:lstStyle/>
        <a:p>
          <a:endParaRPr lang="ru-RU"/>
        </a:p>
      </dgm:t>
    </dgm:pt>
    <dgm:pt modelId="{5E88E2B3-7360-4C0F-BBA8-378CFCC967B8}" type="sibTrans" cxnId="{782A45BB-1ADB-452E-A384-3ACFFF1D51B9}">
      <dgm:prSet/>
      <dgm:spPr/>
      <dgm:t>
        <a:bodyPr/>
        <a:lstStyle/>
        <a:p>
          <a:endParaRPr lang="ru-RU"/>
        </a:p>
      </dgm:t>
    </dgm:pt>
    <dgm:pt modelId="{40840F33-E58D-46D0-8AE7-3CF200C3E9AE}">
      <dgm:prSet custT="1"/>
      <dgm:spPr>
        <a:solidFill>
          <a:schemeClr val="accent1">
            <a:lumMod val="20000"/>
            <a:lumOff val="80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 smtClean="0"/>
            <a:t>Руководство для учителя</a:t>
          </a:r>
        </a:p>
        <a:p>
          <a:pPr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C58435D1-2789-40D4-B63E-86B6C38BBA02}" type="parTrans" cxnId="{C27AE8E4-565D-41AB-9D58-70A3312151AE}">
      <dgm:prSet/>
      <dgm:spPr/>
      <dgm:t>
        <a:bodyPr/>
        <a:lstStyle/>
        <a:p>
          <a:endParaRPr lang="ru-RU"/>
        </a:p>
      </dgm:t>
    </dgm:pt>
    <dgm:pt modelId="{FE7161C3-6B08-4CE3-9B7E-83DAA553A00C}" type="sibTrans" cxnId="{C27AE8E4-565D-41AB-9D58-70A3312151AE}">
      <dgm:prSet/>
      <dgm:spPr/>
      <dgm:t>
        <a:bodyPr/>
        <a:lstStyle/>
        <a:p>
          <a:endParaRPr lang="ru-RU"/>
        </a:p>
      </dgm:t>
    </dgm:pt>
    <dgm:pt modelId="{95ACAACE-B647-46F0-851A-998D49BD310C}">
      <dgm:prSet custT="1"/>
      <dgm:spPr>
        <a:solidFill>
          <a:schemeClr val="accent1">
            <a:lumMod val="20000"/>
            <a:lumOff val="80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Задания для выполнения в период обучения (для учителя)</a:t>
          </a:r>
        </a:p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90080587-5BF7-42DC-ACBF-6794399B01D8}" type="parTrans" cxnId="{D16FC1D2-1827-4AAD-8249-BBC771017147}">
      <dgm:prSet/>
      <dgm:spPr/>
      <dgm:t>
        <a:bodyPr/>
        <a:lstStyle/>
        <a:p>
          <a:endParaRPr lang="ru-RU"/>
        </a:p>
      </dgm:t>
    </dgm:pt>
    <dgm:pt modelId="{9BD0E788-1500-4F8F-A004-37A72523796F}" type="sibTrans" cxnId="{D16FC1D2-1827-4AAD-8249-BBC771017147}">
      <dgm:prSet/>
      <dgm:spPr/>
      <dgm:t>
        <a:bodyPr/>
        <a:lstStyle/>
        <a:p>
          <a:endParaRPr lang="ru-RU"/>
        </a:p>
      </dgm:t>
    </dgm:pt>
    <dgm:pt modelId="{FBB12959-A77E-47B7-997E-6B15FD5C8739}">
      <dgm:prSet custT="1"/>
      <dgm:spPr>
        <a:solidFill>
          <a:schemeClr val="accent1">
            <a:lumMod val="20000"/>
            <a:lumOff val="80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/>
            <a:t>Раздаточный материал</a:t>
          </a:r>
        </a:p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384C344A-8F93-453E-B1A2-2BEFF0B1423B}" type="parTrans" cxnId="{B5892B5E-A6DC-48A9-89F8-06063F243008}">
      <dgm:prSet/>
      <dgm:spPr/>
      <dgm:t>
        <a:bodyPr/>
        <a:lstStyle/>
        <a:p>
          <a:endParaRPr lang="ru-RU"/>
        </a:p>
      </dgm:t>
    </dgm:pt>
    <dgm:pt modelId="{A8FCA231-5F81-4DD2-9C87-CA387E78146A}" type="sibTrans" cxnId="{B5892B5E-A6DC-48A9-89F8-06063F243008}">
      <dgm:prSet/>
      <dgm:spPr/>
      <dgm:t>
        <a:bodyPr/>
        <a:lstStyle/>
        <a:p>
          <a:endParaRPr lang="ru-RU"/>
        </a:p>
      </dgm:t>
    </dgm:pt>
    <dgm:pt modelId="{27B1A719-E659-47EF-B677-FE21CADB0B54}">
      <dgm:prSet custT="1"/>
      <dgm:spPr>
        <a:solidFill>
          <a:schemeClr val="bg1">
            <a:lumMod val="85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/>
            <a:t>Задания для выполнения в период обучения (для тренера)</a:t>
          </a:r>
        </a:p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9E1CD83E-74B6-453B-B94E-610DA084E2FE}" type="parTrans" cxnId="{F535E9B3-1675-409C-B3C3-4FEB06D7B244}">
      <dgm:prSet/>
      <dgm:spPr/>
      <dgm:t>
        <a:bodyPr/>
        <a:lstStyle/>
        <a:p>
          <a:endParaRPr lang="ru-RU"/>
        </a:p>
      </dgm:t>
    </dgm:pt>
    <dgm:pt modelId="{2B12244E-2CF9-46FF-8E51-096E5F8C6A76}" type="sibTrans" cxnId="{F535E9B3-1675-409C-B3C3-4FEB06D7B244}">
      <dgm:prSet/>
      <dgm:spPr/>
      <dgm:t>
        <a:bodyPr/>
        <a:lstStyle/>
        <a:p>
          <a:endParaRPr lang="ru-RU"/>
        </a:p>
      </dgm:t>
    </dgm:pt>
    <dgm:pt modelId="{96BB0ADC-8ACC-41EE-AA4E-F8956241E444}">
      <dgm:prSet custT="1"/>
      <dgm:spPr>
        <a:solidFill>
          <a:schemeClr val="bg1">
            <a:lumMod val="85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/>
            <a:t>Раздаточный материал (для тренера)</a:t>
          </a:r>
        </a:p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F6DA2EAD-E0B2-4731-B7C0-CF5C4849A597}" type="parTrans" cxnId="{F3CD932B-DB82-4799-BD4F-B175BDEDFD05}">
      <dgm:prSet/>
      <dgm:spPr>
        <a:ln>
          <a:solidFill>
            <a:schemeClr val="accent1">
              <a:lumMod val="50000"/>
            </a:schemeClr>
          </a:solidFill>
        </a:ln>
      </dgm:spPr>
      <dgm:t>
        <a:bodyPr/>
        <a:lstStyle/>
        <a:p>
          <a:endParaRPr lang="ru-RU"/>
        </a:p>
      </dgm:t>
    </dgm:pt>
    <dgm:pt modelId="{8FDF901B-77DD-4437-AA34-80B122094A0C}" type="sibTrans" cxnId="{F3CD932B-DB82-4799-BD4F-B175BDEDFD05}">
      <dgm:prSet/>
      <dgm:spPr/>
      <dgm:t>
        <a:bodyPr/>
        <a:lstStyle/>
        <a:p>
          <a:endParaRPr lang="ru-RU"/>
        </a:p>
      </dgm:t>
    </dgm:pt>
    <dgm:pt modelId="{8BEA8501-781F-4A1A-A8F9-2CD2424A2727}">
      <dgm:prSet custT="1"/>
      <dgm:spPr>
        <a:solidFill>
          <a:schemeClr val="bg1">
            <a:lumMod val="85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/>
            <a:t>Программа обучения тренеров</a:t>
          </a:r>
        </a:p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dirty="0"/>
        </a:p>
      </dgm:t>
    </dgm:pt>
    <dgm:pt modelId="{3DD089CE-8B9C-4102-9335-925CBF1B60C1}" type="sibTrans" cxnId="{09225CEC-F0EC-456C-8DB8-44F2A7355A37}">
      <dgm:prSet/>
      <dgm:spPr/>
      <dgm:t>
        <a:bodyPr/>
        <a:lstStyle/>
        <a:p>
          <a:endParaRPr lang="ru-RU"/>
        </a:p>
      </dgm:t>
    </dgm:pt>
    <dgm:pt modelId="{F600D194-B0C8-4553-83AE-8B1667C24A22}" type="parTrans" cxnId="{09225CEC-F0EC-456C-8DB8-44F2A7355A37}">
      <dgm:prSet/>
      <dgm:spPr/>
      <dgm:t>
        <a:bodyPr/>
        <a:lstStyle/>
        <a:p>
          <a:endParaRPr lang="ru-RU"/>
        </a:p>
      </dgm:t>
    </dgm:pt>
    <dgm:pt modelId="{8718F0AA-E134-409E-8603-0CEA0F433629}">
      <dgm:prSet custT="1"/>
      <dgm:spPr>
        <a:solidFill>
          <a:schemeClr val="bg1">
            <a:lumMod val="85000"/>
            <a:alpha val="90000"/>
          </a:schemeClr>
        </a:solidFill>
        <a:ln w="28575">
          <a:solidFill>
            <a:srgbClr val="92D050"/>
          </a:solidFill>
        </a:ln>
      </dgm:spPr>
      <dgm:t>
        <a:bodyPr/>
        <a:lstStyle/>
        <a:p>
          <a:pPr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dirty="0" smtClean="0"/>
            <a:t>Руководство для тренера</a:t>
          </a:r>
          <a:endParaRPr lang="ru-RU" sz="2400" dirty="0"/>
        </a:p>
      </dgm:t>
    </dgm:pt>
    <dgm:pt modelId="{1F89D5F0-31B0-4D45-85D5-69FC8E789066}" type="sibTrans" cxnId="{BF725931-8D90-471E-86A4-63EBD2F06E6B}">
      <dgm:prSet/>
      <dgm:spPr/>
      <dgm:t>
        <a:bodyPr/>
        <a:lstStyle/>
        <a:p>
          <a:endParaRPr lang="ru-RU"/>
        </a:p>
      </dgm:t>
    </dgm:pt>
    <dgm:pt modelId="{0EE532CF-948F-49C2-B7B2-C431635F3469}" type="parTrans" cxnId="{BF725931-8D90-471E-86A4-63EBD2F06E6B}">
      <dgm:prSet/>
      <dgm:spPr/>
      <dgm:t>
        <a:bodyPr/>
        <a:lstStyle/>
        <a:p>
          <a:endParaRPr lang="ru-RU"/>
        </a:p>
      </dgm:t>
    </dgm:pt>
    <dgm:pt modelId="{7C8F56D0-7960-4111-A452-52058714C4D7}" type="pres">
      <dgm:prSet presAssocID="{1AF6F7E4-9ECA-4C8A-9D6B-9023A45BE2D3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8362AA9-6FB4-40C1-BED7-AE3BAF672CA1}" type="pres">
      <dgm:prSet presAssocID="{E0BEE8F6-394A-46C8-AEB9-77C02ED3314A}" presName="root" presStyleCnt="0"/>
      <dgm:spPr/>
    </dgm:pt>
    <dgm:pt modelId="{EE6F39AA-22FC-4B12-B6C6-C2C62C7DA1E0}" type="pres">
      <dgm:prSet presAssocID="{E0BEE8F6-394A-46C8-AEB9-77C02ED3314A}" presName="rootComposite" presStyleCnt="0"/>
      <dgm:spPr/>
    </dgm:pt>
    <dgm:pt modelId="{40D8352C-329A-4E75-ABDA-F0207281C09F}" type="pres">
      <dgm:prSet presAssocID="{E0BEE8F6-394A-46C8-AEB9-77C02ED3314A}" presName="rootText" presStyleLbl="node1" presStyleIdx="0" presStyleCnt="1" custScaleX="622297" custScaleY="149667" custLinFactNeighborX="-1480" custLinFactNeighborY="-89534"/>
      <dgm:spPr/>
      <dgm:t>
        <a:bodyPr/>
        <a:lstStyle/>
        <a:p>
          <a:endParaRPr lang="ru-RU"/>
        </a:p>
      </dgm:t>
    </dgm:pt>
    <dgm:pt modelId="{D162A591-D3FD-418F-A00F-928702FFB3DC}" type="pres">
      <dgm:prSet presAssocID="{E0BEE8F6-394A-46C8-AEB9-77C02ED3314A}" presName="rootConnector" presStyleLbl="node1" presStyleIdx="0" presStyleCnt="1"/>
      <dgm:spPr/>
      <dgm:t>
        <a:bodyPr/>
        <a:lstStyle/>
        <a:p>
          <a:endParaRPr lang="ru-RU"/>
        </a:p>
      </dgm:t>
    </dgm:pt>
    <dgm:pt modelId="{2CA99968-0AB0-419A-9DF0-C9BD482B7F6C}" type="pres">
      <dgm:prSet presAssocID="{E0BEE8F6-394A-46C8-AEB9-77C02ED3314A}" presName="childShape" presStyleCnt="0"/>
      <dgm:spPr/>
    </dgm:pt>
    <dgm:pt modelId="{1C3988A2-75E2-4C48-82F9-5166FF68035B}" type="pres">
      <dgm:prSet presAssocID="{2FB18423-42C7-4D27-89EE-A603BF6E9DAC}" presName="Name13" presStyleLbl="parChTrans1D2" presStyleIdx="0" presStyleCnt="8"/>
      <dgm:spPr/>
      <dgm:t>
        <a:bodyPr/>
        <a:lstStyle/>
        <a:p>
          <a:endParaRPr lang="ru-RU"/>
        </a:p>
      </dgm:t>
    </dgm:pt>
    <dgm:pt modelId="{6664A7B9-1E5A-4117-801F-670FAB1A137B}" type="pres">
      <dgm:prSet presAssocID="{5DFBBB43-F7AB-4B50-9A22-DC580BAB1315}" presName="childText" presStyleLbl="bgAcc1" presStyleIdx="0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E3529D-FC12-463F-BAFE-C75FAC110B1D}" type="pres">
      <dgm:prSet presAssocID="{C58435D1-2789-40D4-B63E-86B6C38BBA02}" presName="Name13" presStyleLbl="parChTrans1D2" presStyleIdx="1" presStyleCnt="8"/>
      <dgm:spPr/>
      <dgm:t>
        <a:bodyPr/>
        <a:lstStyle/>
        <a:p>
          <a:endParaRPr lang="ru-RU"/>
        </a:p>
      </dgm:t>
    </dgm:pt>
    <dgm:pt modelId="{3A44FBA6-284E-4727-8F27-6850B92C60CD}" type="pres">
      <dgm:prSet presAssocID="{40840F33-E58D-46D0-8AE7-3CF200C3E9AE}" presName="childText" presStyleLbl="bgAcc1" presStyleIdx="1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4CA36E-8F18-4B8C-AE19-36E9027EC1C1}" type="pres">
      <dgm:prSet presAssocID="{90080587-5BF7-42DC-ACBF-6794399B01D8}" presName="Name13" presStyleLbl="parChTrans1D2" presStyleIdx="2" presStyleCnt="8"/>
      <dgm:spPr/>
      <dgm:t>
        <a:bodyPr/>
        <a:lstStyle/>
        <a:p>
          <a:endParaRPr lang="ru-RU"/>
        </a:p>
      </dgm:t>
    </dgm:pt>
    <dgm:pt modelId="{D7D887EF-6DA0-4D9A-A9B5-03A9BE52534B}" type="pres">
      <dgm:prSet presAssocID="{95ACAACE-B647-46F0-851A-998D49BD310C}" presName="childText" presStyleLbl="bgAcc1" presStyleIdx="2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D70358-B7AC-4336-9AA7-E8EA648BFE91}" type="pres">
      <dgm:prSet presAssocID="{384C344A-8F93-453E-B1A2-2BEFF0B1423B}" presName="Name13" presStyleLbl="parChTrans1D2" presStyleIdx="3" presStyleCnt="8"/>
      <dgm:spPr/>
      <dgm:t>
        <a:bodyPr/>
        <a:lstStyle/>
        <a:p>
          <a:endParaRPr lang="ru-RU"/>
        </a:p>
      </dgm:t>
    </dgm:pt>
    <dgm:pt modelId="{01DAC1C2-6417-43B2-90B7-083026C39961}" type="pres">
      <dgm:prSet presAssocID="{FBB12959-A77E-47B7-997E-6B15FD5C8739}" presName="childText" presStyleLbl="bgAcc1" presStyleIdx="3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E3504B-1943-49F7-89D8-71384EDD29F4}" type="pres">
      <dgm:prSet presAssocID="{0EE532CF-948F-49C2-B7B2-C431635F3469}" presName="Name13" presStyleLbl="parChTrans1D2" presStyleIdx="4" presStyleCnt="8"/>
      <dgm:spPr/>
      <dgm:t>
        <a:bodyPr/>
        <a:lstStyle/>
        <a:p>
          <a:endParaRPr lang="ru-RU"/>
        </a:p>
      </dgm:t>
    </dgm:pt>
    <dgm:pt modelId="{FE3308A9-FCD9-42F4-B518-1FFDCDB51B15}" type="pres">
      <dgm:prSet presAssocID="{8718F0AA-E134-409E-8603-0CEA0F433629}" presName="childText" presStyleLbl="bgAcc1" presStyleIdx="4" presStyleCnt="8" custScaleX="886528" custLinFactNeighborX="-1846" custLinFactNeighborY="-54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724431-FC0D-4148-A300-1238FE4CBB21}" type="pres">
      <dgm:prSet presAssocID="{F600D194-B0C8-4553-83AE-8B1667C24A22}" presName="Name13" presStyleLbl="parChTrans1D2" presStyleIdx="5" presStyleCnt="8"/>
      <dgm:spPr/>
      <dgm:t>
        <a:bodyPr/>
        <a:lstStyle/>
        <a:p>
          <a:endParaRPr lang="ru-RU"/>
        </a:p>
      </dgm:t>
    </dgm:pt>
    <dgm:pt modelId="{A4F8AE6F-A820-4712-9CB2-ED301478FEE1}" type="pres">
      <dgm:prSet presAssocID="{8BEA8501-781F-4A1A-A8F9-2CD2424A2727}" presName="childText" presStyleLbl="bgAcc1" presStyleIdx="5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54D466-6815-4C26-8C98-2893CC6A9B0E}" type="pres">
      <dgm:prSet presAssocID="{9E1CD83E-74B6-453B-B94E-610DA084E2FE}" presName="Name13" presStyleLbl="parChTrans1D2" presStyleIdx="6" presStyleCnt="8"/>
      <dgm:spPr/>
      <dgm:t>
        <a:bodyPr/>
        <a:lstStyle/>
        <a:p>
          <a:endParaRPr lang="ru-RU"/>
        </a:p>
      </dgm:t>
    </dgm:pt>
    <dgm:pt modelId="{BB20204D-8C1E-45A0-8BA9-7137DB9F24A7}" type="pres">
      <dgm:prSet presAssocID="{27B1A719-E659-47EF-B677-FE21CADB0B54}" presName="childText" presStyleLbl="bgAcc1" presStyleIdx="6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742D9E-C048-40E8-B181-951E6E9DE641}" type="pres">
      <dgm:prSet presAssocID="{F6DA2EAD-E0B2-4731-B7C0-CF5C4849A597}" presName="Name13" presStyleLbl="parChTrans1D2" presStyleIdx="7" presStyleCnt="8"/>
      <dgm:spPr/>
      <dgm:t>
        <a:bodyPr/>
        <a:lstStyle/>
        <a:p>
          <a:endParaRPr lang="ru-RU"/>
        </a:p>
      </dgm:t>
    </dgm:pt>
    <dgm:pt modelId="{45BB0425-2E51-4A2B-8560-31CF6ADC0A7B}" type="pres">
      <dgm:prSet presAssocID="{96BB0ADC-8ACC-41EE-AA4E-F8956241E444}" presName="childText" presStyleLbl="bgAcc1" presStyleIdx="7" presStyleCnt="8" custScaleX="8865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5892B5E-A6DC-48A9-89F8-06063F243008}" srcId="{E0BEE8F6-394A-46C8-AEB9-77C02ED3314A}" destId="{FBB12959-A77E-47B7-997E-6B15FD5C8739}" srcOrd="3" destOrd="0" parTransId="{384C344A-8F93-453E-B1A2-2BEFF0B1423B}" sibTransId="{A8FCA231-5F81-4DD2-9C87-CA387E78146A}"/>
    <dgm:cxn modelId="{F535E9B3-1675-409C-B3C3-4FEB06D7B244}" srcId="{E0BEE8F6-394A-46C8-AEB9-77C02ED3314A}" destId="{27B1A719-E659-47EF-B677-FE21CADB0B54}" srcOrd="6" destOrd="0" parTransId="{9E1CD83E-74B6-453B-B94E-610DA084E2FE}" sibTransId="{2B12244E-2CF9-46FF-8E51-096E5F8C6A76}"/>
    <dgm:cxn modelId="{06D9C2AF-A6D0-49D8-8E0F-14AD4C8C10F4}" type="presOf" srcId="{384C344A-8F93-453E-B1A2-2BEFF0B1423B}" destId="{47D70358-B7AC-4336-9AA7-E8EA648BFE91}" srcOrd="0" destOrd="0" presId="urn:microsoft.com/office/officeart/2005/8/layout/hierarchy3"/>
    <dgm:cxn modelId="{7DD54246-ACB9-4A5E-B976-83579819181F}" type="presOf" srcId="{40840F33-E58D-46D0-8AE7-3CF200C3E9AE}" destId="{3A44FBA6-284E-4727-8F27-6850B92C60CD}" srcOrd="0" destOrd="0" presId="urn:microsoft.com/office/officeart/2005/8/layout/hierarchy3"/>
    <dgm:cxn modelId="{3C43E90C-EDAA-4EB2-8E94-818ED734D80F}" type="presOf" srcId="{C58435D1-2789-40D4-B63E-86B6C38BBA02}" destId="{DEE3529D-FC12-463F-BAFE-C75FAC110B1D}" srcOrd="0" destOrd="0" presId="urn:microsoft.com/office/officeart/2005/8/layout/hierarchy3"/>
    <dgm:cxn modelId="{D3568E51-F331-4BEE-8EEF-0A2AAEB42914}" type="presOf" srcId="{5DFBBB43-F7AB-4B50-9A22-DC580BAB1315}" destId="{6664A7B9-1E5A-4117-801F-670FAB1A137B}" srcOrd="0" destOrd="0" presId="urn:microsoft.com/office/officeart/2005/8/layout/hierarchy3"/>
    <dgm:cxn modelId="{11306D0F-263E-483C-885D-AEC5F87674D6}" type="presOf" srcId="{E0BEE8F6-394A-46C8-AEB9-77C02ED3314A}" destId="{40D8352C-329A-4E75-ABDA-F0207281C09F}" srcOrd="0" destOrd="0" presId="urn:microsoft.com/office/officeart/2005/8/layout/hierarchy3"/>
    <dgm:cxn modelId="{7CF2196B-8CCD-418E-BC26-66FF25146597}" type="presOf" srcId="{2FB18423-42C7-4D27-89EE-A603BF6E9DAC}" destId="{1C3988A2-75E2-4C48-82F9-5166FF68035B}" srcOrd="0" destOrd="0" presId="urn:microsoft.com/office/officeart/2005/8/layout/hierarchy3"/>
    <dgm:cxn modelId="{E8BEA150-C50A-4CE4-9256-C2530F1F212B}" type="presOf" srcId="{F600D194-B0C8-4553-83AE-8B1667C24A22}" destId="{ED724431-FC0D-4148-A300-1238FE4CBB21}" srcOrd="0" destOrd="0" presId="urn:microsoft.com/office/officeart/2005/8/layout/hierarchy3"/>
    <dgm:cxn modelId="{7508D8F8-AB83-4DA6-B54E-721BAB6EAC0B}" type="presOf" srcId="{FBB12959-A77E-47B7-997E-6B15FD5C8739}" destId="{01DAC1C2-6417-43B2-90B7-083026C39961}" srcOrd="0" destOrd="0" presId="urn:microsoft.com/office/officeart/2005/8/layout/hierarchy3"/>
    <dgm:cxn modelId="{782A45BB-1ADB-452E-A384-3ACFFF1D51B9}" srcId="{E0BEE8F6-394A-46C8-AEB9-77C02ED3314A}" destId="{5DFBBB43-F7AB-4B50-9A22-DC580BAB1315}" srcOrd="0" destOrd="0" parTransId="{2FB18423-42C7-4D27-89EE-A603BF6E9DAC}" sibTransId="{5E88E2B3-7360-4C0F-BBA8-378CFCC967B8}"/>
    <dgm:cxn modelId="{4C424645-F258-4F55-A54C-B6BBF2E91CC3}" type="presOf" srcId="{E0BEE8F6-394A-46C8-AEB9-77C02ED3314A}" destId="{D162A591-D3FD-418F-A00F-928702FFB3DC}" srcOrd="1" destOrd="0" presId="urn:microsoft.com/office/officeart/2005/8/layout/hierarchy3"/>
    <dgm:cxn modelId="{5EA3FB28-CD8C-4292-8FCB-CE838C561883}" type="presOf" srcId="{8718F0AA-E134-409E-8603-0CEA0F433629}" destId="{FE3308A9-FCD9-42F4-B518-1FFDCDB51B15}" srcOrd="0" destOrd="0" presId="urn:microsoft.com/office/officeart/2005/8/layout/hierarchy3"/>
    <dgm:cxn modelId="{D16FC1D2-1827-4AAD-8249-BBC771017147}" srcId="{E0BEE8F6-394A-46C8-AEB9-77C02ED3314A}" destId="{95ACAACE-B647-46F0-851A-998D49BD310C}" srcOrd="2" destOrd="0" parTransId="{90080587-5BF7-42DC-ACBF-6794399B01D8}" sibTransId="{9BD0E788-1500-4F8F-A004-37A72523796F}"/>
    <dgm:cxn modelId="{C59B71A7-32C6-44B7-B24B-10A639DC1C1E}" type="presOf" srcId="{F6DA2EAD-E0B2-4731-B7C0-CF5C4849A597}" destId="{E6742D9E-C048-40E8-B181-951E6E9DE641}" srcOrd="0" destOrd="0" presId="urn:microsoft.com/office/officeart/2005/8/layout/hierarchy3"/>
    <dgm:cxn modelId="{C296F6B1-D38B-4B60-8283-BB0891360B10}" type="presOf" srcId="{1AF6F7E4-9ECA-4C8A-9D6B-9023A45BE2D3}" destId="{7C8F56D0-7960-4111-A452-52058714C4D7}" srcOrd="0" destOrd="0" presId="urn:microsoft.com/office/officeart/2005/8/layout/hierarchy3"/>
    <dgm:cxn modelId="{C27AE8E4-565D-41AB-9D58-70A3312151AE}" srcId="{E0BEE8F6-394A-46C8-AEB9-77C02ED3314A}" destId="{40840F33-E58D-46D0-8AE7-3CF200C3E9AE}" srcOrd="1" destOrd="0" parTransId="{C58435D1-2789-40D4-B63E-86B6C38BBA02}" sibTransId="{FE7161C3-6B08-4CE3-9B7E-83DAA553A00C}"/>
    <dgm:cxn modelId="{4E267CD1-3AAD-4F1F-8A4C-91E478E88E4B}" type="presOf" srcId="{8BEA8501-781F-4A1A-A8F9-2CD2424A2727}" destId="{A4F8AE6F-A820-4712-9CB2-ED301478FEE1}" srcOrd="0" destOrd="0" presId="urn:microsoft.com/office/officeart/2005/8/layout/hierarchy3"/>
    <dgm:cxn modelId="{B70A508F-A913-49BE-BA0F-F65F683A6626}" type="presOf" srcId="{27B1A719-E659-47EF-B677-FE21CADB0B54}" destId="{BB20204D-8C1E-45A0-8BA9-7137DB9F24A7}" srcOrd="0" destOrd="0" presId="urn:microsoft.com/office/officeart/2005/8/layout/hierarchy3"/>
    <dgm:cxn modelId="{BF725931-8D90-471E-86A4-63EBD2F06E6B}" srcId="{E0BEE8F6-394A-46C8-AEB9-77C02ED3314A}" destId="{8718F0AA-E134-409E-8603-0CEA0F433629}" srcOrd="4" destOrd="0" parTransId="{0EE532CF-948F-49C2-B7B2-C431635F3469}" sibTransId="{1F89D5F0-31B0-4D45-85D5-69FC8E789066}"/>
    <dgm:cxn modelId="{7A9332AA-FCA3-44C7-B578-D963B4C0F9D5}" type="presOf" srcId="{0EE532CF-948F-49C2-B7B2-C431635F3469}" destId="{D2E3504B-1943-49F7-89D8-71384EDD29F4}" srcOrd="0" destOrd="0" presId="urn:microsoft.com/office/officeart/2005/8/layout/hierarchy3"/>
    <dgm:cxn modelId="{CBBB6883-0BE6-4F14-BCB4-40CC7439ED76}" srcId="{1AF6F7E4-9ECA-4C8A-9D6B-9023A45BE2D3}" destId="{E0BEE8F6-394A-46C8-AEB9-77C02ED3314A}" srcOrd="0" destOrd="0" parTransId="{4853B3F1-F41C-4837-AC32-F2FA72C3240E}" sibTransId="{597C5F71-FDE6-4AFC-8D3C-D02DEDF0AB93}"/>
    <dgm:cxn modelId="{8DB5E50B-5CF4-45F0-8935-39FC7C62ADF9}" type="presOf" srcId="{95ACAACE-B647-46F0-851A-998D49BD310C}" destId="{D7D887EF-6DA0-4D9A-A9B5-03A9BE52534B}" srcOrd="0" destOrd="0" presId="urn:microsoft.com/office/officeart/2005/8/layout/hierarchy3"/>
    <dgm:cxn modelId="{F3CD932B-DB82-4799-BD4F-B175BDEDFD05}" srcId="{E0BEE8F6-394A-46C8-AEB9-77C02ED3314A}" destId="{96BB0ADC-8ACC-41EE-AA4E-F8956241E444}" srcOrd="7" destOrd="0" parTransId="{F6DA2EAD-E0B2-4731-B7C0-CF5C4849A597}" sibTransId="{8FDF901B-77DD-4437-AA34-80B122094A0C}"/>
    <dgm:cxn modelId="{9E29431F-6A60-4609-882A-B33B8767187D}" type="presOf" srcId="{9E1CD83E-74B6-453B-B94E-610DA084E2FE}" destId="{0D54D466-6815-4C26-8C98-2893CC6A9B0E}" srcOrd="0" destOrd="0" presId="urn:microsoft.com/office/officeart/2005/8/layout/hierarchy3"/>
    <dgm:cxn modelId="{09225CEC-F0EC-456C-8DB8-44F2A7355A37}" srcId="{E0BEE8F6-394A-46C8-AEB9-77C02ED3314A}" destId="{8BEA8501-781F-4A1A-A8F9-2CD2424A2727}" srcOrd="5" destOrd="0" parTransId="{F600D194-B0C8-4553-83AE-8B1667C24A22}" sibTransId="{3DD089CE-8B9C-4102-9335-925CBF1B60C1}"/>
    <dgm:cxn modelId="{3A7E9D9B-9D6B-49DD-BC55-AC427ED5D032}" type="presOf" srcId="{90080587-5BF7-42DC-ACBF-6794399B01D8}" destId="{7F4CA36E-8F18-4B8C-AE19-36E9027EC1C1}" srcOrd="0" destOrd="0" presId="urn:microsoft.com/office/officeart/2005/8/layout/hierarchy3"/>
    <dgm:cxn modelId="{87ED35B7-8FE2-4DCC-9EF2-720A67851D04}" type="presOf" srcId="{96BB0ADC-8ACC-41EE-AA4E-F8956241E444}" destId="{45BB0425-2E51-4A2B-8560-31CF6ADC0A7B}" srcOrd="0" destOrd="0" presId="urn:microsoft.com/office/officeart/2005/8/layout/hierarchy3"/>
    <dgm:cxn modelId="{5E9BC7AC-1C8D-4A83-965B-8BCEB1AEC4DE}" type="presParOf" srcId="{7C8F56D0-7960-4111-A452-52058714C4D7}" destId="{B8362AA9-6FB4-40C1-BED7-AE3BAF672CA1}" srcOrd="0" destOrd="0" presId="urn:microsoft.com/office/officeart/2005/8/layout/hierarchy3"/>
    <dgm:cxn modelId="{44344B00-C969-46A4-A0A2-2B4AE7DB2CB4}" type="presParOf" srcId="{B8362AA9-6FB4-40C1-BED7-AE3BAF672CA1}" destId="{EE6F39AA-22FC-4B12-B6C6-C2C62C7DA1E0}" srcOrd="0" destOrd="0" presId="urn:microsoft.com/office/officeart/2005/8/layout/hierarchy3"/>
    <dgm:cxn modelId="{E2D6ED1A-CEE0-492F-94EE-A2A897718A9D}" type="presParOf" srcId="{EE6F39AA-22FC-4B12-B6C6-C2C62C7DA1E0}" destId="{40D8352C-329A-4E75-ABDA-F0207281C09F}" srcOrd="0" destOrd="0" presId="urn:microsoft.com/office/officeart/2005/8/layout/hierarchy3"/>
    <dgm:cxn modelId="{2F234301-672F-4501-960E-1F4EE47554E4}" type="presParOf" srcId="{EE6F39AA-22FC-4B12-B6C6-C2C62C7DA1E0}" destId="{D162A591-D3FD-418F-A00F-928702FFB3DC}" srcOrd="1" destOrd="0" presId="urn:microsoft.com/office/officeart/2005/8/layout/hierarchy3"/>
    <dgm:cxn modelId="{6F145B68-8F2C-4352-96FB-BE9AFD1DA18A}" type="presParOf" srcId="{B8362AA9-6FB4-40C1-BED7-AE3BAF672CA1}" destId="{2CA99968-0AB0-419A-9DF0-C9BD482B7F6C}" srcOrd="1" destOrd="0" presId="urn:microsoft.com/office/officeart/2005/8/layout/hierarchy3"/>
    <dgm:cxn modelId="{88EFE236-3B41-49B5-93D3-DBCEA5385573}" type="presParOf" srcId="{2CA99968-0AB0-419A-9DF0-C9BD482B7F6C}" destId="{1C3988A2-75E2-4C48-82F9-5166FF68035B}" srcOrd="0" destOrd="0" presId="urn:microsoft.com/office/officeart/2005/8/layout/hierarchy3"/>
    <dgm:cxn modelId="{A84CB5A9-13B9-4891-BAEC-1EB51325FAAE}" type="presParOf" srcId="{2CA99968-0AB0-419A-9DF0-C9BD482B7F6C}" destId="{6664A7B9-1E5A-4117-801F-670FAB1A137B}" srcOrd="1" destOrd="0" presId="urn:microsoft.com/office/officeart/2005/8/layout/hierarchy3"/>
    <dgm:cxn modelId="{691B4297-15D3-46BC-8DD4-22A932DE563B}" type="presParOf" srcId="{2CA99968-0AB0-419A-9DF0-C9BD482B7F6C}" destId="{DEE3529D-FC12-463F-BAFE-C75FAC110B1D}" srcOrd="2" destOrd="0" presId="urn:microsoft.com/office/officeart/2005/8/layout/hierarchy3"/>
    <dgm:cxn modelId="{BFB91E67-B5C6-4052-A7D4-349CDC143558}" type="presParOf" srcId="{2CA99968-0AB0-419A-9DF0-C9BD482B7F6C}" destId="{3A44FBA6-284E-4727-8F27-6850B92C60CD}" srcOrd="3" destOrd="0" presId="urn:microsoft.com/office/officeart/2005/8/layout/hierarchy3"/>
    <dgm:cxn modelId="{438F94C5-A61C-45EE-8F41-B99AD487990B}" type="presParOf" srcId="{2CA99968-0AB0-419A-9DF0-C9BD482B7F6C}" destId="{7F4CA36E-8F18-4B8C-AE19-36E9027EC1C1}" srcOrd="4" destOrd="0" presId="urn:microsoft.com/office/officeart/2005/8/layout/hierarchy3"/>
    <dgm:cxn modelId="{0A3E7561-9D66-4E3F-B2B6-0227BDAB7009}" type="presParOf" srcId="{2CA99968-0AB0-419A-9DF0-C9BD482B7F6C}" destId="{D7D887EF-6DA0-4D9A-A9B5-03A9BE52534B}" srcOrd="5" destOrd="0" presId="urn:microsoft.com/office/officeart/2005/8/layout/hierarchy3"/>
    <dgm:cxn modelId="{1762DCD3-84EA-4F04-9CF5-29988A9FBF5F}" type="presParOf" srcId="{2CA99968-0AB0-419A-9DF0-C9BD482B7F6C}" destId="{47D70358-B7AC-4336-9AA7-E8EA648BFE91}" srcOrd="6" destOrd="0" presId="urn:microsoft.com/office/officeart/2005/8/layout/hierarchy3"/>
    <dgm:cxn modelId="{C9AFA307-ECF9-47CF-9376-DF1F7FBBBE3D}" type="presParOf" srcId="{2CA99968-0AB0-419A-9DF0-C9BD482B7F6C}" destId="{01DAC1C2-6417-43B2-90B7-083026C39961}" srcOrd="7" destOrd="0" presId="urn:microsoft.com/office/officeart/2005/8/layout/hierarchy3"/>
    <dgm:cxn modelId="{B1A235D7-908C-498F-AB7C-BA4BD66C82C4}" type="presParOf" srcId="{2CA99968-0AB0-419A-9DF0-C9BD482B7F6C}" destId="{D2E3504B-1943-49F7-89D8-71384EDD29F4}" srcOrd="8" destOrd="0" presId="urn:microsoft.com/office/officeart/2005/8/layout/hierarchy3"/>
    <dgm:cxn modelId="{E3D0ABDF-AFC0-45E8-A9C3-3AD16C09018F}" type="presParOf" srcId="{2CA99968-0AB0-419A-9DF0-C9BD482B7F6C}" destId="{FE3308A9-FCD9-42F4-B518-1FFDCDB51B15}" srcOrd="9" destOrd="0" presId="urn:microsoft.com/office/officeart/2005/8/layout/hierarchy3"/>
    <dgm:cxn modelId="{B0F12754-5A7B-4B75-AF86-F4B6F5F7AAF9}" type="presParOf" srcId="{2CA99968-0AB0-419A-9DF0-C9BD482B7F6C}" destId="{ED724431-FC0D-4148-A300-1238FE4CBB21}" srcOrd="10" destOrd="0" presId="urn:microsoft.com/office/officeart/2005/8/layout/hierarchy3"/>
    <dgm:cxn modelId="{1FAAC3FA-0793-46CB-BB6F-213D6359F4EE}" type="presParOf" srcId="{2CA99968-0AB0-419A-9DF0-C9BD482B7F6C}" destId="{A4F8AE6F-A820-4712-9CB2-ED301478FEE1}" srcOrd="11" destOrd="0" presId="urn:microsoft.com/office/officeart/2005/8/layout/hierarchy3"/>
    <dgm:cxn modelId="{19E626FA-F9C8-4C01-B181-D6F138FA7F7A}" type="presParOf" srcId="{2CA99968-0AB0-419A-9DF0-C9BD482B7F6C}" destId="{0D54D466-6815-4C26-8C98-2893CC6A9B0E}" srcOrd="12" destOrd="0" presId="urn:microsoft.com/office/officeart/2005/8/layout/hierarchy3"/>
    <dgm:cxn modelId="{F8539A46-56A4-4453-A9C8-6850E3C4347B}" type="presParOf" srcId="{2CA99968-0AB0-419A-9DF0-C9BD482B7F6C}" destId="{BB20204D-8C1E-45A0-8BA9-7137DB9F24A7}" srcOrd="13" destOrd="0" presId="urn:microsoft.com/office/officeart/2005/8/layout/hierarchy3"/>
    <dgm:cxn modelId="{3AC1E34D-BC26-4D27-BB1A-F2C908B66417}" type="presParOf" srcId="{2CA99968-0AB0-419A-9DF0-C9BD482B7F6C}" destId="{E6742D9E-C048-40E8-B181-951E6E9DE641}" srcOrd="14" destOrd="0" presId="urn:microsoft.com/office/officeart/2005/8/layout/hierarchy3"/>
    <dgm:cxn modelId="{B541FEDA-5DD9-4945-B571-BD72DAA0EC0A}" type="presParOf" srcId="{2CA99968-0AB0-419A-9DF0-C9BD482B7F6C}" destId="{45BB0425-2E51-4A2B-8560-31CF6ADC0A7B}" srcOrd="15" destOrd="0" presId="urn:microsoft.com/office/officeart/2005/8/layout/hierarchy3"/>
  </dgm:cxnLst>
  <dgm:bg/>
  <dgm:whole>
    <a:ln w="381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F3E9E-45C5-4BCE-9CB0-C71F236BC3AE}">
      <dsp:nvSpPr>
        <dsp:cNvPr id="0" name=""/>
        <dsp:cNvSpPr/>
      </dsp:nvSpPr>
      <dsp:spPr>
        <a:xfrm>
          <a:off x="3826762" y="1832988"/>
          <a:ext cx="3404838" cy="314059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ОБЪЕМ УЧЕБНОЙ НАГРУЗКИ</a:t>
          </a:r>
          <a:endParaRPr lang="ru-RU" sz="28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4491537" y="2568658"/>
        <a:ext cx="2075288" cy="1614332"/>
      </dsp:txXfrm>
    </dsp:sp>
    <dsp:sp modelId="{53D9CA75-B343-4EBE-96B3-B59A72CAE734}">
      <dsp:nvSpPr>
        <dsp:cNvPr id="0" name=""/>
        <dsp:cNvSpPr/>
      </dsp:nvSpPr>
      <dsp:spPr>
        <a:xfrm>
          <a:off x="1080279" y="1277205"/>
          <a:ext cx="3872106" cy="3580122"/>
        </a:xfrm>
        <a:prstGeom prst="gear6">
          <a:avLst/>
        </a:prstGeom>
        <a:solidFill>
          <a:schemeClr val="accent3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b="1" kern="1200" dirty="0" smtClean="0">
            <a:solidFill>
              <a:schemeClr val="tx1">
                <a:lumMod val="95000"/>
                <a:lumOff val="5000"/>
              </a:schemeClr>
            </a:solidFill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СОДЕРЖАНИЕ НАЧАЛЬНОГО ОБРАЗОВАНИЯ</a:t>
          </a:r>
          <a:endParaRPr lang="ru-RU" sz="21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024029" y="2183959"/>
        <a:ext cx="1984606" cy="1766614"/>
      </dsp:txXfrm>
    </dsp:sp>
    <dsp:sp modelId="{F63352A1-F247-463A-B824-F848167EF483}">
      <dsp:nvSpPr>
        <dsp:cNvPr id="0" name=""/>
        <dsp:cNvSpPr/>
      </dsp:nvSpPr>
      <dsp:spPr>
        <a:xfrm rot="20700000">
          <a:off x="2216725" y="-93532"/>
          <a:ext cx="3393814" cy="3012321"/>
        </a:xfrm>
        <a:prstGeom prst="gear6">
          <a:avLst/>
        </a:prstGeom>
        <a:solidFill>
          <a:schemeClr val="accent1">
            <a:lumMod val="60000"/>
            <a:lumOff val="4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b="1" kern="1200" dirty="0" smtClean="0">
              <a:solidFill>
                <a:schemeClr val="tx1">
                  <a:lumMod val="95000"/>
                  <a:lumOff val="5000"/>
                </a:schemeClr>
              </a:solidFill>
            </a:rPr>
            <a:t>УРОВЕНЬ ПОДГОТОВКИ УЧАЩИХСЯ</a:t>
          </a:r>
          <a:endParaRPr lang="ru-RU" sz="2100" b="1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 rot="-20700000">
        <a:off x="2983715" y="544530"/>
        <a:ext cx="1859833" cy="1736195"/>
      </dsp:txXfrm>
    </dsp:sp>
    <dsp:sp modelId="{6E74CD00-D4E2-45AC-8D84-D0EC94C803B5}">
      <dsp:nvSpPr>
        <dsp:cNvPr id="0" name=""/>
        <dsp:cNvSpPr/>
      </dsp:nvSpPr>
      <dsp:spPr>
        <a:xfrm>
          <a:off x="3754759" y="1832997"/>
          <a:ext cx="3419558" cy="3419558"/>
        </a:xfrm>
        <a:prstGeom prst="circularArrow">
          <a:avLst>
            <a:gd name="adj1" fmla="val 4688"/>
            <a:gd name="adj2" fmla="val 299029"/>
            <a:gd name="adj3" fmla="val 2530007"/>
            <a:gd name="adj4" fmla="val 1583177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FC565C-FCB6-47EF-96E2-ABA7D717813F}">
      <dsp:nvSpPr>
        <dsp:cNvPr id="0" name=""/>
        <dsp:cNvSpPr/>
      </dsp:nvSpPr>
      <dsp:spPr>
        <a:xfrm>
          <a:off x="1450493" y="1040912"/>
          <a:ext cx="2484523" cy="248452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8ABC6-9C68-4C8E-8563-6D3FF83385BE}">
      <dsp:nvSpPr>
        <dsp:cNvPr id="0" name=""/>
        <dsp:cNvSpPr/>
      </dsp:nvSpPr>
      <dsp:spPr>
        <a:xfrm>
          <a:off x="2530619" y="-255228"/>
          <a:ext cx="2678816" cy="267881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45A1B-051A-4455-897D-E3C4C6207459}">
      <dsp:nvSpPr>
        <dsp:cNvPr id="0" name=""/>
        <dsp:cNvSpPr/>
      </dsp:nvSpPr>
      <dsp:spPr>
        <a:xfrm>
          <a:off x="1612774" y="901896"/>
          <a:ext cx="3997912" cy="3997912"/>
        </a:xfrm>
        <a:prstGeom prst="blockArc">
          <a:avLst>
            <a:gd name="adj1" fmla="val 12487998"/>
            <a:gd name="adj2" fmla="val 17644271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22D4F0-8E33-497D-BF4D-102A9F1A032D}">
      <dsp:nvSpPr>
        <dsp:cNvPr id="0" name=""/>
        <dsp:cNvSpPr/>
      </dsp:nvSpPr>
      <dsp:spPr>
        <a:xfrm>
          <a:off x="1647213" y="834367"/>
          <a:ext cx="3997912" cy="3997912"/>
        </a:xfrm>
        <a:prstGeom prst="blockArc">
          <a:avLst>
            <a:gd name="adj1" fmla="val 9101835"/>
            <a:gd name="adj2" fmla="val 12354530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AB8A8C-4E2D-4D7D-8865-30C51AD15D39}">
      <dsp:nvSpPr>
        <dsp:cNvPr id="0" name=""/>
        <dsp:cNvSpPr/>
      </dsp:nvSpPr>
      <dsp:spPr>
        <a:xfrm>
          <a:off x="1879857" y="2351454"/>
          <a:ext cx="5055968" cy="2940045"/>
        </a:xfrm>
        <a:prstGeom prst="blockArc">
          <a:avLst>
            <a:gd name="adj1" fmla="val 86387"/>
            <a:gd name="adj2" fmla="val 10886387"/>
            <a:gd name="adj3" fmla="val 366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FC9CD-386B-4EAB-8D3D-2C112B6EFBCD}">
      <dsp:nvSpPr>
        <dsp:cNvPr id="0" name=""/>
        <dsp:cNvSpPr/>
      </dsp:nvSpPr>
      <dsp:spPr>
        <a:xfrm>
          <a:off x="3111798" y="1077650"/>
          <a:ext cx="3997912" cy="3997912"/>
        </a:xfrm>
        <a:prstGeom prst="blockArc">
          <a:avLst>
            <a:gd name="adj1" fmla="val 19852518"/>
            <a:gd name="adj2" fmla="val 1465137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A7E54D-F8D8-47B8-A3B0-2B62E1B5E83E}">
      <dsp:nvSpPr>
        <dsp:cNvPr id="0" name=""/>
        <dsp:cNvSpPr/>
      </dsp:nvSpPr>
      <dsp:spPr>
        <a:xfrm>
          <a:off x="2952316" y="864092"/>
          <a:ext cx="3997912" cy="3997912"/>
        </a:xfrm>
        <a:prstGeom prst="blockArc">
          <a:avLst>
            <a:gd name="adj1" fmla="val 15045621"/>
            <a:gd name="adj2" fmla="val 20080271"/>
            <a:gd name="adj3" fmla="val 4635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E7F05D-9711-4C61-8609-ABADE098252F}">
      <dsp:nvSpPr>
        <dsp:cNvPr id="0" name=""/>
        <dsp:cNvSpPr/>
      </dsp:nvSpPr>
      <dsp:spPr>
        <a:xfrm>
          <a:off x="2736304" y="1948575"/>
          <a:ext cx="3477599" cy="183852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b="1" kern="1200" dirty="0" smtClean="0">
              <a:solidFill>
                <a:schemeClr val="tx2">
                  <a:lumMod val="10000"/>
                </a:schemeClr>
              </a:solidFill>
              <a:latin typeface="Arial Black" pitchFamily="34" charset="0"/>
            </a:rPr>
            <a:t>Деятельность</a:t>
          </a:r>
          <a:endParaRPr lang="ru-RU" sz="2200" b="1" kern="1200" dirty="0">
            <a:solidFill>
              <a:schemeClr val="tx2">
                <a:lumMod val="10000"/>
              </a:schemeClr>
            </a:solidFill>
            <a:latin typeface="Arial Black" pitchFamily="34" charset="0"/>
          </a:endParaRPr>
        </a:p>
      </dsp:txBody>
      <dsp:txXfrm>
        <a:off x="3245587" y="2217820"/>
        <a:ext cx="2459033" cy="1300031"/>
      </dsp:txXfrm>
    </dsp:sp>
    <dsp:sp modelId="{1CC2E547-22E6-4D8E-BFCB-3CFC08EFA2ED}">
      <dsp:nvSpPr>
        <dsp:cNvPr id="0" name=""/>
        <dsp:cNvSpPr/>
      </dsp:nvSpPr>
      <dsp:spPr>
        <a:xfrm>
          <a:off x="3165361" y="364588"/>
          <a:ext cx="2485579" cy="1506881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 smtClean="0">
            <a:solidFill>
              <a:schemeClr val="tx1"/>
            </a:solidFill>
          </a:endParaRP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latin typeface="Arial Black" pitchFamily="34" charset="0"/>
            </a:rPr>
            <a:t>Учителей</a:t>
          </a:r>
          <a:endParaRPr lang="ru-RU" sz="2000" b="1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3529366" y="585266"/>
        <a:ext cx="1757569" cy="1065525"/>
      </dsp:txXfrm>
    </dsp:sp>
    <dsp:sp modelId="{84659E5F-5E5F-4875-96A5-1901FA509116}">
      <dsp:nvSpPr>
        <dsp:cNvPr id="0" name=""/>
        <dsp:cNvSpPr/>
      </dsp:nvSpPr>
      <dsp:spPr>
        <a:xfrm>
          <a:off x="5679178" y="1228575"/>
          <a:ext cx="2274633" cy="1795328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 smtClean="0"/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 Black" pitchFamily="34" charset="0"/>
            </a:rPr>
            <a:t>Родителей</a:t>
          </a:r>
          <a:endParaRPr lang="ru-RU" sz="2000" b="1" kern="1200" dirty="0">
            <a:latin typeface="Arial Black" pitchFamily="34" charset="0"/>
          </a:endParaRPr>
        </a:p>
      </dsp:txBody>
      <dsp:txXfrm>
        <a:off x="6012290" y="1491495"/>
        <a:ext cx="1608409" cy="1269488"/>
      </dsp:txXfrm>
    </dsp:sp>
    <dsp:sp modelId="{C398CF8D-AEC5-4D14-8E77-6F74E0D67A74}">
      <dsp:nvSpPr>
        <dsp:cNvPr id="0" name=""/>
        <dsp:cNvSpPr/>
      </dsp:nvSpPr>
      <dsp:spPr>
        <a:xfrm>
          <a:off x="5465521" y="3024333"/>
          <a:ext cx="2846380" cy="1718999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Arial Black" pitchFamily="34" charset="0"/>
            </a:rPr>
            <a:t>Управленцев</a:t>
          </a:r>
          <a:endParaRPr lang="ru-RU" sz="2000" b="1" kern="1200" dirty="0">
            <a:latin typeface="Arial Black" pitchFamily="34" charset="0"/>
          </a:endParaRPr>
        </a:p>
      </dsp:txBody>
      <dsp:txXfrm>
        <a:off x="5882364" y="3276075"/>
        <a:ext cx="2012694" cy="1215515"/>
      </dsp:txXfrm>
    </dsp:sp>
    <dsp:sp modelId="{94F0F19E-8F7A-419D-956C-57F82666234E}">
      <dsp:nvSpPr>
        <dsp:cNvPr id="0" name=""/>
        <dsp:cNvSpPr/>
      </dsp:nvSpPr>
      <dsp:spPr>
        <a:xfrm>
          <a:off x="360040" y="2956558"/>
          <a:ext cx="3133862" cy="1605128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bg1"/>
              </a:solidFill>
              <a:latin typeface="Arial Black" pitchFamily="34" charset="0"/>
            </a:rPr>
            <a:t>Представителей общественности</a:t>
          </a:r>
          <a:endParaRPr lang="ru-RU" sz="1800" b="1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818983" y="3191624"/>
        <a:ext cx="2215976" cy="1134996"/>
      </dsp:txXfrm>
    </dsp:sp>
    <dsp:sp modelId="{DC3CBDB0-B37E-4328-8BDD-B59FF887E765}">
      <dsp:nvSpPr>
        <dsp:cNvPr id="0" name=""/>
        <dsp:cNvSpPr/>
      </dsp:nvSpPr>
      <dsp:spPr>
        <a:xfrm>
          <a:off x="717383" y="1084575"/>
          <a:ext cx="2344837" cy="1791133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 smtClean="0">
            <a:solidFill>
              <a:schemeClr val="bg1"/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700" b="1" kern="1200" dirty="0" smtClean="0">
            <a:solidFill>
              <a:schemeClr val="bg1"/>
            </a:solidFill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chemeClr val="bg1"/>
              </a:solidFill>
              <a:latin typeface="Arial Black" pitchFamily="34" charset="0"/>
            </a:rPr>
            <a:t>Учащихся</a:t>
          </a:r>
          <a:endParaRPr lang="ru-RU" sz="2000" b="1" kern="1200" dirty="0">
            <a:solidFill>
              <a:schemeClr val="bg1"/>
            </a:solidFill>
            <a:latin typeface="Arial Black" pitchFamily="34" charset="0"/>
          </a:endParaRPr>
        </a:p>
      </dsp:txBody>
      <dsp:txXfrm>
        <a:off x="1060776" y="1346880"/>
        <a:ext cx="1658051" cy="12665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D8352C-329A-4E75-ABDA-F0207281C09F}">
      <dsp:nvSpPr>
        <dsp:cNvPr id="0" name=""/>
        <dsp:cNvSpPr/>
      </dsp:nvSpPr>
      <dsp:spPr>
        <a:xfrm>
          <a:off x="173389" y="0"/>
          <a:ext cx="5594726" cy="672786"/>
        </a:xfrm>
        <a:prstGeom prst="roundRect">
          <a:avLst>
            <a:gd name="adj" fmla="val 10000"/>
          </a:avLst>
        </a:prstGeom>
        <a:solidFill>
          <a:srgbClr val="92D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Cambria" panose="02040503050406030204" pitchFamily="18" charset="0"/>
            </a:rPr>
            <a:t>В ходе обучения учитель получит следующие материалы:</a:t>
          </a:r>
          <a:endParaRPr lang="ru-RU" sz="2100" kern="1200" dirty="0">
            <a:solidFill>
              <a:schemeClr val="tx1">
                <a:lumMod val="95000"/>
                <a:lumOff val="5000"/>
              </a:schemeClr>
            </a:solidFill>
            <a:latin typeface="Cambria" panose="02040503050406030204" pitchFamily="18" charset="0"/>
          </a:endParaRPr>
        </a:p>
      </dsp:txBody>
      <dsp:txXfrm>
        <a:off x="193094" y="19705"/>
        <a:ext cx="5555316" cy="633376"/>
      </dsp:txXfrm>
    </dsp:sp>
    <dsp:sp modelId="{1C3988A2-75E2-4C48-82F9-5166FF68035B}">
      <dsp:nvSpPr>
        <dsp:cNvPr id="0" name=""/>
        <dsp:cNvSpPr/>
      </dsp:nvSpPr>
      <dsp:spPr>
        <a:xfrm>
          <a:off x="732861" y="672786"/>
          <a:ext cx="572778" cy="3374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7437"/>
              </a:lnTo>
              <a:lnTo>
                <a:pt x="572778" y="33743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64A7B9-1E5A-4117-801F-670FAB1A137B}">
      <dsp:nvSpPr>
        <dsp:cNvPr id="0" name=""/>
        <dsp:cNvSpPr/>
      </dsp:nvSpPr>
      <dsp:spPr>
        <a:xfrm>
          <a:off x="1305640" y="785463"/>
          <a:ext cx="6376224" cy="44952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Программа ПК учителей в условиях обновления содержания среднего образования</a:t>
          </a:r>
          <a:endParaRPr lang="ru-RU" sz="1400" kern="1200" dirty="0"/>
        </a:p>
      </dsp:txBody>
      <dsp:txXfrm>
        <a:off x="1318806" y="798629"/>
        <a:ext cx="6349892" cy="423190"/>
      </dsp:txXfrm>
    </dsp:sp>
    <dsp:sp modelId="{DEE3529D-FC12-463F-BAFE-C75FAC110B1D}">
      <dsp:nvSpPr>
        <dsp:cNvPr id="0" name=""/>
        <dsp:cNvSpPr/>
      </dsp:nvSpPr>
      <dsp:spPr>
        <a:xfrm>
          <a:off x="732861" y="672786"/>
          <a:ext cx="572778" cy="8993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99340"/>
              </a:lnTo>
              <a:lnTo>
                <a:pt x="572778" y="89934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44FBA6-284E-4727-8F27-6850B92C60CD}">
      <dsp:nvSpPr>
        <dsp:cNvPr id="0" name=""/>
        <dsp:cNvSpPr/>
      </dsp:nvSpPr>
      <dsp:spPr>
        <a:xfrm>
          <a:off x="1305640" y="1347365"/>
          <a:ext cx="6376224" cy="44952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 smtClean="0"/>
            <a:t>Руководство для учителя</a:t>
          </a:r>
        </a:p>
        <a:p>
          <a:pPr lvl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1360531"/>
        <a:ext cx="6349892" cy="423190"/>
      </dsp:txXfrm>
    </dsp:sp>
    <dsp:sp modelId="{7F4CA36E-8F18-4B8C-AE19-36E9027EC1C1}">
      <dsp:nvSpPr>
        <dsp:cNvPr id="0" name=""/>
        <dsp:cNvSpPr/>
      </dsp:nvSpPr>
      <dsp:spPr>
        <a:xfrm>
          <a:off x="732861" y="672786"/>
          <a:ext cx="572778" cy="1461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243"/>
              </a:lnTo>
              <a:lnTo>
                <a:pt x="572778" y="146124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887EF-6DA0-4D9A-A9B5-03A9BE52534B}">
      <dsp:nvSpPr>
        <dsp:cNvPr id="0" name=""/>
        <dsp:cNvSpPr/>
      </dsp:nvSpPr>
      <dsp:spPr>
        <a:xfrm>
          <a:off x="1305640" y="1909268"/>
          <a:ext cx="6376224" cy="44952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Задания для выполнения в период обучения (для учителя)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1922434"/>
        <a:ext cx="6349892" cy="423190"/>
      </dsp:txXfrm>
    </dsp:sp>
    <dsp:sp modelId="{47D70358-B7AC-4336-9AA7-E8EA648BFE91}">
      <dsp:nvSpPr>
        <dsp:cNvPr id="0" name=""/>
        <dsp:cNvSpPr/>
      </dsp:nvSpPr>
      <dsp:spPr>
        <a:xfrm>
          <a:off x="732861" y="672786"/>
          <a:ext cx="572778" cy="2023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23146"/>
              </a:lnTo>
              <a:lnTo>
                <a:pt x="572778" y="2023146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DAC1C2-6417-43B2-90B7-083026C39961}">
      <dsp:nvSpPr>
        <dsp:cNvPr id="0" name=""/>
        <dsp:cNvSpPr/>
      </dsp:nvSpPr>
      <dsp:spPr>
        <a:xfrm>
          <a:off x="1305640" y="2471171"/>
          <a:ext cx="6376224" cy="449522"/>
        </a:xfrm>
        <a:prstGeom prst="roundRect">
          <a:avLst>
            <a:gd name="adj" fmla="val 10000"/>
          </a:avLst>
        </a:prstGeom>
        <a:solidFill>
          <a:schemeClr val="accent1">
            <a:lumMod val="20000"/>
            <a:lumOff val="80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/>
            <a:t>Раздаточный материал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2484337"/>
        <a:ext cx="6349892" cy="423190"/>
      </dsp:txXfrm>
    </dsp:sp>
    <dsp:sp modelId="{D2E3504B-1943-49F7-89D8-71384EDD29F4}">
      <dsp:nvSpPr>
        <dsp:cNvPr id="0" name=""/>
        <dsp:cNvSpPr/>
      </dsp:nvSpPr>
      <dsp:spPr>
        <a:xfrm>
          <a:off x="732861" y="672786"/>
          <a:ext cx="559501" cy="2560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527"/>
              </a:lnTo>
              <a:lnTo>
                <a:pt x="559501" y="256052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3308A9-FCD9-42F4-B518-1FFDCDB51B15}">
      <dsp:nvSpPr>
        <dsp:cNvPr id="0" name=""/>
        <dsp:cNvSpPr/>
      </dsp:nvSpPr>
      <dsp:spPr>
        <a:xfrm>
          <a:off x="1292363" y="3008552"/>
          <a:ext cx="6376224" cy="449522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Руководство для тренера</a:t>
          </a:r>
          <a:endParaRPr lang="ru-RU" sz="2400" kern="1200" dirty="0"/>
        </a:p>
      </dsp:txBody>
      <dsp:txXfrm>
        <a:off x="1305529" y="3021718"/>
        <a:ext cx="6349892" cy="423190"/>
      </dsp:txXfrm>
    </dsp:sp>
    <dsp:sp modelId="{ED724431-FC0D-4148-A300-1238FE4CBB21}">
      <dsp:nvSpPr>
        <dsp:cNvPr id="0" name=""/>
        <dsp:cNvSpPr/>
      </dsp:nvSpPr>
      <dsp:spPr>
        <a:xfrm>
          <a:off x="732861" y="672786"/>
          <a:ext cx="572778" cy="3146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6951"/>
              </a:lnTo>
              <a:lnTo>
                <a:pt x="572778" y="314695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8AE6F-A820-4712-9CB2-ED301478FEE1}">
      <dsp:nvSpPr>
        <dsp:cNvPr id="0" name=""/>
        <dsp:cNvSpPr/>
      </dsp:nvSpPr>
      <dsp:spPr>
        <a:xfrm>
          <a:off x="1305640" y="3594977"/>
          <a:ext cx="6376224" cy="449522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/>
            <a:t>Программа обучения тренеров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3608143"/>
        <a:ext cx="6349892" cy="423190"/>
      </dsp:txXfrm>
    </dsp:sp>
    <dsp:sp modelId="{0D54D466-6815-4C26-8C98-2893CC6A9B0E}">
      <dsp:nvSpPr>
        <dsp:cNvPr id="0" name=""/>
        <dsp:cNvSpPr/>
      </dsp:nvSpPr>
      <dsp:spPr>
        <a:xfrm>
          <a:off x="732861" y="672786"/>
          <a:ext cx="572778" cy="37088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08854"/>
              </a:lnTo>
              <a:lnTo>
                <a:pt x="572778" y="370885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0204D-8C1E-45A0-8BA9-7137DB9F24A7}">
      <dsp:nvSpPr>
        <dsp:cNvPr id="0" name=""/>
        <dsp:cNvSpPr/>
      </dsp:nvSpPr>
      <dsp:spPr>
        <a:xfrm>
          <a:off x="1305640" y="4156879"/>
          <a:ext cx="6376224" cy="449522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/>
            <a:t>Задания для выполнения в период обучения (для тренера)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4170045"/>
        <a:ext cx="6349892" cy="423190"/>
      </dsp:txXfrm>
    </dsp:sp>
    <dsp:sp modelId="{E6742D9E-C048-40E8-B181-951E6E9DE641}">
      <dsp:nvSpPr>
        <dsp:cNvPr id="0" name=""/>
        <dsp:cNvSpPr/>
      </dsp:nvSpPr>
      <dsp:spPr>
        <a:xfrm>
          <a:off x="732861" y="672786"/>
          <a:ext cx="572778" cy="4270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0757"/>
              </a:lnTo>
              <a:lnTo>
                <a:pt x="572778" y="4270757"/>
              </a:lnTo>
            </a:path>
          </a:pathLst>
        </a:custGeom>
        <a:noFill/>
        <a:ln w="15875" cap="flat" cmpd="sng" algn="ctr">
          <a:solidFill>
            <a:schemeClr val="accent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BB0425-2E51-4A2B-8560-31CF6ADC0A7B}">
      <dsp:nvSpPr>
        <dsp:cNvPr id="0" name=""/>
        <dsp:cNvSpPr/>
      </dsp:nvSpPr>
      <dsp:spPr>
        <a:xfrm>
          <a:off x="1305640" y="4718782"/>
          <a:ext cx="6376224" cy="449522"/>
        </a:xfrm>
        <a:prstGeom prst="roundRect">
          <a:avLst>
            <a:gd name="adj" fmla="val 10000"/>
          </a:avLst>
        </a:prstGeom>
        <a:solidFill>
          <a:schemeClr val="bg1">
            <a:lumMod val="85000"/>
            <a:alpha val="90000"/>
          </a:schemeClr>
        </a:solidFill>
        <a:ln w="28575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/>
            <a:t>Раздаточный материал (для тренера)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318806" y="4731948"/>
        <a:ext cx="6349892" cy="4231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BBB014-3655-4BDB-A6BE-DD3241275BDE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E924B3-A25D-4EDC-B37A-14675F9D06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671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924B3-A25D-4EDC-B37A-14675F9D065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866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E924B3-A25D-4EDC-B37A-14675F9D065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5305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ru-RU" alt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A42B543-8030-4A71-9BDB-0BD6159DEA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06.02.2014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jpeg"/><Relationship Id="rId7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322026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Презентация Государственного общеобязательного стандарта</a:t>
            </a:r>
            <a:b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</a:br>
            <a:r>
              <a:rPr lang="ru-RU" sz="40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 начального образования Республики Казахстан</a:t>
            </a:r>
            <a:endParaRPr lang="ru-RU" sz="4000" dirty="0">
              <a:solidFill>
                <a:schemeClr val="tx2">
                  <a:lumMod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509120"/>
            <a:ext cx="6400800" cy="147320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Назарбаев Интеллектуальная школа г. Караганды</a:t>
            </a:r>
          </a:p>
          <a:p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29.01.2014 г.</a:t>
            </a:r>
            <a:endParaRPr lang="ru-RU" sz="2400" dirty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78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3" cy="4608511"/>
          </a:xfrm>
        </p:spPr>
        <p:txBody>
          <a:bodyPr>
            <a:normAutofit fontScale="850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ru-RU" altLang="ru-RU" sz="2800" b="1" dirty="0" smtClean="0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Введение новых предметов:</a:t>
            </a:r>
            <a:endParaRPr lang="ru-RU" altLang="ru-RU" sz="2800" b="1" dirty="0">
              <a:solidFill>
                <a:srgbClr val="C00000"/>
              </a:solidFill>
              <a:latin typeface="Arial Black" pitchFamily="34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- </a:t>
            </a:r>
            <a:r>
              <a:rPr lang="ru-RU" altLang="ru-RU" sz="28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«Английский язык»;</a:t>
            </a:r>
          </a:p>
          <a:p>
            <a:pPr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- </a:t>
            </a:r>
            <a:r>
              <a:rPr lang="ru-RU" altLang="ru-RU" sz="28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«Введение в науку» как  пропедевтический  курс естественных наук</a:t>
            </a: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;</a:t>
            </a:r>
            <a:endParaRPr lang="ru-RU" altLang="ru-RU" sz="2800" b="1" dirty="0">
              <a:solidFill>
                <a:schemeClr val="accent2">
                  <a:lumMod val="50000"/>
                </a:schemeClr>
              </a:solidFill>
              <a:latin typeface="Arial Black" pitchFamily="34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- ИКТ </a:t>
            </a:r>
            <a:r>
              <a:rPr lang="ru-RU" altLang="ru-RU" sz="2800" b="1" dirty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для формирования базовых </a:t>
            </a: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навыков;</a:t>
            </a:r>
          </a:p>
          <a:p>
            <a:pPr>
              <a:buFont typeface="Wingdings 2" pitchFamily="18" charset="2"/>
              <a:buNone/>
            </a:pPr>
            <a:r>
              <a:rPr lang="ru-RU" altLang="ru-RU" sz="2800" b="1" dirty="0" smtClean="0">
                <a:solidFill>
                  <a:schemeClr val="accent2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- Интегрированный предмет «Искусство».</a:t>
            </a:r>
          </a:p>
          <a:p>
            <a:pPr>
              <a:buFont typeface="Arial" pitchFamily="34" charset="0"/>
              <a:buChar char="•"/>
            </a:pPr>
            <a:r>
              <a:rPr lang="kk-KZ" altLang="ru-RU" sz="28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Calibri" pitchFamily="34" charset="0"/>
                <a:cs typeface="Arial" charset="0"/>
              </a:rPr>
              <a:t>Интегрированное изучение первого языка </a:t>
            </a:r>
            <a:r>
              <a:rPr lang="kk-KZ" altLang="ru-RU" sz="2800" dirty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Calibri" pitchFamily="34" charset="0"/>
                <a:cs typeface="Arial" charset="0"/>
              </a:rPr>
              <a:t>и литература</a:t>
            </a:r>
            <a:endParaRPr lang="ru-RU" altLang="ru-RU" sz="28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  <a:cs typeface="Arial" charset="0"/>
            </a:endParaRPr>
          </a:p>
          <a:p>
            <a:pPr>
              <a:buFont typeface="Arial" pitchFamily="34" charset="0"/>
              <a:buChar char="•"/>
            </a:pPr>
            <a:r>
              <a:rPr lang="ru-RU" altLang="ru-RU" sz="2800" b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Усиление работы в рамках духовно-нравственного воспитания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Внедрение </a:t>
            </a:r>
            <a:r>
              <a:rPr lang="ru-RU" sz="2800" b="1" dirty="0" err="1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критериальной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 системы </a:t>
            </a: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оценивания учебных достижений учащихся</a:t>
            </a:r>
            <a:endParaRPr lang="ru-RU" altLang="ru-RU" sz="2800" b="1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400" dirty="0" smtClean="0">
              <a:solidFill>
                <a:srgbClr val="C00000"/>
              </a:solidFill>
              <a:cs typeface="Arial" charset="0"/>
            </a:endParaRPr>
          </a:p>
          <a:p>
            <a:pPr>
              <a:buFont typeface="Wingdings 2" pitchFamily="18" charset="2"/>
              <a:buNone/>
            </a:pPr>
            <a:endParaRPr lang="ru-RU" altLang="ru-RU" sz="2400" dirty="0">
              <a:solidFill>
                <a:srgbClr val="C00000"/>
              </a:solidFill>
              <a:cs typeface="Arial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/>
            </a:r>
            <a:br>
              <a:rPr lang="ru-RU" sz="2800" dirty="0" smtClean="0">
                <a:solidFill>
                  <a:schemeClr val="tx1"/>
                </a:solidFill>
                <a:effectLst/>
                <a:cs typeface="Arial" panose="020B0604020202020204" pitchFamily="34" charset="0"/>
              </a:rPr>
            </a:br>
            <a:r>
              <a:rPr lang="ru-RU" sz="4000" b="1" dirty="0" smtClean="0">
                <a:solidFill>
                  <a:schemeClr val="tx1"/>
                </a:solidFill>
                <a:effectLst/>
                <a:cs typeface="Arial" panose="020B0604020202020204" pitchFamily="34" charset="0"/>
              </a:rPr>
              <a:t>Новшества в начальной школе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819341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 smtClean="0">
                <a:solidFill>
                  <a:schemeClr val="tx1"/>
                </a:solidFill>
              </a:rPr>
              <a:t>Предмет </a:t>
            </a:r>
            <a:r>
              <a:rPr lang="ru-RU" b="1" dirty="0" smtClean="0">
                <a:solidFill>
                  <a:schemeClr val="tx1"/>
                </a:solidFill>
              </a:rPr>
              <a:t>«ИКТ»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215FDD-F8C5-407C-8419-384BED85D37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1748" name="Объект 3"/>
          <p:cNvSpPr>
            <a:spLocks noGrp="1"/>
          </p:cNvSpPr>
          <p:nvPr>
            <p:ph sz="quarter" idx="4294967295"/>
          </p:nvPr>
        </p:nvSpPr>
        <p:spPr>
          <a:xfrm>
            <a:off x="228600" y="1676400"/>
            <a:ext cx="8686800" cy="4632325"/>
          </a:xfrm>
        </p:spPr>
        <p:txBody>
          <a:bodyPr>
            <a:normAutofit fontScale="92500"/>
          </a:bodyPr>
          <a:lstStyle/>
          <a:p>
            <a:r>
              <a:rPr lang="ru-RU" sz="2400" i="1" dirty="0" smtClean="0">
                <a:solidFill>
                  <a:srgbClr val="C00000"/>
                </a:solidFill>
                <a:latin typeface="Arial Black" pitchFamily="34" charset="0"/>
                <a:cs typeface="Arial" charset="0"/>
              </a:rPr>
              <a:t>Развитие логического и алгоритмического мышления</a:t>
            </a:r>
            <a:r>
              <a:rPr lang="ru-RU" sz="2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, в частности, умение действовать в соответствии с алгоритмом и строить простейшие алгоритмы;</a:t>
            </a:r>
          </a:p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charset="0"/>
              </a:rPr>
              <a:t>Развитие информационной грамотности</a:t>
            </a:r>
            <a:r>
              <a:rPr lang="ru-RU" sz="2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, в частности, овладение способами и приёмами поиска, получения, представления информации, в том числе информации, данной в различных видах: текст, таблица,  совокупность данных;</a:t>
            </a:r>
          </a:p>
          <a:p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  <a:cs typeface="Arial" charset="0"/>
              </a:rPr>
              <a:t>Формирование основы ИКТ-квалификации</a:t>
            </a:r>
            <a:r>
              <a:rPr lang="ru-RU" sz="2400" i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, </a:t>
            </a:r>
            <a:r>
              <a:rPr lang="ru-RU" sz="2400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в частности, овладение основами применения компьютеров (и других средств ИКТ) для решения информационных задач; 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30145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1"/>
                </a:solidFill>
              </a:rPr>
              <a:t>Статус, роль и место языков в ГОС НШ РК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723943"/>
            <a:ext cx="6408712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Первый язык – Я1</a:t>
            </a:r>
          </a:p>
          <a:p>
            <a:r>
              <a:rPr lang="ru-RU" sz="2000" dirty="0" smtClean="0"/>
              <a:t>Язык</a:t>
            </a:r>
            <a:r>
              <a:rPr lang="ru-RU" sz="2000" dirty="0"/>
              <a:t>, изучаемый  первым</a:t>
            </a:r>
          </a:p>
          <a:p>
            <a:r>
              <a:rPr lang="ru-RU" sz="2000" dirty="0"/>
              <a:t>Язык, используемый с большей </a:t>
            </a:r>
            <a:r>
              <a:rPr lang="ru-RU" sz="2000" dirty="0" smtClean="0"/>
              <a:t>интенсивностью</a:t>
            </a:r>
            <a:endParaRPr lang="ru-RU" sz="2000" dirty="0"/>
          </a:p>
          <a:p>
            <a:r>
              <a:rPr lang="ru-RU" sz="2000" dirty="0"/>
              <a:t>Язык, усваиваемый с раннего детства без специального обучения, в естественной языковой среде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35696" y="3355159"/>
            <a:ext cx="6984776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7030A0"/>
                </a:solidFill>
              </a:rPr>
              <a:t>Второй язык – Я2</a:t>
            </a:r>
          </a:p>
          <a:p>
            <a:r>
              <a:rPr lang="ru-RU" sz="2000" dirty="0" smtClean="0"/>
              <a:t>Язык</a:t>
            </a:r>
            <a:r>
              <a:rPr lang="ru-RU" sz="2000" dirty="0"/>
              <a:t>, которым индивид овладел после родного</a:t>
            </a:r>
          </a:p>
          <a:p>
            <a:r>
              <a:rPr lang="ru-RU" sz="2000" dirty="0"/>
              <a:t>Язык, используемый менее интенсивно</a:t>
            </a:r>
          </a:p>
          <a:p>
            <a:r>
              <a:rPr lang="ru-RU" sz="2000" dirty="0"/>
              <a:t>Язык, усваиваемый в ходе специального обучения</a:t>
            </a:r>
          </a:p>
          <a:p>
            <a:r>
              <a:rPr lang="ru-RU" sz="2000" dirty="0"/>
              <a:t>Язык, усвоение которого происходит в многоязычной среде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75856" y="5157192"/>
            <a:ext cx="52565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</a:rPr>
              <a:t>Третий язык – Я3</a:t>
            </a:r>
          </a:p>
          <a:p>
            <a:r>
              <a:rPr lang="ru-RU" sz="2000" dirty="0" smtClean="0"/>
              <a:t>Язык</a:t>
            </a:r>
            <a:r>
              <a:rPr lang="ru-RU" sz="2000" dirty="0"/>
              <a:t>, который в отличие от второго языка усваивается человеком вне социального окружения в ходе специального обучения</a:t>
            </a:r>
          </a:p>
        </p:txBody>
      </p:sp>
    </p:spTree>
    <p:extLst>
      <p:ext uri="{BB962C8B-B14F-4D97-AF65-F5344CB8AC3E}">
        <p14:creationId xmlns:p14="http://schemas.microsoft.com/office/powerpoint/2010/main" val="1520074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kk-KZ" sz="3200" b="1" dirty="0" smtClean="0">
                <a:solidFill>
                  <a:schemeClr val="tx1"/>
                </a:solidFill>
              </a:rPr>
              <a:t>Особенности изучения языков по новым учебным программам</a:t>
            </a:r>
            <a:endParaRPr lang="ru-RU" sz="3200" b="1" dirty="0" smtClean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1C746F-A02E-4506-B958-61FE2464E6D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33796" name="Объект 2"/>
          <p:cNvSpPr>
            <a:spLocks noGrp="1"/>
          </p:cNvSpPr>
          <p:nvPr>
            <p:ph sz="quarter" idx="4294967295"/>
          </p:nvPr>
        </p:nvSpPr>
        <p:spPr>
          <a:xfrm>
            <a:off x="352092" y="1814330"/>
            <a:ext cx="8612396" cy="504367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В основу обучения языкам положен </a:t>
            </a:r>
            <a:r>
              <a:rPr lang="ru-RU" sz="2800" b="1" i="1" dirty="0" smtClean="0">
                <a:solidFill>
                  <a:srgbClr val="FF0000"/>
                </a:solidFill>
                <a:cs typeface="Times New Roman" pitchFamily="18" charset="0"/>
              </a:rPr>
              <a:t>коммуникативный подход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.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Языковые навыки развиваются  через  </a:t>
            </a:r>
            <a:r>
              <a:rPr lang="ru-RU" sz="2800" b="1" i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4 вида речевой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  <a:cs typeface="Times New Roman" pitchFamily="18" charset="0"/>
              </a:rPr>
              <a:t>деятельности: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 слушание, говорение, чтение, письмо.</a:t>
            </a: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endParaRPr lang="ru-RU" sz="1800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Обучение языкам (Я2/Я3)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осуществляется по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b="1" i="1" dirty="0" smtClean="0">
                <a:solidFill>
                  <a:srgbClr val="00B050"/>
                </a:solidFill>
                <a:cs typeface="Times New Roman" pitchFamily="18" charset="0"/>
              </a:rPr>
              <a:t>уровневой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b="1" i="1" dirty="0" smtClean="0">
                <a:solidFill>
                  <a:srgbClr val="00B050"/>
                </a:solidFill>
                <a:cs typeface="Times New Roman" pitchFamily="18" charset="0"/>
              </a:rPr>
              <a:t>системе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, которая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</a:rPr>
              <a:t>соотнесена с </a:t>
            </a:r>
            <a:r>
              <a:rPr lang="ru-RU" sz="2800" b="1" i="1" dirty="0" smtClean="0">
                <a:solidFill>
                  <a:schemeClr val="tx1"/>
                </a:solidFill>
                <a:cs typeface="Times New Roman" pitchFamily="18" charset="0"/>
              </a:rPr>
              <a:t>СEFR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b="1" i="1" dirty="0" smtClean="0">
                <a:solidFill>
                  <a:schemeClr val="tx1"/>
                </a:solidFill>
                <a:cs typeface="Times New Roman" pitchFamily="18" charset="0"/>
              </a:rPr>
              <a:t>(Общеевропейская </a:t>
            </a:r>
          </a:p>
          <a:p>
            <a:pPr marL="0" indent="0">
              <a:spcBef>
                <a:spcPct val="0"/>
              </a:spcBef>
              <a:buNone/>
            </a:pPr>
            <a:r>
              <a:rPr lang="ru-RU" sz="2800" b="1" i="1" dirty="0" smtClean="0">
                <a:solidFill>
                  <a:schemeClr val="tx1"/>
                </a:solidFill>
                <a:cs typeface="Times New Roman" pitchFamily="18" charset="0"/>
              </a:rPr>
              <a:t>рамка владения языками)</a:t>
            </a:r>
          </a:p>
          <a:p>
            <a:pPr>
              <a:spcBef>
                <a:spcPct val="0"/>
              </a:spcBef>
            </a:pPr>
            <a:endParaRPr lang="en-US" sz="1800" b="1" i="1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kk-KZ" sz="1800" dirty="0" smtClean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kk-KZ" sz="1800" dirty="0">
              <a:cs typeface="Times New Roman" pitchFamily="18" charset="0"/>
            </a:endParaRPr>
          </a:p>
          <a:p>
            <a:pPr>
              <a:spcBef>
                <a:spcPct val="0"/>
              </a:spcBef>
            </a:pPr>
            <a:endParaRPr lang="kk-KZ" sz="1800" dirty="0">
              <a:cs typeface="Times New Roman" pitchFamily="18" charset="0"/>
            </a:endParaRPr>
          </a:p>
          <a:p>
            <a:pPr>
              <a:spcBef>
                <a:spcPct val="0"/>
              </a:spcBef>
              <a:buFont typeface="Wingdings" pitchFamily="2" charset="2"/>
              <a:buChar char="§"/>
            </a:pPr>
            <a:r>
              <a:rPr lang="kk-KZ" sz="2800" dirty="0" smtClean="0">
                <a:solidFill>
                  <a:schemeClr val="tx1"/>
                </a:solidFill>
                <a:cs typeface="Times New Roman" pitchFamily="18" charset="0"/>
              </a:rPr>
              <a:t>По окончанию определенного класса, учащиеся достигают определенных </a:t>
            </a:r>
            <a:r>
              <a:rPr lang="kk-KZ" sz="2800" b="1" i="1" dirty="0" smtClean="0">
                <a:solidFill>
                  <a:schemeClr val="tx1"/>
                </a:solidFill>
                <a:cs typeface="Times New Roman" pitchFamily="18" charset="0"/>
              </a:rPr>
              <a:t>уровней по Я2/Я3. </a:t>
            </a:r>
          </a:p>
          <a:p>
            <a:pPr>
              <a:lnSpc>
                <a:spcPct val="150000"/>
              </a:lnSpc>
            </a:pPr>
            <a:endParaRPr lang="ru-RU" sz="1600" b="1" dirty="0" smtClean="0">
              <a:cs typeface="Times New Roman" pitchFamily="18" charset="0"/>
            </a:endParaRPr>
          </a:p>
          <a:p>
            <a:endParaRPr lang="ru-RU" sz="1600" b="1" dirty="0" smtClean="0">
              <a:cs typeface="Times New Roman" pitchFamily="18" charset="0"/>
            </a:endParaRPr>
          </a:p>
          <a:p>
            <a:endParaRPr lang="ru-RU" dirty="0" smtClean="0"/>
          </a:p>
        </p:txBody>
      </p:sp>
      <p:sp>
        <p:nvSpPr>
          <p:cNvPr id="33797" name="Picture 2"/>
          <p:cNvSpPr>
            <a:spLocks noChangeAspect="1" noChangeArrowheads="1"/>
          </p:cNvSpPr>
          <p:nvPr/>
        </p:nvSpPr>
        <p:spPr bwMode="auto">
          <a:xfrm>
            <a:off x="5089525" y="1576388"/>
            <a:ext cx="3597275" cy="216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  <p:pic>
        <p:nvPicPr>
          <p:cNvPr id="33798" name="Picture 1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9" name="Picture 2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3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1" name="Picture 4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2" name="Picture 5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7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5" name="Picture 8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6" name="Picture 9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7" name="Picture 10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8" name="Picture 11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9" name="Picture 12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19050" cy="1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10" name="Picture 13" descr="http://www.goethe.de/bilder/pix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6200" y="1600200"/>
            <a:ext cx="47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356992"/>
            <a:ext cx="4259833" cy="26197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2899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Заголовок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930432"/>
          </a:xfrm>
        </p:spPr>
        <p:txBody>
          <a:bodyPr/>
          <a:lstStyle/>
          <a:p>
            <a:r>
              <a:rPr lang="ru-RU" altLang="ru-RU" sz="3700" b="1" dirty="0" smtClean="0">
                <a:solidFill>
                  <a:schemeClr val="tx1"/>
                </a:solidFill>
              </a:rPr>
              <a:t>Интеграция</a:t>
            </a:r>
            <a:r>
              <a:rPr lang="ru-RU" altLang="ru-RU" b="1" dirty="0" smtClean="0">
                <a:solidFill>
                  <a:schemeClr val="tx1"/>
                </a:solidFill>
              </a:rPr>
              <a:t> </a:t>
            </a:r>
            <a:r>
              <a:rPr lang="ru-RU" altLang="ru-RU" sz="3700" b="1" dirty="0" smtClean="0">
                <a:solidFill>
                  <a:schemeClr val="tx1"/>
                </a:solidFill>
              </a:rPr>
              <a:t>воспитания и обучения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13093146"/>
              </p:ext>
            </p:extLst>
          </p:nvPr>
        </p:nvGraphicFramePr>
        <p:xfrm>
          <a:off x="304800" y="1268761"/>
          <a:ext cx="8537575" cy="3870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383"/>
                <a:gridCol w="2819589"/>
                <a:gridCol w="2974603"/>
              </a:tblGrid>
              <a:tr h="5760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Основные направления воспитательной работы</a:t>
                      </a:r>
                      <a:endParaRPr lang="ru-RU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50" marB="4565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Реализация воспитательной работы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91446" marR="91446" marT="45650" marB="4565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291392">
                <a:tc>
                  <a:txBody>
                    <a:bodyPr/>
                    <a:lstStyle/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Патриотическое воспитание</a:t>
                      </a:r>
                      <a:endParaRPr lang="en-US" sz="1600" b="0" dirty="0" smtClean="0">
                        <a:latin typeface="+mn-lt"/>
                      </a:endParaRP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Духовно-нравственное развитие</a:t>
                      </a: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Интеллектуальное развитие</a:t>
                      </a: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Художественно-эстетическое развитие</a:t>
                      </a: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Поликультурное развитие </a:t>
                      </a: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Физическое развитие</a:t>
                      </a:r>
                    </a:p>
                    <a:p>
                      <a:pPr marL="285750" indent="-285750" algn="l" eaLnBrk="1" hangingPunct="1">
                        <a:buFont typeface="Arial" panose="020B0604020202020204" pitchFamily="34" charset="0"/>
                        <a:buChar char="•"/>
                      </a:pPr>
                      <a:r>
                        <a:rPr lang="ru-RU" sz="1600" b="0" dirty="0" smtClean="0">
                          <a:latin typeface="+mn-lt"/>
                        </a:rPr>
                        <a:t>Развитие лидерских качеств</a:t>
                      </a:r>
                    </a:p>
                  </a:txBody>
                  <a:tcPr marL="91446" marR="91446" marT="45650" marB="45650"/>
                </a:tc>
                <a:tc>
                  <a:txBody>
                    <a:bodyPr/>
                    <a:lstStyle/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</a:rPr>
                        <a:t>Академические предметы,</a:t>
                      </a:r>
                      <a:r>
                        <a:rPr lang="ru-RU" sz="1600" b="0" baseline="0" dirty="0" smtClean="0">
                          <a:latin typeface="+mn-lt"/>
                        </a:rPr>
                        <a:t> которые предусматривают  </a:t>
                      </a:r>
                      <a:r>
                        <a:rPr lang="ru-RU" sz="1600" b="0" dirty="0" smtClean="0">
                          <a:solidFill>
                            <a:prstClr val="black"/>
                          </a:solidFill>
                          <a:latin typeface="+mn-lt"/>
                          <a:cs typeface="Arial" pitchFamily="34" charset="0"/>
                        </a:rPr>
                        <a:t>сквозные темы обучения: окружающая среда, безопасность, человек, общество и т.д.;</a:t>
                      </a:r>
                    </a:p>
                    <a:p>
                      <a:pPr marL="285750" indent="-285750" eaLnBrk="1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600" b="0" dirty="0" smtClean="0">
                          <a:latin typeface="+mn-lt"/>
                        </a:rPr>
                        <a:t>Дополнительное</a:t>
                      </a:r>
                      <a:r>
                        <a:rPr lang="ru-RU" sz="1600" b="0" baseline="0" dirty="0" smtClean="0">
                          <a:latin typeface="+mn-lt"/>
                        </a:rPr>
                        <a:t> образование (кружки по интересам);</a:t>
                      </a:r>
                    </a:p>
                    <a:p>
                      <a:pPr marL="285750" indent="-285750" eaLnBrk="1" hangingPunct="1">
                        <a:buFont typeface="Wingdings" panose="05000000000000000000" pitchFamily="2" charset="2"/>
                        <a:buChar char="ü"/>
                      </a:pPr>
                      <a:r>
                        <a:rPr lang="ru-RU" sz="1600" b="0" baseline="0" dirty="0" smtClean="0">
                          <a:latin typeface="+mn-lt"/>
                        </a:rPr>
                        <a:t>Внеклассные мероприятия.</a:t>
                      </a:r>
                      <a:endParaRPr lang="ru-RU" sz="1600" b="0" dirty="0" smtClean="0">
                        <a:latin typeface="+mn-lt"/>
                      </a:endParaRPr>
                    </a:p>
                  </a:txBody>
                  <a:tcPr marL="91446" marR="91446" marT="45650" marB="4565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indent="0" algn="l" rtl="0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Проекты, например: 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Ученические сообщества;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Краеведческая исследовательская экспедиция; 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Летние социальные практики;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err="1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Волонтерство</a:t>
                      </a: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;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Интеллектуальные игры;</a:t>
                      </a:r>
                    </a:p>
                    <a:p>
                      <a:pPr marL="285750" indent="-285750" algn="l" rtl="0" eaLnBrk="1" latinLnBrk="0" hangingPunct="1">
                        <a:buFont typeface="Wingdings" panose="05000000000000000000" pitchFamily="2" charset="2"/>
                        <a:buChar char="ü"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«100 книг для прочтения»;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ru-RU" sz="1600" b="0" kern="1200" dirty="0" smtClean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Утренний сбор и др.</a:t>
                      </a:r>
                    </a:p>
                    <a:p>
                      <a:pPr marL="285750" indent="-285750" eaLnBrk="1" hangingPunct="1">
                        <a:buFont typeface="Wingdings" panose="05000000000000000000" pitchFamily="2" charset="2"/>
                        <a:buChar char="ü"/>
                      </a:pPr>
                      <a:endParaRPr lang="ru-RU" sz="1500" b="0" dirty="0" smtClean="0">
                        <a:latin typeface="+mn-lt"/>
                      </a:endParaRPr>
                    </a:p>
                  </a:txBody>
                  <a:tcPr marL="91446" marR="91446" marT="45650" marB="456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304800" y="5410200"/>
            <a:ext cx="8534400" cy="118715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Благоприятная и дружелюбная среда в школе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Сотрудничество с родителями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  <a:cs typeface="Arial" pitchFamily="34" charset="0"/>
              </a:rPr>
              <a:t>Сотрудничество с местным сообществом</a:t>
            </a:r>
          </a:p>
          <a:p>
            <a:pPr marL="285750" indent="-285750">
              <a:buFont typeface="Wingdings" panose="05000000000000000000" pitchFamily="2" charset="2"/>
              <a:buChar char="Ø"/>
              <a:defRPr/>
            </a:pPr>
            <a:r>
              <a:rPr lang="ru-RU" dirty="0">
                <a:solidFill>
                  <a:schemeClr val="tx1"/>
                </a:solidFill>
              </a:rPr>
              <a:t>Ресурсная поддержка учителей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2590800" y="2743200"/>
            <a:ext cx="500066" cy="1152128"/>
          </a:xfrm>
          <a:prstGeom prst="rightArrow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shade val="89000"/>
                  <a:lumMod val="9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5289883" y="5029200"/>
            <a:ext cx="1588166" cy="500066"/>
          </a:xfrm>
          <a:prstGeom prst="downArrow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shade val="89000"/>
                  <a:lumMod val="9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935" name="Номер слайда 7"/>
          <p:cNvSpPr>
            <a:spLocks noGrp="1"/>
          </p:cNvSpPr>
          <p:nvPr>
            <p:ph type="sldNum" sz="quarter" idx="12"/>
          </p:nvPr>
        </p:nvSpPr>
        <p:spPr bwMode="auto">
          <a:xfrm>
            <a:off x="4362450" y="1027113"/>
            <a:ext cx="4572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C44899F-ADD2-4789-ADB9-70D4F52D8506}" type="slidenum">
              <a:rPr lang="ru-RU" altLang="ru-RU" smtClean="0">
                <a:solidFill>
                  <a:srgbClr val="898989"/>
                </a:solidFill>
              </a:rPr>
              <a:pPr eaLnBrk="1" hangingPunct="1"/>
              <a:t>14</a:t>
            </a:fld>
            <a:endParaRPr lang="ru-RU" altLang="ru-RU" smtClean="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661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74700" y="333375"/>
            <a:ext cx="90488" cy="6477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prstClr val="white"/>
              </a:solidFill>
            </a:endParaRPr>
          </a:p>
        </p:txBody>
      </p:sp>
      <p:sp>
        <p:nvSpPr>
          <p:cNvPr id="15" name="Полилиния 14"/>
          <p:cNvSpPr/>
          <p:nvPr/>
        </p:nvSpPr>
        <p:spPr>
          <a:xfrm>
            <a:off x="1037104" y="275599"/>
            <a:ext cx="7200799" cy="728662"/>
          </a:xfrm>
          <a:custGeom>
            <a:avLst/>
            <a:gdLst>
              <a:gd name="connsiteX0" fmla="*/ 0 w 1393031"/>
              <a:gd name="connsiteY0" fmla="*/ 0 h 471519"/>
              <a:gd name="connsiteX1" fmla="*/ 1393031 w 1393031"/>
              <a:gd name="connsiteY1" fmla="*/ 0 h 471519"/>
              <a:gd name="connsiteX2" fmla="*/ 1393031 w 1393031"/>
              <a:gd name="connsiteY2" fmla="*/ 471519 h 471519"/>
              <a:gd name="connsiteX3" fmla="*/ 0 w 1393031"/>
              <a:gd name="connsiteY3" fmla="*/ 471519 h 471519"/>
              <a:gd name="connsiteX4" fmla="*/ 0 w 1393031"/>
              <a:gd name="connsiteY4" fmla="*/ 0 h 471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471519">
                <a:moveTo>
                  <a:pt x="0" y="0"/>
                </a:moveTo>
                <a:lnTo>
                  <a:pt x="1393031" y="0"/>
                </a:lnTo>
                <a:lnTo>
                  <a:pt x="1393031" y="471519"/>
                </a:lnTo>
                <a:lnTo>
                  <a:pt x="0" y="471519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2456" tIns="52832" rIns="92456" bIns="52832" spcCol="1270" anchor="ctr"/>
          <a:lstStyle/>
          <a:p>
            <a:pPr algn="ctr" defTabSz="577850" eaLnBrk="0" hangingPunct="0">
              <a:lnSpc>
                <a:spcPct val="90000"/>
              </a:lnSpc>
              <a:defRPr/>
            </a:pPr>
            <a:r>
              <a:rPr lang="ru-RU" sz="3600" b="1" dirty="0" smtClean="0">
                <a:solidFill>
                  <a:schemeClr val="tx1"/>
                </a:solidFill>
                <a:ea typeface="+mj-ea"/>
                <a:cs typeface="+mj-cs"/>
              </a:rPr>
              <a:t>Оценивание</a:t>
            </a:r>
            <a:endParaRPr lang="ru-RU" sz="3600" b="1" dirty="0">
              <a:solidFill>
                <a:schemeClr val="tx1"/>
              </a:solidFill>
              <a:ea typeface="+mj-ea"/>
              <a:cs typeface="+mj-cs"/>
            </a:endParaRPr>
          </a:p>
        </p:txBody>
      </p:sp>
      <p:sp>
        <p:nvSpPr>
          <p:cNvPr id="16" name="Полилиния 15"/>
          <p:cNvSpPr/>
          <p:nvPr/>
        </p:nvSpPr>
        <p:spPr>
          <a:xfrm>
            <a:off x="203415" y="1268760"/>
            <a:ext cx="2736850" cy="1079500"/>
          </a:xfrm>
          <a:custGeom>
            <a:avLst/>
            <a:gdLst>
              <a:gd name="connsiteX0" fmla="*/ 0 w 1393031"/>
              <a:gd name="connsiteY0" fmla="*/ 0 h 471519"/>
              <a:gd name="connsiteX1" fmla="*/ 1393031 w 1393031"/>
              <a:gd name="connsiteY1" fmla="*/ 0 h 471519"/>
              <a:gd name="connsiteX2" fmla="*/ 1393031 w 1393031"/>
              <a:gd name="connsiteY2" fmla="*/ 471519 h 471519"/>
              <a:gd name="connsiteX3" fmla="*/ 0 w 1393031"/>
              <a:gd name="connsiteY3" fmla="*/ 471519 h 471519"/>
              <a:gd name="connsiteX4" fmla="*/ 0 w 1393031"/>
              <a:gd name="connsiteY4" fmla="*/ 0 h 471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471519">
                <a:moveTo>
                  <a:pt x="0" y="0"/>
                </a:moveTo>
                <a:lnTo>
                  <a:pt x="1393031" y="0"/>
                </a:lnTo>
                <a:lnTo>
                  <a:pt x="1393031" y="471519"/>
                </a:lnTo>
                <a:lnTo>
                  <a:pt x="0" y="471519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2456" tIns="52832" rIns="92456" bIns="52832" spcCol="1270" anchor="ctr"/>
          <a:lstStyle/>
          <a:p>
            <a:pPr algn="ctr" defTabSz="577850">
              <a:defRPr/>
            </a:pP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ФОРМАТИВНОЕ ОЦЕНИВАНИЕ</a:t>
            </a:r>
          </a:p>
          <a:p>
            <a:pPr algn="ctr" defTabSz="577850">
              <a:defRPr/>
            </a:pP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(текущее)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олилиния 16"/>
          <p:cNvSpPr/>
          <p:nvPr/>
        </p:nvSpPr>
        <p:spPr>
          <a:xfrm>
            <a:off x="3197642" y="1266421"/>
            <a:ext cx="2879725" cy="1079500"/>
          </a:xfrm>
          <a:custGeom>
            <a:avLst/>
            <a:gdLst>
              <a:gd name="connsiteX0" fmla="*/ 0 w 1393031"/>
              <a:gd name="connsiteY0" fmla="*/ 0 h 471519"/>
              <a:gd name="connsiteX1" fmla="*/ 1393031 w 1393031"/>
              <a:gd name="connsiteY1" fmla="*/ 0 h 471519"/>
              <a:gd name="connsiteX2" fmla="*/ 1393031 w 1393031"/>
              <a:gd name="connsiteY2" fmla="*/ 471519 h 471519"/>
              <a:gd name="connsiteX3" fmla="*/ 0 w 1393031"/>
              <a:gd name="connsiteY3" fmla="*/ 471519 h 471519"/>
              <a:gd name="connsiteX4" fmla="*/ 0 w 1393031"/>
              <a:gd name="connsiteY4" fmla="*/ 0 h 471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471519">
                <a:moveTo>
                  <a:pt x="0" y="0"/>
                </a:moveTo>
                <a:lnTo>
                  <a:pt x="1393031" y="0"/>
                </a:lnTo>
                <a:lnTo>
                  <a:pt x="1393031" y="471519"/>
                </a:lnTo>
                <a:lnTo>
                  <a:pt x="0" y="471519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2456" tIns="52832" rIns="92456" bIns="52832" spcCol="1270" anchor="ctr"/>
          <a:lstStyle/>
          <a:p>
            <a:pPr algn="ctr" defTabSz="577850">
              <a:defRPr/>
            </a:pP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СУММАТИВНОЕ ВНУТРЕННЕЕ ОЦЕНИВАНИЕ</a:t>
            </a:r>
          </a:p>
          <a:p>
            <a:pPr algn="ctr" defTabSz="577850">
              <a:defRPr/>
            </a:pP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(итоговое )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олилиния 17"/>
          <p:cNvSpPr/>
          <p:nvPr/>
        </p:nvSpPr>
        <p:spPr>
          <a:xfrm>
            <a:off x="6324110" y="1274442"/>
            <a:ext cx="2736850" cy="1079500"/>
          </a:xfrm>
          <a:custGeom>
            <a:avLst/>
            <a:gdLst>
              <a:gd name="connsiteX0" fmla="*/ 0 w 1393031"/>
              <a:gd name="connsiteY0" fmla="*/ 0 h 471519"/>
              <a:gd name="connsiteX1" fmla="*/ 1393031 w 1393031"/>
              <a:gd name="connsiteY1" fmla="*/ 0 h 471519"/>
              <a:gd name="connsiteX2" fmla="*/ 1393031 w 1393031"/>
              <a:gd name="connsiteY2" fmla="*/ 471519 h 471519"/>
              <a:gd name="connsiteX3" fmla="*/ 0 w 1393031"/>
              <a:gd name="connsiteY3" fmla="*/ 471519 h 471519"/>
              <a:gd name="connsiteX4" fmla="*/ 0 w 1393031"/>
              <a:gd name="connsiteY4" fmla="*/ 0 h 471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471519">
                <a:moveTo>
                  <a:pt x="0" y="0"/>
                </a:moveTo>
                <a:lnTo>
                  <a:pt x="1393031" y="0"/>
                </a:lnTo>
                <a:lnTo>
                  <a:pt x="1393031" y="471519"/>
                </a:lnTo>
                <a:lnTo>
                  <a:pt x="0" y="471519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2456" tIns="52832" rIns="92456" bIns="52832" spcCol="1270" anchor="ctr"/>
          <a:lstStyle/>
          <a:p>
            <a:pPr algn="ctr" defTabSz="577850">
              <a:defRPr/>
            </a:pPr>
            <a:r>
              <a:rPr lang="ru-RU" b="1" dirty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СУММАТИВНОЕ ВНЕШНЕЕ ОЦЕНИВАНИЕ</a:t>
            </a:r>
          </a:p>
          <a:p>
            <a:pPr algn="ctr" defTabSz="577850">
              <a:defRPr/>
            </a:pPr>
            <a:r>
              <a:rPr lang="ru-RU" b="1" dirty="0" smtClean="0">
                <a:solidFill>
                  <a:schemeClr val="tx2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(внешнее итоговое)</a:t>
            </a:r>
            <a:endParaRPr lang="ru-RU" b="1" dirty="0">
              <a:solidFill>
                <a:schemeClr val="tx2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олилиния 18"/>
          <p:cNvSpPr/>
          <p:nvPr/>
        </p:nvSpPr>
        <p:spPr>
          <a:xfrm>
            <a:off x="179388" y="2636910"/>
            <a:ext cx="2736850" cy="3095625"/>
          </a:xfrm>
          <a:custGeom>
            <a:avLst/>
            <a:gdLst>
              <a:gd name="connsiteX0" fmla="*/ 0 w 1393031"/>
              <a:gd name="connsiteY0" fmla="*/ 0 h 570960"/>
              <a:gd name="connsiteX1" fmla="*/ 1393031 w 1393031"/>
              <a:gd name="connsiteY1" fmla="*/ 0 h 570960"/>
              <a:gd name="connsiteX2" fmla="*/ 1393031 w 1393031"/>
              <a:gd name="connsiteY2" fmla="*/ 570960 h 570960"/>
              <a:gd name="connsiteX3" fmla="*/ 0 w 1393031"/>
              <a:gd name="connsiteY3" fmla="*/ 570960 h 570960"/>
              <a:gd name="connsiteX4" fmla="*/ 0 w 1393031"/>
              <a:gd name="connsiteY4" fmla="*/ 0 h 57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570960">
                <a:moveTo>
                  <a:pt x="0" y="0"/>
                </a:moveTo>
                <a:lnTo>
                  <a:pt x="1393031" y="0"/>
                </a:lnTo>
                <a:lnTo>
                  <a:pt x="1393031" y="570960"/>
                </a:lnTo>
                <a:lnTo>
                  <a:pt x="0" y="570960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9342" tIns="69342" rIns="92456" bIns="104013" spcCol="1270"/>
          <a:lstStyle/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проводится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учителем</a:t>
            </a:r>
            <a:r>
              <a:rPr lang="ru-RU" sz="1600" b="1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течение четвертей;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определяет текущий уровень усвоения знаний и навыков в процессе повседневной работы в классе в соответствии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 целями обучения </a:t>
            </a: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учебных программ;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позволяет учащимся понимать, насколько правильно они выполняют задания в период изучения нового содержания.</a:t>
            </a:r>
          </a:p>
        </p:txBody>
      </p:sp>
      <p:sp>
        <p:nvSpPr>
          <p:cNvPr id="20" name="Полилиния 19"/>
          <p:cNvSpPr/>
          <p:nvPr/>
        </p:nvSpPr>
        <p:spPr>
          <a:xfrm>
            <a:off x="3197642" y="2636911"/>
            <a:ext cx="2879725" cy="3095625"/>
          </a:xfrm>
          <a:custGeom>
            <a:avLst/>
            <a:gdLst>
              <a:gd name="connsiteX0" fmla="*/ 0 w 1393031"/>
              <a:gd name="connsiteY0" fmla="*/ 0 h 570960"/>
              <a:gd name="connsiteX1" fmla="*/ 1393031 w 1393031"/>
              <a:gd name="connsiteY1" fmla="*/ 0 h 570960"/>
              <a:gd name="connsiteX2" fmla="*/ 1393031 w 1393031"/>
              <a:gd name="connsiteY2" fmla="*/ 570960 h 570960"/>
              <a:gd name="connsiteX3" fmla="*/ 0 w 1393031"/>
              <a:gd name="connsiteY3" fmla="*/ 570960 h 570960"/>
              <a:gd name="connsiteX4" fmla="*/ 0 w 1393031"/>
              <a:gd name="connsiteY4" fmla="*/ 0 h 57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570960">
                <a:moveTo>
                  <a:pt x="0" y="0"/>
                </a:moveTo>
                <a:lnTo>
                  <a:pt x="1393031" y="0"/>
                </a:lnTo>
                <a:lnTo>
                  <a:pt x="1393031" y="570960"/>
                </a:lnTo>
                <a:lnTo>
                  <a:pt x="0" y="570960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9342" tIns="69342" rIns="92456" bIns="104013" spcCol="1270"/>
          <a:lstStyle/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проводится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учителем</a:t>
            </a: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после завершения каждой  четверти;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определяет уровень применения  знаний, умений  и навыков при завершении изучения блока учебной информации за четверть;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является основой для определения итоговых оценок за четверти и учебный год.</a:t>
            </a:r>
          </a:p>
        </p:txBody>
      </p:sp>
      <p:sp>
        <p:nvSpPr>
          <p:cNvPr id="21" name="Полилиния 20"/>
          <p:cNvSpPr/>
          <p:nvPr/>
        </p:nvSpPr>
        <p:spPr>
          <a:xfrm>
            <a:off x="6324110" y="2636912"/>
            <a:ext cx="2736850" cy="3095625"/>
          </a:xfrm>
          <a:custGeom>
            <a:avLst/>
            <a:gdLst>
              <a:gd name="connsiteX0" fmla="*/ 0 w 1393031"/>
              <a:gd name="connsiteY0" fmla="*/ 0 h 570960"/>
              <a:gd name="connsiteX1" fmla="*/ 1393031 w 1393031"/>
              <a:gd name="connsiteY1" fmla="*/ 0 h 570960"/>
              <a:gd name="connsiteX2" fmla="*/ 1393031 w 1393031"/>
              <a:gd name="connsiteY2" fmla="*/ 570960 h 570960"/>
              <a:gd name="connsiteX3" fmla="*/ 0 w 1393031"/>
              <a:gd name="connsiteY3" fmla="*/ 570960 h 570960"/>
              <a:gd name="connsiteX4" fmla="*/ 0 w 1393031"/>
              <a:gd name="connsiteY4" fmla="*/ 0 h 570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570960">
                <a:moveTo>
                  <a:pt x="0" y="0"/>
                </a:moveTo>
                <a:lnTo>
                  <a:pt x="1393031" y="0"/>
                </a:lnTo>
                <a:lnTo>
                  <a:pt x="1393031" y="570960"/>
                </a:lnTo>
                <a:lnTo>
                  <a:pt x="0" y="570960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69342" tIns="69342" rIns="92456" bIns="104013" spcCol="1270"/>
          <a:lstStyle/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проводится </a:t>
            </a:r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независимым органом оценивания </a:t>
            </a: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после завершения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ступеней обучения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определяет уровень применения  знаний, умений  и навыков при завершении изучения блока учебной информации за ступень обучения;</a:t>
            </a:r>
          </a:p>
          <a:p>
            <a:pPr marL="114300" lvl="1" indent="-114300" defTabSz="577850">
              <a:lnSpc>
                <a:spcPct val="90000"/>
              </a:lnSpc>
              <a:spcAft>
                <a:spcPct val="15000"/>
              </a:spcAft>
              <a:buFontTx/>
              <a:buChar char="••"/>
              <a:defRPr/>
            </a:pPr>
            <a:r>
              <a:rPr lang="ru-RU" sz="1600" dirty="0" smtClean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 </a:t>
            </a:r>
            <a:r>
              <a:rPr lang="ru-RU" sz="1600" dirty="0">
                <a:solidFill>
                  <a:prstClr val="black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для определения экзаменационных и итоговых оценок за ступень обучения.</a:t>
            </a:r>
          </a:p>
          <a:p>
            <a:pPr marL="0" lvl="1" defTabSz="577850">
              <a:lnSpc>
                <a:spcPct val="90000"/>
              </a:lnSpc>
              <a:spcAft>
                <a:spcPct val="15000"/>
              </a:spcAft>
              <a:defRPr/>
            </a:pPr>
            <a:endParaRPr lang="ru-RU" sz="1400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231399" y="5954629"/>
            <a:ext cx="8812212" cy="647700"/>
          </a:xfrm>
          <a:custGeom>
            <a:avLst/>
            <a:gdLst>
              <a:gd name="connsiteX0" fmla="*/ 0 w 1393031"/>
              <a:gd name="connsiteY0" fmla="*/ 0 h 471519"/>
              <a:gd name="connsiteX1" fmla="*/ 1393031 w 1393031"/>
              <a:gd name="connsiteY1" fmla="*/ 0 h 471519"/>
              <a:gd name="connsiteX2" fmla="*/ 1393031 w 1393031"/>
              <a:gd name="connsiteY2" fmla="*/ 471519 h 471519"/>
              <a:gd name="connsiteX3" fmla="*/ 0 w 1393031"/>
              <a:gd name="connsiteY3" fmla="*/ 471519 h 471519"/>
              <a:gd name="connsiteX4" fmla="*/ 0 w 1393031"/>
              <a:gd name="connsiteY4" fmla="*/ 0 h 471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93031" h="471519">
                <a:moveTo>
                  <a:pt x="0" y="0"/>
                </a:moveTo>
                <a:lnTo>
                  <a:pt x="1393031" y="0"/>
                </a:lnTo>
                <a:lnTo>
                  <a:pt x="1393031" y="471519"/>
                </a:lnTo>
                <a:lnTo>
                  <a:pt x="0" y="471519"/>
                </a:lnTo>
                <a:lnTo>
                  <a:pt x="0" y="0"/>
                </a:lnTo>
                <a:close/>
              </a:path>
            </a:pathLst>
          </a:cu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2456" tIns="52832" rIns="92456" bIns="52832" spcCol="1270" anchor="ctr"/>
          <a:lstStyle/>
          <a:p>
            <a:pPr algn="ctr" defTabSz="57785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400" b="1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После завершения начальной школы суммативное внешнее оценивание не предусмотрено </a:t>
            </a:r>
          </a:p>
        </p:txBody>
      </p:sp>
    </p:spTree>
    <p:extLst>
      <p:ext uri="{BB962C8B-B14F-4D97-AF65-F5344CB8AC3E}">
        <p14:creationId xmlns:p14="http://schemas.microsoft.com/office/powerpoint/2010/main" val="386045768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3987" y="2203866"/>
            <a:ext cx="7408333" cy="4465494"/>
          </a:xfrm>
        </p:spPr>
        <p:txBody>
          <a:bodyPr>
            <a:normAutofit fontScale="77500" lnSpcReduction="20000"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Повышение профессионального уровня педагогических </a:t>
            </a:r>
            <a:r>
              <a:rPr lang="ru-RU" sz="2800" dirty="0" smtClean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кадров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endParaRPr lang="ru-RU" sz="2800" dirty="0">
              <a:solidFill>
                <a:schemeClr val="bg2">
                  <a:lumMod val="50000"/>
                </a:schemeClr>
              </a:solidFill>
              <a:cs typeface="Arial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 panose="020B0604020202020204" pitchFamily="34" charset="0"/>
              </a:rPr>
              <a:t>Нормативно-правовая поддержка, основанная на новых требованиях мировой образовательной практики</a:t>
            </a:r>
            <a:r>
              <a:rPr lang="ru-RU" sz="2800" dirty="0">
                <a:solidFill>
                  <a:schemeClr val="bg2">
                    <a:lumMod val="50000"/>
                  </a:schemeClr>
                </a:solidFill>
                <a:cs typeface="Arial" panose="020B0604020202020204" pitchFamily="34" charset="0"/>
              </a:rPr>
              <a:t>.</a:t>
            </a:r>
          </a:p>
          <a:p>
            <a:pPr>
              <a:buFont typeface="Arial" pitchFamily="34" charset="0"/>
              <a:buChar char="•"/>
              <a:defRPr/>
            </a:pPr>
            <a:endParaRPr lang="ru-RU" sz="28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Подготовка учебников и УМК нового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типа, ориентированных  </a:t>
            </a:r>
            <a:r>
              <a:rPr lang="ru-RU" sz="2800" dirty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на деятельность </a:t>
            </a:r>
            <a:r>
              <a:rPr lang="ru-RU" sz="2800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ученика</a:t>
            </a: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endParaRPr lang="ru-RU" sz="28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Arial" pitchFamily="34" charset="0"/>
              <a:buChar char="•"/>
              <a:defRPr/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Обновление материально-технической базы, в том числе создание возможностей для  </a:t>
            </a: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/>
              </a:rPr>
              <a:t>ИКТ -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  <a:cs typeface="Arial"/>
              </a:rPr>
              <a:t>поддержки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Arial Black" pitchFamily="34" charset="0"/>
              <a:cs typeface="Arial"/>
            </a:endParaRPr>
          </a:p>
          <a:p>
            <a:pPr marL="0" indent="0">
              <a:buNone/>
            </a:pP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Условия реализации 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ГОС начальной школы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 descr="E:\Кузнецовав КарГУ\Света КарГУ\Мои рисунки\1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863" y="1844824"/>
            <a:ext cx="196309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IMG_15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429000"/>
            <a:ext cx="1515943" cy="1368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C:\Users\User\Desktop\комп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2403" y="5445224"/>
            <a:ext cx="1657350" cy="1095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1598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Заголовок 1"/>
          <p:cNvSpPr txBox="1">
            <a:spLocks/>
          </p:cNvSpPr>
          <p:nvPr/>
        </p:nvSpPr>
        <p:spPr bwMode="auto">
          <a:xfrm>
            <a:off x="457200" y="260648"/>
            <a:ext cx="8229600" cy="882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2800" b="1" dirty="0">
                <a:latin typeface="+mn-lt"/>
              </a:rPr>
              <a:t>Подготовка педагогов к работе с обновленным содержанием  на 2014-2016гг.</a:t>
            </a:r>
          </a:p>
        </p:txBody>
      </p:sp>
      <p:sp>
        <p:nvSpPr>
          <p:cNvPr id="5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75BD97E8-26FF-47C0-AC51-D17B62EEAD9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11749"/>
              </p:ext>
            </p:extLst>
          </p:nvPr>
        </p:nvGraphicFramePr>
        <p:xfrm>
          <a:off x="357481" y="1143000"/>
          <a:ext cx="8429037" cy="5483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7336"/>
                <a:gridCol w="1800200"/>
                <a:gridCol w="1224136"/>
                <a:gridCol w="1637365"/>
              </a:tblGrid>
              <a:tr h="5578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2296" marR="82296" marT="41145" marB="411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Программы (длительность)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Подготовка тренеров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Обучение педагогов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 anchor="ctr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начальных классов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(3 недели)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31 484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53714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начальных классов по предмету «Искусство»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(2 недели)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7402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3909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каз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яз.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месяц)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138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20 156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3909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рус. яз.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месяц)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75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11 880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3909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англ. яз.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месяц)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46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9 675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по проектным работам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(2 недели)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76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24 322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учителей ИКТ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(2 недели)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5 090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методистов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месяц)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4000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критериальному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оцениванию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(1 неделя)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71630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зам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директора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воспит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работе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неделя)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6 438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зам.директора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по обновлению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неделя)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6 438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 мониторингу внедрения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неделя)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None/>
                        <a:tabLst>
                          <a:tab pos="457200" algn="l"/>
                        </a:tabLs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Для директоров школ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(1 неделя)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6 438 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  <a:tr h="3152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ВСЕГО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 программ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726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205 </a:t>
                      </a:r>
                      <a:r>
                        <a:rPr lang="kk-KZ" sz="16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033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2296" marR="82296" marT="41145" marB="4114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8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Название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86416"/>
          </a:xfrm>
        </p:spPr>
        <p:txBody>
          <a:bodyPr/>
          <a:lstStyle/>
          <a:p>
            <a:r>
              <a:rPr lang="ru-RU" altLang="ru-RU" sz="4000" b="1" dirty="0" smtClean="0">
                <a:solidFill>
                  <a:schemeClr val="tx1"/>
                </a:solidFill>
              </a:rPr>
              <a:t>Обучение учителей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4257749260"/>
              </p:ext>
            </p:extLst>
          </p:nvPr>
        </p:nvGraphicFramePr>
        <p:xfrm>
          <a:off x="179512" y="1412776"/>
          <a:ext cx="7868560" cy="51686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Right Brace 3"/>
          <p:cNvSpPr/>
          <p:nvPr/>
        </p:nvSpPr>
        <p:spPr>
          <a:xfrm>
            <a:off x="7801979" y="4393405"/>
            <a:ext cx="215900" cy="2059931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5543" name="TextBox 4"/>
          <p:cNvSpPr txBox="1">
            <a:spLocks noChangeArrowheads="1"/>
          </p:cNvSpPr>
          <p:nvPr/>
        </p:nvSpPr>
        <p:spPr bwMode="auto">
          <a:xfrm>
            <a:off x="7936959" y="5059279"/>
            <a:ext cx="111601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sz="1400" b="1" dirty="0"/>
              <a:t>Для тренеров</a:t>
            </a:r>
            <a:endParaRPr lang="en-GB" alt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90662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4006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18652" y="2967335"/>
            <a:ext cx="810670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Спасибо за внимание!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1724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Общенациональная проблема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28800"/>
            <a:ext cx="3754760" cy="4464496"/>
          </a:xfrm>
          <a:ln w="76200">
            <a:solidFill>
              <a:schemeClr val="accent3">
                <a:lumMod val="50000"/>
              </a:schemeClr>
            </a:solidFill>
          </a:ln>
        </p:spPr>
      </p:pic>
      <p:sp>
        <p:nvSpPr>
          <p:cNvPr id="6" name="Объект 5"/>
          <p:cNvSpPr>
            <a:spLocks noGrp="1"/>
          </p:cNvSpPr>
          <p:nvPr>
            <p:ph sz="quarter" idx="14"/>
          </p:nvPr>
        </p:nvSpPr>
        <p:spPr>
          <a:xfrm>
            <a:off x="4499992" y="1556792"/>
            <a:ext cx="4352160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 smtClean="0">
                <a:solidFill>
                  <a:schemeClr val="tx2">
                    <a:lumMod val="10000"/>
                  </a:schemeClr>
                </a:solidFill>
                <a:latin typeface="Arial Black" pitchFamily="34" charset="0"/>
              </a:rPr>
              <a:t>Международные тенденции, смена парадигмы </a:t>
            </a:r>
          </a:p>
          <a:p>
            <a:pPr marL="0" indent="0">
              <a:buNone/>
            </a:pPr>
            <a:r>
              <a:rPr lang="ru-RU" sz="4400" dirty="0" smtClean="0"/>
              <a:t>потребовали</a:t>
            </a:r>
            <a:r>
              <a:rPr lang="ru-RU" dirty="0" smtClean="0"/>
              <a:t> </a:t>
            </a:r>
            <a:r>
              <a:rPr lang="ru-RU" i="1" dirty="0" smtClean="0">
                <a:solidFill>
                  <a:srgbClr val="FFC000"/>
                </a:solidFill>
                <a:latin typeface="Arial Black" pitchFamily="34" charset="0"/>
              </a:rPr>
              <a:t>обновления</a:t>
            </a:r>
            <a:r>
              <a:rPr lang="ru-RU" dirty="0" smtClean="0">
                <a:solidFill>
                  <a:srgbClr val="FFC000"/>
                </a:solidFill>
              </a:rPr>
              <a:t>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  <a:latin typeface="Arial Black" pitchFamily="34" charset="0"/>
              </a:rPr>
              <a:t>содержания образования</a:t>
            </a:r>
            <a:r>
              <a:rPr lang="ru-RU" dirty="0" smtClean="0"/>
              <a:t>, </a:t>
            </a:r>
          </a:p>
          <a:p>
            <a:pPr marL="0" indent="0">
              <a:buNone/>
            </a:pPr>
            <a:r>
              <a:rPr lang="ru-RU" dirty="0" smtClean="0">
                <a:solidFill>
                  <a:schemeClr val="accent2"/>
                </a:solidFill>
                <a:latin typeface="Impact" pitchFamily="34" charset="0"/>
              </a:rPr>
              <a:t>методик преподавания </a:t>
            </a:r>
            <a:r>
              <a:rPr lang="ru-RU" dirty="0" smtClean="0"/>
              <a:t>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Franklin Gothic Heavy" pitchFamily="34" charset="0"/>
                <a:cs typeface="FrankRuehl" pitchFamily="34" charset="-79"/>
              </a:rPr>
              <a:t>оценивания, </a:t>
            </a:r>
          </a:p>
          <a:p>
            <a:pPr marL="0" indent="0">
              <a:buNone/>
            </a:pPr>
            <a:r>
              <a:rPr lang="ru-RU" i="1" dirty="0" smtClean="0">
                <a:solidFill>
                  <a:schemeClr val="tx2">
                    <a:lumMod val="10000"/>
                  </a:schemeClr>
                </a:solidFill>
                <a:latin typeface="Franklin Gothic Heavy" pitchFamily="34" charset="0"/>
                <a:cs typeface="FrankRuehl" pitchFamily="34" charset="-79"/>
              </a:rPr>
              <a:t>Переход на 12-летнее образование</a:t>
            </a:r>
          </a:p>
          <a:p>
            <a:pPr marL="0" indent="0">
              <a:buNone/>
            </a:pPr>
            <a:endParaRPr lang="ru-RU" dirty="0">
              <a:solidFill>
                <a:schemeClr val="accent2">
                  <a:lumMod val="50000"/>
                </a:schemeClr>
              </a:solidFill>
              <a:latin typeface="Franklin Gothic Heavy" pitchFamily="34" charset="0"/>
              <a:cs typeface="FrankRuehl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33225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5326" y="258117"/>
            <a:ext cx="8229600" cy="125272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Решение проблемы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28800"/>
            <a:ext cx="4320480" cy="4351486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8200" y="2708920"/>
            <a:ext cx="4244280" cy="3387080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Разработка</a:t>
            </a:r>
            <a:r>
              <a:rPr lang="ru-RU" dirty="0" smtClean="0"/>
              <a:t> 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МОН РК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АОО НИШ</a:t>
            </a:r>
          </a:p>
          <a:p>
            <a:pPr marL="0" indent="0" algn="ctr">
              <a:buNone/>
            </a:pPr>
            <a:r>
              <a:rPr lang="ru-RU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НАО им. Ы.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Алтынсарина</a:t>
            </a:r>
            <a:endParaRPr lang="ru-RU" dirty="0" smtClean="0">
              <a:solidFill>
                <a:schemeClr val="bg2">
                  <a:lumMod val="10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ru-RU" sz="3000" dirty="0" smtClean="0">
                <a:solidFill>
                  <a:schemeClr val="accent3">
                    <a:lumMod val="50000"/>
                  </a:schemeClr>
                </a:solidFill>
                <a:latin typeface="Impact" pitchFamily="34" charset="0"/>
              </a:rPr>
              <a:t>рамочного документа</a:t>
            </a:r>
            <a:endParaRPr lang="ru-RU" sz="3000" dirty="0">
              <a:solidFill>
                <a:schemeClr val="accent3">
                  <a:lumMod val="50000"/>
                </a:schemeClr>
              </a:solidFill>
              <a:latin typeface="Impact" pitchFamily="34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68144" y="1441821"/>
            <a:ext cx="2169426" cy="936104"/>
          </a:xfrm>
          <a:prstGeom prst="downArrow">
            <a:avLst>
              <a:gd name="adj1" fmla="val 50000"/>
              <a:gd name="adj2" fmla="val 470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79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8467538"/>
              </p:ext>
            </p:extLst>
          </p:nvPr>
        </p:nvGraphicFramePr>
        <p:xfrm>
          <a:off x="457200" y="1524000"/>
          <a:ext cx="8229600" cy="485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ГОС начального образования РК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4294967295"/>
          </p:nvPr>
        </p:nvSpPr>
        <p:spPr>
          <a:xfrm>
            <a:off x="-324544" y="1628800"/>
            <a:ext cx="4040188" cy="6604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ru-RU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100" b="1" dirty="0" smtClean="0">
                <a:solidFill>
                  <a:schemeClr val="bg2">
                    <a:lumMod val="10000"/>
                  </a:schemeClr>
                </a:solidFill>
                <a:latin typeface="Arial Black" pitchFamily="34" charset="0"/>
              </a:rPr>
              <a:t>НОРМИРУЕТ</a:t>
            </a:r>
            <a:endParaRPr lang="ru-RU" sz="3100" b="1" dirty="0">
              <a:solidFill>
                <a:schemeClr val="bg2">
                  <a:lumMod val="10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576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 title="регулирует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4122544100"/>
              </p:ext>
            </p:extLst>
          </p:nvPr>
        </p:nvGraphicFramePr>
        <p:xfrm>
          <a:off x="323528" y="1340768"/>
          <a:ext cx="8311902" cy="4857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14384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ГОС 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</a:rPr>
              <a:t>начального образования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РК</a:t>
            </a:r>
            <a:b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1844824"/>
            <a:ext cx="3822192" cy="965832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</a:rPr>
              <a:t>РЕГУЛИРУЕТ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466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User\Desktop\много дел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319542"/>
            <a:ext cx="8496944" cy="4277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252728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Модель образования, ориентированного на результат</a:t>
            </a:r>
            <a:endParaRPr lang="ru-RU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780911" y="2564904"/>
            <a:ext cx="3822192" cy="639762"/>
          </a:xfrm>
        </p:spPr>
        <p:txBody>
          <a:bodyPr>
            <a:no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Ценности в </a:t>
            </a: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образовании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3"/>
          </p:nvPr>
        </p:nvSpPr>
        <p:spPr>
          <a:xfrm>
            <a:off x="4860032" y="2564904"/>
            <a:ext cx="3822192" cy="63976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ctr"/>
            <a:r>
              <a:rPr lang="ru-RU" sz="96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Для чего учиться в школе?</a:t>
            </a:r>
            <a:endParaRPr lang="ru-RU" sz="96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11" name="Объект 10"/>
          <p:cNvSpPr>
            <a:spLocks noGrp="1"/>
          </p:cNvSpPr>
          <p:nvPr>
            <p:ph sz="quarter" idx="4"/>
          </p:nvPr>
        </p:nvSpPr>
        <p:spPr>
          <a:xfrm>
            <a:off x="1331640" y="3284984"/>
            <a:ext cx="7056784" cy="2880320"/>
          </a:xfr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Black" pitchFamily="34" charset="0"/>
              </a:rPr>
              <a:t>Ожидаемый результат</a:t>
            </a:r>
          </a:p>
          <a:p>
            <a:pPr marL="0" indent="0" algn="ctr">
              <a:buNone/>
            </a:pPr>
            <a:endParaRPr lang="ru-RU" sz="3000" dirty="0" smtClean="0">
              <a:solidFill>
                <a:schemeClr val="bg2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ru-RU" sz="3000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Развитие навыков широкого спектра</a:t>
            </a:r>
          </a:p>
          <a:p>
            <a:pPr marL="0" indent="0" algn="ctr">
              <a:buNone/>
            </a:pPr>
            <a:r>
              <a:rPr lang="ru-RU" sz="3000" b="1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</a:rPr>
              <a:t>(функциональная грамотность)</a:t>
            </a:r>
          </a:p>
          <a:p>
            <a:pPr marL="0" indent="0" algn="ctr">
              <a:buNone/>
            </a:pP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851919" y="1853558"/>
            <a:ext cx="1502369" cy="4760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4237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z="2000" dirty="0" smtClean="0">
              <a:solidFill>
                <a:srgbClr val="C0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20B7E1-C98C-4FA2-8F4E-DBB82DED2EA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3400" y="2060847"/>
            <a:ext cx="8077200" cy="4095477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/>
              </a:rPr>
              <a:t>УВАЖЕНИЕ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k-KZ" sz="2400" b="1" dirty="0" smtClean="0">
                <a:solidFill>
                  <a:srgbClr val="FF0000"/>
                </a:solidFill>
                <a:latin typeface="Arial Black" pitchFamily="34" charset="0"/>
                <a:cs typeface="Arial"/>
              </a:rPr>
              <a:t>СОТРУДНИЧЕСТВО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400" b="1" cap="all" dirty="0" smtClean="0">
                <a:solidFill>
                  <a:schemeClr val="accent3">
                    <a:lumMod val="50000"/>
                  </a:schemeClr>
                </a:solidFill>
                <a:latin typeface="Arial Black" pitchFamily="34" charset="0"/>
                <a:cs typeface="Arial"/>
              </a:rPr>
              <a:t>Открытость</a:t>
            </a:r>
            <a:r>
              <a:rPr lang="ru-RU" sz="2400" b="1" cap="all" dirty="0" smtClean="0">
                <a:latin typeface="Arial Black" pitchFamily="34" charset="0"/>
                <a:cs typeface="Arial"/>
              </a:rPr>
              <a:t>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kk-KZ" sz="2400" b="1" dirty="0" smtClean="0">
                <a:latin typeface="Arial Black" pitchFamily="34" charset="0"/>
                <a:cs typeface="Arial"/>
              </a:rPr>
              <a:t>КАЗАХСТАНСКИЙ ПАТРИОТИЗМ и </a:t>
            </a:r>
            <a:r>
              <a:rPr lang="ru-RU" sz="2400" b="1" dirty="0" smtClean="0">
                <a:latin typeface="Arial Black" pitchFamily="34" charset="0"/>
                <a:cs typeface="Arial"/>
              </a:rPr>
              <a:t>ГРАЖДАНСКАЯ ОТВЕТСТВЕННОСТЬ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ru-RU" sz="2400" b="1" dirty="0" smtClean="0">
                <a:solidFill>
                  <a:srgbClr val="7030A0"/>
                </a:solidFill>
                <a:latin typeface="Arial Black" pitchFamily="34" charset="0"/>
                <a:cs typeface="Arial"/>
              </a:rPr>
              <a:t>ОБУЧЕНИЕ НА ПРОТЯЖЕНИИ ВСЕЙ ЖИЗНИ</a:t>
            </a:r>
          </a:p>
          <a:p>
            <a:pPr>
              <a:defRPr/>
            </a:pPr>
            <a:endParaRPr lang="ru-RU" sz="3600" dirty="0" smtClean="0">
              <a:cs typeface="Arial"/>
            </a:endParaRPr>
          </a:p>
          <a:p>
            <a:pPr>
              <a:defRPr/>
            </a:pPr>
            <a:endParaRPr lang="ru-RU" sz="3600" dirty="0"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260648"/>
            <a:ext cx="8028384" cy="1440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b="1" dirty="0" smtClean="0">
                <a:cs typeface="Times New Roman" pitchFamily="18" charset="0"/>
              </a:rPr>
              <a:t>ГОС начального образования основан </a:t>
            </a:r>
          </a:p>
          <a:p>
            <a:pPr algn="ctr"/>
            <a:r>
              <a:rPr lang="kk-KZ" sz="3600" b="1" dirty="0" smtClean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на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cs typeface="Times New Roman" pitchFamily="18" charset="0"/>
              </a:rPr>
              <a:t> ценностях</a:t>
            </a:r>
            <a:endParaRPr lang="ru-RU" sz="3600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4799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251520" y="268118"/>
            <a:ext cx="8784976" cy="157670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800" dirty="0" smtClean="0">
                <a:latin typeface="Arial Black" pitchFamily="34" charset="0"/>
              </a:rPr>
              <a:t>Для достижения ожидаемых результатов </a:t>
            </a:r>
            <a:r>
              <a:rPr lang="ru-RU" sz="3200" dirty="0" smtClean="0"/>
              <a:t>в основу образования положен </a:t>
            </a:r>
            <a:r>
              <a:rPr lang="ru-RU" sz="3200" b="1" dirty="0" err="1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компетентностный</a:t>
            </a:r>
            <a:r>
              <a:rPr lang="ru-RU" sz="3200" b="1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 подход</a:t>
            </a:r>
            <a:endParaRPr lang="ru-RU" sz="3200" b="1" dirty="0">
              <a:latin typeface="Arial Black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457200" y="2276872"/>
            <a:ext cx="4059936" cy="3819128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pPr marL="0" indent="0">
              <a:buNone/>
            </a:pPr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  <a:latin typeface="Arial Black" pitchFamily="34" charset="0"/>
              </a:rPr>
              <a:t>КОМПЕТЕНЦИИ</a:t>
            </a:r>
          </a:p>
          <a:p>
            <a:pPr marL="0" indent="0">
              <a:buNone/>
            </a:pPr>
            <a:endParaRPr lang="ru-RU" sz="3200" dirty="0" smtClean="0">
              <a:solidFill>
                <a:schemeClr val="bg2">
                  <a:lumMod val="25000"/>
                </a:schemeClr>
              </a:solidFill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bg2">
                    <a:lumMod val="50000"/>
                  </a:schemeClr>
                </a:solidFill>
                <a:latin typeface="Arial Black" pitchFamily="34" charset="0"/>
              </a:rPr>
              <a:t>Базовые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Ключевые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Предметные</a:t>
            </a:r>
          </a:p>
          <a:p>
            <a:endParaRPr lang="ru-RU" dirty="0"/>
          </a:p>
        </p:txBody>
      </p:sp>
      <p:sp>
        <p:nvSpPr>
          <p:cNvPr id="9" name="Объект 8"/>
          <p:cNvSpPr>
            <a:spLocks noGrp="1"/>
          </p:cNvSpPr>
          <p:nvPr>
            <p:ph sz="quarter" idx="14"/>
          </p:nvPr>
        </p:nvSpPr>
        <p:spPr>
          <a:xfrm>
            <a:off x="4267770" y="2248574"/>
            <a:ext cx="4652488" cy="391672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E:\Кузнецовав КарГУ\Света КарГУ\Мои рисунки\эв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770" y="2252757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E:\Кузнецовав КарГУ\Света КарГУ\Мои рисунки\лекц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093" y="2248574"/>
            <a:ext cx="1428750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:\Кузнецовав КарГУ\Света КарГУ\Мои рисунки\магистр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826" y="4670456"/>
            <a:ext cx="3288590" cy="178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Кузнецовав КарГУ\Света КарГУ\Мои рисунки\физическое воспитание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1547" y="2252757"/>
            <a:ext cx="1628775" cy="95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:\Кузнецовав КарГУ\Света КарГУ\Мои рисунки\school2516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7825" y="3199840"/>
            <a:ext cx="2175252" cy="1470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E:\Кузнецовав КарГУ\Света КарГУ\Мои рисунки\school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6888" y="3199840"/>
            <a:ext cx="9525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E:\Кузнецовав КарГУ\Света КарГУ\Мои рисунки\обучение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3077" y="3220773"/>
            <a:ext cx="157724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4178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301625" y="384175"/>
            <a:ext cx="8534400" cy="758825"/>
          </a:xfrm>
        </p:spPr>
        <p:txBody>
          <a:bodyPr>
            <a:normAutofit/>
          </a:bodyPr>
          <a:lstStyle/>
          <a:p>
            <a:endParaRPr lang="ru-RU" sz="2000" dirty="0" smtClean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23E769-8B2A-4DBC-AC0D-C1084C9D0DA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508" name="Объект 2"/>
          <p:cNvSpPr>
            <a:spLocks noGrp="1"/>
          </p:cNvSpPr>
          <p:nvPr>
            <p:ph sz="quarter" idx="4294967295"/>
          </p:nvPr>
        </p:nvSpPr>
        <p:spPr>
          <a:xfrm>
            <a:off x="381000" y="2132856"/>
            <a:ext cx="8229600" cy="4166344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творческое применение знаний;</a:t>
            </a:r>
            <a:endParaRPr lang="ru-RU" altLang="ru-RU" sz="2400" dirty="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критическое мышление;</a:t>
            </a:r>
            <a:endParaRPr lang="ru-RU" altLang="ru-RU" sz="2400" dirty="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выполнение исследовательских работ;</a:t>
            </a:r>
            <a:endParaRPr lang="ru-RU" altLang="ru-RU" sz="2400" dirty="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использование информационно-коммуникационных технологий (ИКТ);</a:t>
            </a:r>
            <a:endParaRPr lang="ru-RU" altLang="ru-RU" sz="2400" dirty="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применение  способов коммуникативного общения, включая языковые навыки;</a:t>
            </a:r>
            <a:endParaRPr lang="ru-RU" altLang="ru-RU" sz="2400" dirty="0" smtClean="0">
              <a:latin typeface="Arial Black" pitchFamily="34" charset="0"/>
              <a:cs typeface="Arial" charset="0"/>
            </a:endParaRPr>
          </a:p>
          <a:p>
            <a:pPr>
              <a:buFont typeface="Wingdings" pitchFamily="2" charset="2"/>
              <a:buChar char="§"/>
            </a:pPr>
            <a:r>
              <a:rPr lang="kk-KZ" altLang="ru-RU" sz="2400" dirty="0" smtClean="0">
                <a:latin typeface="Arial Black" pitchFamily="34" charset="0"/>
                <a:cs typeface="Arial" charset="0"/>
              </a:rPr>
              <a:t>работа в группе и индивидуально</a:t>
            </a:r>
            <a:r>
              <a:rPr lang="en-US" altLang="ru-RU" sz="2400" dirty="0" smtClean="0">
                <a:latin typeface="Arial Black" pitchFamily="34" charset="0"/>
                <a:cs typeface="Arial" charset="0"/>
              </a:rPr>
              <a:t>.</a:t>
            </a:r>
            <a:endParaRPr lang="kk-KZ" altLang="ru-RU" sz="2400" dirty="0" smtClean="0">
              <a:latin typeface="Arial Black" pitchFamily="34" charset="0"/>
              <a:cs typeface="Arial" charset="0"/>
            </a:endParaRPr>
          </a:p>
          <a:p>
            <a:endParaRPr lang="ru-RU" altLang="ru-RU" sz="3600" dirty="0" smtClean="0">
              <a:cs typeface="Arial" charset="0"/>
            </a:endParaRPr>
          </a:p>
          <a:p>
            <a:endParaRPr lang="ru-RU" altLang="ru-RU" sz="3600" dirty="0" smtClean="0"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1064" y="260648"/>
            <a:ext cx="8395392" cy="129614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ГОС начального образования ориентируется 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на результаты на «выходе» из школы</a:t>
            </a:r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83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405</TotalTime>
  <Words>998</Words>
  <Application>Microsoft Office PowerPoint</Application>
  <PresentationFormat>Экран (4:3)</PresentationFormat>
  <Paragraphs>238</Paragraphs>
  <Slides>19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 Презентация Государственного общеобязательного стандарта  начального образования Республики Казахстан</vt:lpstr>
      <vt:lpstr>Общенациональная проблема</vt:lpstr>
      <vt:lpstr>Решение проблемы</vt:lpstr>
      <vt:lpstr>ГОС начального образования РК</vt:lpstr>
      <vt:lpstr> ГОС начального образования РК </vt:lpstr>
      <vt:lpstr>Модель образования, ориентированного на результат</vt:lpstr>
      <vt:lpstr>Презентация PowerPoint</vt:lpstr>
      <vt:lpstr>Для достижения ожидаемых результатов в основу образования положен компетентностный подход</vt:lpstr>
      <vt:lpstr>Презентация PowerPoint</vt:lpstr>
      <vt:lpstr> Новшества в начальной школе</vt:lpstr>
      <vt:lpstr>Предмет «ИКТ»</vt:lpstr>
      <vt:lpstr>Статус, роль и место языков в ГОС НШ РК</vt:lpstr>
      <vt:lpstr>Особенности изучения языков по новым учебным программам</vt:lpstr>
      <vt:lpstr>Интеграция воспитания и обучения</vt:lpstr>
      <vt:lpstr>Презентация PowerPoint</vt:lpstr>
      <vt:lpstr>Условия реализации  ГОС начальной школы</vt:lpstr>
      <vt:lpstr>Презентация PowerPoint</vt:lpstr>
      <vt:lpstr>Обучение учителей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ГОСО начального образования Республики Казахстан</dc:title>
  <dc:creator>User</dc:creator>
  <cp:lastModifiedBy>User</cp:lastModifiedBy>
  <cp:revision>55</cp:revision>
  <dcterms:created xsi:type="dcterms:W3CDTF">2014-02-05T08:26:42Z</dcterms:created>
  <dcterms:modified xsi:type="dcterms:W3CDTF">2014-02-06T06:28:47Z</dcterms:modified>
</cp:coreProperties>
</file>