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73" r:id="rId5"/>
    <p:sldId id="270" r:id="rId6"/>
    <p:sldId id="263" r:id="rId7"/>
    <p:sldId id="258" r:id="rId8"/>
    <p:sldId id="271" r:id="rId9"/>
    <p:sldId id="265" r:id="rId10"/>
    <p:sldId id="266" r:id="rId11"/>
    <p:sldId id="272" r:id="rId12"/>
    <p:sldId id="264" r:id="rId13"/>
    <p:sldId id="268" r:id="rId14"/>
    <p:sldId id="267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тынай Рамазанова" initials="АР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65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тынай Рамазанова" userId="f6484448676aa81e" providerId="LiveId" clId="{0FEC9DB7-AE81-42BA-A09E-8B051A4BAF43}"/>
    <pc:docChg chg="undo custSel addSld delSld modSld sldOrd">
      <pc:chgData name="Алтынай Рамазанова" userId="f6484448676aa81e" providerId="LiveId" clId="{0FEC9DB7-AE81-42BA-A09E-8B051A4BAF43}" dt="2022-02-06T05:13:19.314" v="2450" actId="1076"/>
      <pc:docMkLst>
        <pc:docMk/>
      </pc:docMkLst>
      <pc:sldChg chg="addSp modSp new mod addCm delCm modCm">
        <pc:chgData name="Алтынай Рамазанова" userId="f6484448676aa81e" providerId="LiveId" clId="{0FEC9DB7-AE81-42BA-A09E-8B051A4BAF43}" dt="2022-02-04T05:13:12.625" v="186" actId="207"/>
        <pc:sldMkLst>
          <pc:docMk/>
          <pc:sldMk cId="1627907114" sldId="256"/>
        </pc:sldMkLst>
        <pc:spChg chg="add mod">
          <ac:chgData name="Алтынай Рамазанова" userId="f6484448676aa81e" providerId="LiveId" clId="{0FEC9DB7-AE81-42BA-A09E-8B051A4BAF43}" dt="2022-02-04T05:13:12.625" v="186" actId="207"/>
          <ac:spMkLst>
            <pc:docMk/>
            <pc:sldMk cId="1627907114" sldId="256"/>
            <ac:spMk id="6" creationId="{08A0E9CD-A27D-4A75-B059-6F0F4155D8E0}"/>
          </ac:spMkLst>
        </pc:spChg>
        <pc:picChg chg="add mod">
          <ac:chgData name="Алтынай Рамазанова" userId="f6484448676aa81e" providerId="LiveId" clId="{0FEC9DB7-AE81-42BA-A09E-8B051A4BAF43}" dt="2022-02-04T05:12:45.918" v="185" actId="1076"/>
          <ac:picMkLst>
            <pc:docMk/>
            <pc:sldMk cId="1627907114" sldId="256"/>
            <ac:picMk id="5" creationId="{7E0A620B-141F-4431-8CE6-B248CB521FF9}"/>
          </ac:picMkLst>
        </pc:picChg>
      </pc:sldChg>
      <pc:sldChg chg="addSp modSp new mod">
        <pc:chgData name="Алтынай Рамазанова" userId="f6484448676aa81e" providerId="LiveId" clId="{0FEC9DB7-AE81-42BA-A09E-8B051A4BAF43}" dt="2022-02-04T05:18:05.449" v="238" actId="20577"/>
        <pc:sldMkLst>
          <pc:docMk/>
          <pc:sldMk cId="3343293854" sldId="257"/>
        </pc:sldMkLst>
        <pc:spChg chg="add mod">
          <ac:chgData name="Алтынай Рамазанова" userId="f6484448676aa81e" providerId="LiveId" clId="{0FEC9DB7-AE81-42BA-A09E-8B051A4BAF43}" dt="2022-02-04T05:18:05.449" v="238" actId="20577"/>
          <ac:spMkLst>
            <pc:docMk/>
            <pc:sldMk cId="3343293854" sldId="257"/>
            <ac:spMk id="6" creationId="{5F015D74-84F4-4063-BC1A-AC7920D73ECE}"/>
          </ac:spMkLst>
        </pc:spChg>
        <pc:picChg chg="add mod">
          <ac:chgData name="Алтынай Рамазанова" userId="f6484448676aa81e" providerId="LiveId" clId="{0FEC9DB7-AE81-42BA-A09E-8B051A4BAF43}" dt="2022-02-04T05:17:58.195" v="228" actId="1076"/>
          <ac:picMkLst>
            <pc:docMk/>
            <pc:sldMk cId="3343293854" sldId="257"/>
            <ac:picMk id="5" creationId="{47778630-FBC4-4342-A4AC-2864AF69A034}"/>
          </ac:picMkLst>
        </pc:picChg>
      </pc:sldChg>
      <pc:sldChg chg="addSp delSp modSp new mod">
        <pc:chgData name="Алтынай Рамазанова" userId="f6484448676aa81e" providerId="LiveId" clId="{0FEC9DB7-AE81-42BA-A09E-8B051A4BAF43}" dt="2022-02-04T05:40:29.031" v="397" actId="1076"/>
        <pc:sldMkLst>
          <pc:docMk/>
          <pc:sldMk cId="454884436" sldId="258"/>
        </pc:sldMkLst>
        <pc:spChg chg="add mod">
          <ac:chgData name="Алтынай Рамазанова" userId="f6484448676aa81e" providerId="LiveId" clId="{0FEC9DB7-AE81-42BA-A09E-8B051A4BAF43}" dt="2022-02-04T05:33:20.571" v="287" actId="1076"/>
          <ac:spMkLst>
            <pc:docMk/>
            <pc:sldMk cId="454884436" sldId="258"/>
            <ac:spMk id="10" creationId="{9691C2DE-AC8E-4FB5-A46A-4ADB3DF7C47C}"/>
          </ac:spMkLst>
        </pc:spChg>
        <pc:picChg chg="add del mod">
          <ac:chgData name="Алтынай Рамазанова" userId="f6484448676aa81e" providerId="LiveId" clId="{0FEC9DB7-AE81-42BA-A09E-8B051A4BAF43}" dt="2022-02-04T05:29:51.711" v="241" actId="931"/>
          <ac:picMkLst>
            <pc:docMk/>
            <pc:sldMk cId="454884436" sldId="258"/>
            <ac:picMk id="5" creationId="{B0887F25-514D-4199-910A-1E419B66ABFD}"/>
          </ac:picMkLst>
        </pc:picChg>
        <pc:picChg chg="add del mod">
          <ac:chgData name="Алтынай Рамазанова" userId="f6484448676aa81e" providerId="LiveId" clId="{0FEC9DB7-AE81-42BA-A09E-8B051A4BAF43}" dt="2022-02-04T05:30:23.764" v="250" actId="21"/>
          <ac:picMkLst>
            <pc:docMk/>
            <pc:sldMk cId="454884436" sldId="258"/>
            <ac:picMk id="7" creationId="{2B5C6E51-32A0-4C90-B0B5-3F7BD73F50DF}"/>
          </ac:picMkLst>
        </pc:picChg>
        <pc:picChg chg="add mod">
          <ac:chgData name="Алтынай Рамазанова" userId="f6484448676aa81e" providerId="LiveId" clId="{0FEC9DB7-AE81-42BA-A09E-8B051A4BAF43}" dt="2022-02-04T05:39:08.188" v="360" actId="14100"/>
          <ac:picMkLst>
            <pc:docMk/>
            <pc:sldMk cId="454884436" sldId="258"/>
            <ac:picMk id="9" creationId="{CB6CD264-D867-4127-BF02-EAB2686A1CF9}"/>
          </ac:picMkLst>
        </pc:picChg>
        <pc:picChg chg="add mod modCrop">
          <ac:chgData name="Алтынай Рамазанова" userId="f6484448676aa81e" providerId="LiveId" clId="{0FEC9DB7-AE81-42BA-A09E-8B051A4BAF43}" dt="2022-02-04T05:40:28.329" v="396" actId="1076"/>
          <ac:picMkLst>
            <pc:docMk/>
            <pc:sldMk cId="454884436" sldId="258"/>
            <ac:picMk id="12" creationId="{BC0F5763-F0A5-45E4-9788-A43514317A40}"/>
          </ac:picMkLst>
        </pc:picChg>
        <pc:picChg chg="add mod modCrop">
          <ac:chgData name="Алтынай Рамазанова" userId="f6484448676aa81e" providerId="LiveId" clId="{0FEC9DB7-AE81-42BA-A09E-8B051A4BAF43}" dt="2022-02-04T05:40:29.031" v="397" actId="1076"/>
          <ac:picMkLst>
            <pc:docMk/>
            <pc:sldMk cId="454884436" sldId="258"/>
            <ac:picMk id="14" creationId="{A927B5AD-1772-4104-8D96-EA4A83B0C698}"/>
          </ac:picMkLst>
        </pc:picChg>
        <pc:picChg chg="add mod modCrop">
          <ac:chgData name="Алтынай Рамазанова" userId="f6484448676aa81e" providerId="LiveId" clId="{0FEC9DB7-AE81-42BA-A09E-8B051A4BAF43}" dt="2022-02-04T05:40:22.077" v="393" actId="1076"/>
          <ac:picMkLst>
            <pc:docMk/>
            <pc:sldMk cId="454884436" sldId="258"/>
            <ac:picMk id="16" creationId="{4CC1AE4B-8A16-4AD3-BAA5-7FA49FC34190}"/>
          </ac:picMkLst>
        </pc:picChg>
        <pc:picChg chg="add del mod modCrop">
          <ac:chgData name="Алтынай Рамазанова" userId="f6484448676aa81e" providerId="LiveId" clId="{0FEC9DB7-AE81-42BA-A09E-8B051A4BAF43}" dt="2022-02-04T05:37:57.258" v="333" actId="21"/>
          <ac:picMkLst>
            <pc:docMk/>
            <pc:sldMk cId="454884436" sldId="258"/>
            <ac:picMk id="18" creationId="{959AB777-23D3-4405-AFB8-1FE16A3518EE}"/>
          </ac:picMkLst>
        </pc:picChg>
        <pc:picChg chg="add mod modCrop">
          <ac:chgData name="Алтынай Рамазанова" userId="f6484448676aa81e" providerId="LiveId" clId="{0FEC9DB7-AE81-42BA-A09E-8B051A4BAF43}" dt="2022-02-04T05:40:24.430" v="395" actId="1076"/>
          <ac:picMkLst>
            <pc:docMk/>
            <pc:sldMk cId="454884436" sldId="258"/>
            <ac:picMk id="20" creationId="{BE071E10-3D90-4AA7-B7DA-B38C622A9369}"/>
          </ac:picMkLst>
        </pc:picChg>
        <pc:picChg chg="add del mod">
          <ac:chgData name="Алтынай Рамазанова" userId="f6484448676aa81e" providerId="LiveId" clId="{0FEC9DB7-AE81-42BA-A09E-8B051A4BAF43}" dt="2022-02-04T05:39:08.635" v="361" actId="931"/>
          <ac:picMkLst>
            <pc:docMk/>
            <pc:sldMk cId="454884436" sldId="258"/>
            <ac:picMk id="22" creationId="{D03922C3-F5F4-4663-80AE-3DEFCD2699CD}"/>
          </ac:picMkLst>
        </pc:picChg>
        <pc:picChg chg="add mod">
          <ac:chgData name="Алтынай Рамазанова" userId="f6484448676aa81e" providerId="LiveId" clId="{0FEC9DB7-AE81-42BA-A09E-8B051A4BAF43}" dt="2022-02-04T05:39:55.518" v="382" actId="14100"/>
          <ac:picMkLst>
            <pc:docMk/>
            <pc:sldMk cId="454884436" sldId="258"/>
            <ac:picMk id="23" creationId="{40A22CFA-E085-4E66-8366-CDE572C209F0}"/>
          </ac:picMkLst>
        </pc:picChg>
      </pc:sldChg>
      <pc:sldChg chg="addSp delSp modSp new mod">
        <pc:chgData name="Алтынай Рамазанова" userId="f6484448676aa81e" providerId="LiveId" clId="{0FEC9DB7-AE81-42BA-A09E-8B051A4BAF43}" dt="2022-02-04T06:11:59.091" v="819" actId="1076"/>
        <pc:sldMkLst>
          <pc:docMk/>
          <pc:sldMk cId="2784316979" sldId="259"/>
        </pc:sldMkLst>
        <pc:spChg chg="add mod">
          <ac:chgData name="Алтынай Рамазанова" userId="f6484448676aa81e" providerId="LiveId" clId="{0FEC9DB7-AE81-42BA-A09E-8B051A4BAF43}" dt="2022-02-04T06:11:44.014" v="814" actId="1076"/>
          <ac:spMkLst>
            <pc:docMk/>
            <pc:sldMk cId="2784316979" sldId="259"/>
            <ac:spMk id="8" creationId="{ED5900CF-7E83-412A-B11A-69503EB844CD}"/>
          </ac:spMkLst>
        </pc:spChg>
        <pc:picChg chg="add del mod">
          <ac:chgData name="Алтынай Рамазанова" userId="f6484448676aa81e" providerId="LiveId" clId="{0FEC9DB7-AE81-42BA-A09E-8B051A4BAF43}" dt="2022-02-04T05:40:32.112" v="398" actId="21"/>
          <ac:picMkLst>
            <pc:docMk/>
            <pc:sldMk cId="2784316979" sldId="259"/>
            <ac:picMk id="5" creationId="{4E20FAAD-25E8-4981-9CA7-05284FF03ABF}"/>
          </ac:picMkLst>
        </pc:picChg>
        <pc:picChg chg="add mod">
          <ac:chgData name="Алтынай Рамазанова" userId="f6484448676aa81e" providerId="LiveId" clId="{0FEC9DB7-AE81-42BA-A09E-8B051A4BAF43}" dt="2022-02-04T06:11:59.091" v="819" actId="1076"/>
          <ac:picMkLst>
            <pc:docMk/>
            <pc:sldMk cId="2784316979" sldId="259"/>
            <ac:picMk id="7" creationId="{9217945E-6461-45E0-9016-A3C2E516954E}"/>
          </ac:picMkLst>
        </pc:picChg>
        <pc:picChg chg="add mod">
          <ac:chgData name="Алтынай Рамазанова" userId="f6484448676aa81e" providerId="LiveId" clId="{0FEC9DB7-AE81-42BA-A09E-8B051A4BAF43}" dt="2022-02-04T06:11:55.117" v="817" actId="1440"/>
          <ac:picMkLst>
            <pc:docMk/>
            <pc:sldMk cId="2784316979" sldId="259"/>
            <ac:picMk id="10" creationId="{98C8A85E-B8D1-4B6B-B0A7-364A66F3C17A}"/>
          </ac:picMkLst>
        </pc:picChg>
      </pc:sldChg>
      <pc:sldChg chg="addSp modSp new del mod">
        <pc:chgData name="Алтынай Рамазанова" userId="f6484448676aa81e" providerId="LiveId" clId="{0FEC9DB7-AE81-42BA-A09E-8B051A4BAF43}" dt="2022-02-06T05:01:41.087" v="2354" actId="2696"/>
        <pc:sldMkLst>
          <pc:docMk/>
          <pc:sldMk cId="2615056814" sldId="260"/>
        </pc:sldMkLst>
        <pc:spChg chg="add mod">
          <ac:chgData name="Алтынай Рамазанова" userId="f6484448676aa81e" providerId="LiveId" clId="{0FEC9DB7-AE81-42BA-A09E-8B051A4BAF43}" dt="2022-02-04T06:34:09.377" v="1207" actId="14100"/>
          <ac:spMkLst>
            <pc:docMk/>
            <pc:sldMk cId="2615056814" sldId="260"/>
            <ac:spMk id="6" creationId="{20A11C82-DC5F-45B0-853A-E5F24E9C8F3D}"/>
          </ac:spMkLst>
        </pc:spChg>
        <pc:picChg chg="add mod">
          <ac:chgData name="Алтынай Рамазанова" userId="f6484448676aa81e" providerId="LiveId" clId="{0FEC9DB7-AE81-42BA-A09E-8B051A4BAF43}" dt="2022-02-04T06:34:37.428" v="1213" actId="1076"/>
          <ac:picMkLst>
            <pc:docMk/>
            <pc:sldMk cId="2615056814" sldId="260"/>
            <ac:picMk id="5" creationId="{78EAE5FF-4AE5-4AA1-A819-C5AD5E74C5A3}"/>
          </ac:picMkLst>
        </pc:picChg>
        <pc:picChg chg="add mod">
          <ac:chgData name="Алтынай Рамазанова" userId="f6484448676aa81e" providerId="LiveId" clId="{0FEC9DB7-AE81-42BA-A09E-8B051A4BAF43}" dt="2022-02-04T06:34:31.161" v="1212" actId="1076"/>
          <ac:picMkLst>
            <pc:docMk/>
            <pc:sldMk cId="2615056814" sldId="260"/>
            <ac:picMk id="8" creationId="{148E482E-8BB8-41E3-8A83-386A3860B5C3}"/>
          </ac:picMkLst>
        </pc:picChg>
      </pc:sldChg>
      <pc:sldChg chg="addSp modSp new mod">
        <pc:chgData name="Алтынай Рамазанова" userId="f6484448676aa81e" providerId="LiveId" clId="{0FEC9DB7-AE81-42BA-A09E-8B051A4BAF43}" dt="2022-02-06T04:43:33.405" v="2117" actId="20577"/>
        <pc:sldMkLst>
          <pc:docMk/>
          <pc:sldMk cId="652383706" sldId="261"/>
        </pc:sldMkLst>
        <pc:spChg chg="add mod">
          <ac:chgData name="Алтынай Рамазанова" userId="f6484448676aa81e" providerId="LiveId" clId="{0FEC9DB7-AE81-42BA-A09E-8B051A4BAF43}" dt="2022-02-06T04:43:33.405" v="2117" actId="20577"/>
          <ac:spMkLst>
            <pc:docMk/>
            <pc:sldMk cId="652383706" sldId="261"/>
            <ac:spMk id="6" creationId="{E060CF1A-5720-49E1-9ABC-C1FC9AF76A95}"/>
          </ac:spMkLst>
        </pc:spChg>
        <pc:picChg chg="add mod">
          <ac:chgData name="Алтынай Рамазанова" userId="f6484448676aa81e" providerId="LiveId" clId="{0FEC9DB7-AE81-42BA-A09E-8B051A4BAF43}" dt="2022-02-04T06:11:09.800" v="807" actId="1076"/>
          <ac:picMkLst>
            <pc:docMk/>
            <pc:sldMk cId="652383706" sldId="261"/>
            <ac:picMk id="5" creationId="{5271511D-B915-4B49-AAD3-EE791E63CFF7}"/>
          </ac:picMkLst>
        </pc:picChg>
        <pc:picChg chg="add mod">
          <ac:chgData name="Алтынай Рамазанова" userId="f6484448676aa81e" providerId="LiveId" clId="{0FEC9DB7-AE81-42BA-A09E-8B051A4BAF43}" dt="2022-02-04T06:11:03.162" v="802" actId="1076"/>
          <ac:picMkLst>
            <pc:docMk/>
            <pc:sldMk cId="652383706" sldId="261"/>
            <ac:picMk id="8" creationId="{04A72621-E5AD-48AF-BF04-842B1368DBCA}"/>
          </ac:picMkLst>
        </pc:picChg>
      </pc:sldChg>
      <pc:sldChg chg="addSp modSp new mod">
        <pc:chgData name="Алтынай Рамазанова" userId="f6484448676aa81e" providerId="LiveId" clId="{0FEC9DB7-AE81-42BA-A09E-8B051A4BAF43}" dt="2022-02-04T06:16:12.651" v="834" actId="1440"/>
        <pc:sldMkLst>
          <pc:docMk/>
          <pc:sldMk cId="428946464" sldId="262"/>
        </pc:sldMkLst>
        <pc:picChg chg="add mod">
          <ac:chgData name="Алтынай Рамазанова" userId="f6484448676aa81e" providerId="LiveId" clId="{0FEC9DB7-AE81-42BA-A09E-8B051A4BAF43}" dt="2022-02-04T06:14:42.195" v="829" actId="1076"/>
          <ac:picMkLst>
            <pc:docMk/>
            <pc:sldMk cId="428946464" sldId="262"/>
            <ac:picMk id="5" creationId="{0E670D4C-6572-48A0-B345-CE6ABFB5282C}"/>
          </ac:picMkLst>
        </pc:picChg>
        <pc:picChg chg="add mod">
          <ac:chgData name="Алтынай Рамазанова" userId="f6484448676aa81e" providerId="LiveId" clId="{0FEC9DB7-AE81-42BA-A09E-8B051A4BAF43}" dt="2022-02-04T06:16:12.651" v="834" actId="1440"/>
          <ac:picMkLst>
            <pc:docMk/>
            <pc:sldMk cId="428946464" sldId="262"/>
            <ac:picMk id="7" creationId="{670548B1-D550-42E0-BF03-74555752F3B3}"/>
          </ac:picMkLst>
        </pc:picChg>
        <pc:picChg chg="add mod">
          <ac:chgData name="Алтынай Рамазанова" userId="f6484448676aa81e" providerId="LiveId" clId="{0FEC9DB7-AE81-42BA-A09E-8B051A4BAF43}" dt="2022-02-04T06:16:09.460" v="833" actId="1440"/>
          <ac:picMkLst>
            <pc:docMk/>
            <pc:sldMk cId="428946464" sldId="262"/>
            <ac:picMk id="9" creationId="{74527606-BB00-452E-AD32-70140A3E1F85}"/>
          </ac:picMkLst>
        </pc:picChg>
      </pc:sldChg>
      <pc:sldChg chg="addSp delSp modSp new mod ord">
        <pc:chgData name="Алтынай Рамазанова" userId="f6484448676aa81e" providerId="LiveId" clId="{0FEC9DB7-AE81-42BA-A09E-8B051A4BAF43}" dt="2022-02-04T06:31:29.629" v="1156"/>
        <pc:sldMkLst>
          <pc:docMk/>
          <pc:sldMk cId="697315730" sldId="263"/>
        </pc:sldMkLst>
        <pc:spChg chg="add mod">
          <ac:chgData name="Алтынай Рамазанова" userId="f6484448676aa81e" providerId="LiveId" clId="{0FEC9DB7-AE81-42BA-A09E-8B051A4BAF43}" dt="2022-02-04T06:30:37.606" v="1154" actId="207"/>
          <ac:spMkLst>
            <pc:docMk/>
            <pc:sldMk cId="697315730" sldId="263"/>
            <ac:spMk id="8" creationId="{711E4455-119B-40F9-9ACA-D00E19072801}"/>
          </ac:spMkLst>
        </pc:spChg>
        <pc:spChg chg="add mod">
          <ac:chgData name="Алтынай Рамазанова" userId="f6484448676aa81e" providerId="LiveId" clId="{0FEC9DB7-AE81-42BA-A09E-8B051A4BAF43}" dt="2022-02-04T06:24:41.141" v="987" actId="14100"/>
          <ac:spMkLst>
            <pc:docMk/>
            <pc:sldMk cId="697315730" sldId="263"/>
            <ac:spMk id="9" creationId="{2204EC0F-CC2D-4743-BE0D-83BC59FA0B9A}"/>
          </ac:spMkLst>
        </pc:spChg>
        <pc:spChg chg="add del mod">
          <ac:chgData name="Алтынай Рамазанова" userId="f6484448676aa81e" providerId="LiveId" clId="{0FEC9DB7-AE81-42BA-A09E-8B051A4BAF43}" dt="2022-02-04T06:23:50.589" v="953" actId="33987"/>
          <ac:spMkLst>
            <pc:docMk/>
            <pc:sldMk cId="697315730" sldId="263"/>
            <ac:spMk id="10" creationId="{DF5EF215-7E3A-4BB7-94BB-06CD3DEAA418}"/>
          </ac:spMkLst>
        </pc:spChg>
        <pc:spChg chg="add del">
          <ac:chgData name="Алтынай Рамазанова" userId="f6484448676aa81e" providerId="LiveId" clId="{0FEC9DB7-AE81-42BA-A09E-8B051A4BAF43}" dt="2022-02-04T06:24:08.140" v="957" actId="22"/>
          <ac:spMkLst>
            <pc:docMk/>
            <pc:sldMk cId="697315730" sldId="263"/>
            <ac:spMk id="12" creationId="{3B7A9454-BE1D-4C8C-99D5-D0514D1E4E80}"/>
          </ac:spMkLst>
        </pc:spChg>
        <pc:spChg chg="add mod">
          <ac:chgData name="Алтынай Рамазанова" userId="f6484448676aa81e" providerId="LiveId" clId="{0FEC9DB7-AE81-42BA-A09E-8B051A4BAF43}" dt="2022-02-04T06:24:37.682" v="986" actId="1076"/>
          <ac:spMkLst>
            <pc:docMk/>
            <pc:sldMk cId="697315730" sldId="263"/>
            <ac:spMk id="14" creationId="{3EB9C20D-CCBF-47A8-A554-ECDBE4D43B53}"/>
          </ac:spMkLst>
        </pc:spChg>
        <pc:spChg chg="add mod">
          <ac:chgData name="Алтынай Рамазанова" userId="f6484448676aa81e" providerId="LiveId" clId="{0FEC9DB7-AE81-42BA-A09E-8B051A4BAF43}" dt="2022-02-04T06:25:36.917" v="1021" actId="1076"/>
          <ac:spMkLst>
            <pc:docMk/>
            <pc:sldMk cId="697315730" sldId="263"/>
            <ac:spMk id="16" creationId="{CFB7CFD1-BB37-4129-8A21-F25B9C09B3CD}"/>
          </ac:spMkLst>
        </pc:spChg>
        <pc:spChg chg="add del">
          <ac:chgData name="Алтынай Рамазанова" userId="f6484448676aa81e" providerId="LiveId" clId="{0FEC9DB7-AE81-42BA-A09E-8B051A4BAF43}" dt="2022-02-04T06:25:46.896" v="1026" actId="22"/>
          <ac:spMkLst>
            <pc:docMk/>
            <pc:sldMk cId="697315730" sldId="263"/>
            <ac:spMk id="20" creationId="{F272416F-235B-430D-A9FB-574E03E0E06E}"/>
          </ac:spMkLst>
        </pc:spChg>
        <pc:spChg chg="add mod">
          <ac:chgData name="Алтынай Рамазанова" userId="f6484448676aa81e" providerId="LiveId" clId="{0FEC9DB7-AE81-42BA-A09E-8B051A4BAF43}" dt="2022-02-04T06:29:22.786" v="1093"/>
          <ac:spMkLst>
            <pc:docMk/>
            <pc:sldMk cId="697315730" sldId="263"/>
            <ac:spMk id="22" creationId="{B9AAD454-C24A-454E-A649-D0D7C4B5FBFD}"/>
          </ac:spMkLst>
        </pc:spChg>
        <pc:spChg chg="add mod">
          <ac:chgData name="Алтынай Рамазанова" userId="f6484448676aa81e" providerId="LiveId" clId="{0FEC9DB7-AE81-42BA-A09E-8B051A4BAF43}" dt="2022-02-04T06:27:36.403" v="1088" actId="1076"/>
          <ac:spMkLst>
            <pc:docMk/>
            <pc:sldMk cId="697315730" sldId="263"/>
            <ac:spMk id="24" creationId="{EDB34271-3370-47EE-86C2-3899ED52BC23}"/>
          </ac:spMkLst>
        </pc:spChg>
        <pc:spChg chg="add del">
          <ac:chgData name="Алтынай Рамазанова" userId="f6484448676aa81e" providerId="LiveId" clId="{0FEC9DB7-AE81-42BA-A09E-8B051A4BAF43}" dt="2022-02-04T06:29:18.328" v="1091" actId="478"/>
          <ac:spMkLst>
            <pc:docMk/>
            <pc:sldMk cId="697315730" sldId="263"/>
            <ac:spMk id="26" creationId="{91840542-ADD4-41C2-9AB9-5A7A2D374864}"/>
          </ac:spMkLst>
        </pc:spChg>
        <pc:spChg chg="add mod">
          <ac:chgData name="Алтынай Рамазанова" userId="f6484448676aa81e" providerId="LiveId" clId="{0FEC9DB7-AE81-42BA-A09E-8B051A4BAF43}" dt="2022-02-04T06:29:55.386" v="1122" actId="1076"/>
          <ac:spMkLst>
            <pc:docMk/>
            <pc:sldMk cId="697315730" sldId="263"/>
            <ac:spMk id="28" creationId="{820E8780-F4DF-44B9-9D64-5BFBDF6D9780}"/>
          </ac:spMkLst>
        </pc:spChg>
        <pc:spChg chg="add mod">
          <ac:chgData name="Алтынай Рамазанова" userId="f6484448676aa81e" providerId="LiveId" clId="{0FEC9DB7-AE81-42BA-A09E-8B051A4BAF43}" dt="2022-02-04T06:30:10.446" v="1152" actId="1076"/>
          <ac:spMkLst>
            <pc:docMk/>
            <pc:sldMk cId="697315730" sldId="263"/>
            <ac:spMk id="30" creationId="{F557822B-8949-4592-AC4D-0EFE607DB659}"/>
          </ac:spMkLst>
        </pc:spChg>
        <pc:picChg chg="add del mod">
          <ac:chgData name="Алтынай Рамазанова" userId="f6484448676aa81e" providerId="LiveId" clId="{0FEC9DB7-AE81-42BA-A09E-8B051A4BAF43}" dt="2022-02-04T06:20:47.667" v="850" actId="21"/>
          <ac:picMkLst>
            <pc:docMk/>
            <pc:sldMk cId="697315730" sldId="263"/>
            <ac:picMk id="5" creationId="{EA02D638-509C-451D-88CA-76B669991D7A}"/>
          </ac:picMkLst>
        </pc:picChg>
        <pc:picChg chg="add mod">
          <ac:chgData name="Алтынай Рамазанова" userId="f6484448676aa81e" providerId="LiveId" clId="{0FEC9DB7-AE81-42BA-A09E-8B051A4BAF43}" dt="2022-02-04T06:27:36.974" v="1089" actId="1076"/>
          <ac:picMkLst>
            <pc:docMk/>
            <pc:sldMk cId="697315730" sldId="263"/>
            <ac:picMk id="7" creationId="{439D25D4-AA11-49C0-AEBE-0CC6F398F835}"/>
          </ac:picMkLst>
        </pc:picChg>
        <pc:picChg chg="add del">
          <ac:chgData name="Алтынай Рамазанова" userId="f6484448676aa81e" providerId="LiveId" clId="{0FEC9DB7-AE81-42BA-A09E-8B051A4BAF43}" dt="2022-02-04T06:25:41.681" v="1024" actId="22"/>
          <ac:picMkLst>
            <pc:docMk/>
            <pc:sldMk cId="697315730" sldId="263"/>
            <ac:picMk id="18" creationId="{9365E84C-E968-481B-9E72-EFDC65231592}"/>
          </ac:picMkLst>
        </pc:picChg>
      </pc:sldChg>
      <pc:sldChg chg="addSp modSp new mod">
        <pc:chgData name="Алтынай Рамазанова" userId="f6484448676aa81e" providerId="LiveId" clId="{0FEC9DB7-AE81-42BA-A09E-8B051A4BAF43}" dt="2022-02-04T06:36:30.054" v="1241" actId="14100"/>
        <pc:sldMkLst>
          <pc:docMk/>
          <pc:sldMk cId="1194233958" sldId="264"/>
        </pc:sldMkLst>
        <pc:spChg chg="add mod">
          <ac:chgData name="Алтынай Рамазанова" userId="f6484448676aa81e" providerId="LiveId" clId="{0FEC9DB7-AE81-42BA-A09E-8B051A4BAF43}" dt="2022-02-04T06:36:30.054" v="1241" actId="14100"/>
          <ac:spMkLst>
            <pc:docMk/>
            <pc:sldMk cId="1194233958" sldId="264"/>
            <ac:spMk id="6" creationId="{338B7362-0F1A-4268-92B7-9695E4F2246E}"/>
          </ac:spMkLst>
        </pc:spChg>
        <pc:picChg chg="add mod">
          <ac:chgData name="Алтынай Рамазанова" userId="f6484448676aa81e" providerId="LiveId" clId="{0FEC9DB7-AE81-42BA-A09E-8B051A4BAF43}" dt="2022-02-04T06:35:24.483" v="1220" actId="1076"/>
          <ac:picMkLst>
            <pc:docMk/>
            <pc:sldMk cId="1194233958" sldId="264"/>
            <ac:picMk id="5" creationId="{55764969-BA48-42F6-9FAB-5BFF6E3C7669}"/>
          </ac:picMkLst>
        </pc:picChg>
      </pc:sldChg>
      <pc:sldChg chg="addSp modSp new mod ord">
        <pc:chgData name="Алтынай Рамазанова" userId="f6484448676aa81e" providerId="LiveId" clId="{0FEC9DB7-AE81-42BA-A09E-8B051A4BAF43}" dt="2022-02-06T05:00:27.017" v="2331"/>
        <pc:sldMkLst>
          <pc:docMk/>
          <pc:sldMk cId="2871764703" sldId="265"/>
        </pc:sldMkLst>
        <pc:spChg chg="add mod">
          <ac:chgData name="Алтынай Рамазанова" userId="f6484448676aa81e" providerId="LiveId" clId="{0FEC9DB7-AE81-42BA-A09E-8B051A4BAF43}" dt="2022-02-04T06:37:47.436" v="1277" actId="207"/>
          <ac:spMkLst>
            <pc:docMk/>
            <pc:sldMk cId="2871764703" sldId="265"/>
            <ac:spMk id="6" creationId="{94033073-75D8-4306-8B84-F60494088CBF}"/>
          </ac:spMkLst>
        </pc:spChg>
        <pc:spChg chg="add mod">
          <ac:chgData name="Алтынай Рамазанова" userId="f6484448676aa81e" providerId="LiveId" clId="{0FEC9DB7-AE81-42BA-A09E-8B051A4BAF43}" dt="2022-02-04T06:38:44.593" v="1316" actId="207"/>
          <ac:spMkLst>
            <pc:docMk/>
            <pc:sldMk cId="2871764703" sldId="265"/>
            <ac:spMk id="7" creationId="{636C2A8B-A621-47BD-8DA6-C180391B5FD8}"/>
          </ac:spMkLst>
        </pc:spChg>
        <pc:picChg chg="add mod">
          <ac:chgData name="Алтынай Рамазанова" userId="f6484448676aa81e" providerId="LiveId" clId="{0FEC9DB7-AE81-42BA-A09E-8B051A4BAF43}" dt="2022-02-04T06:37:47.843" v="1278" actId="1076"/>
          <ac:picMkLst>
            <pc:docMk/>
            <pc:sldMk cId="2871764703" sldId="265"/>
            <ac:picMk id="5" creationId="{37411039-348E-4451-B5A6-7548B283878F}"/>
          </ac:picMkLst>
        </pc:picChg>
      </pc:sldChg>
      <pc:sldChg chg="addSp delSp modSp new mod ord">
        <pc:chgData name="Алтынай Рамазанова" userId="f6484448676aa81e" providerId="LiveId" clId="{0FEC9DB7-AE81-42BA-A09E-8B051A4BAF43}" dt="2022-02-06T04:59:22.681" v="2329" actId="1076"/>
        <pc:sldMkLst>
          <pc:docMk/>
          <pc:sldMk cId="3807013565" sldId="266"/>
        </pc:sldMkLst>
        <pc:spChg chg="add del mod">
          <ac:chgData name="Алтынай Рамазанова" userId="f6484448676aa81e" providerId="LiveId" clId="{0FEC9DB7-AE81-42BA-A09E-8B051A4BAF43}" dt="2022-02-04T06:43:27.210" v="1325" actId="21"/>
          <ac:spMkLst>
            <pc:docMk/>
            <pc:sldMk cId="3807013565" sldId="266"/>
            <ac:spMk id="8" creationId="{77C01AAD-66E0-437E-8D61-4DD9A3EDE0B4}"/>
          </ac:spMkLst>
        </pc:spChg>
        <pc:spChg chg="add mod">
          <ac:chgData name="Алтынай Рамазанова" userId="f6484448676aa81e" providerId="LiveId" clId="{0FEC9DB7-AE81-42BA-A09E-8B051A4BAF43}" dt="2022-02-06T04:47:57.363" v="2146" actId="1076"/>
          <ac:spMkLst>
            <pc:docMk/>
            <pc:sldMk cId="3807013565" sldId="266"/>
            <ac:spMk id="9" creationId="{7DD2C511-64D0-4CB0-84C2-446FF5CED531}"/>
          </ac:spMkLst>
        </pc:spChg>
        <pc:spChg chg="add mod">
          <ac:chgData name="Алтынай Рамазанова" userId="f6484448676aa81e" providerId="LiveId" clId="{0FEC9DB7-AE81-42BA-A09E-8B051A4BAF43}" dt="2022-02-06T04:48:07.258" v="2149" actId="1076"/>
          <ac:spMkLst>
            <pc:docMk/>
            <pc:sldMk cId="3807013565" sldId="266"/>
            <ac:spMk id="10" creationId="{B6AFD0EB-C553-40DB-A467-80F881222CD4}"/>
          </ac:spMkLst>
        </pc:spChg>
        <pc:spChg chg="add mod">
          <ac:chgData name="Алтынай Рамазанова" userId="f6484448676aa81e" providerId="LiveId" clId="{0FEC9DB7-AE81-42BA-A09E-8B051A4BAF43}" dt="2022-02-06T04:55:16.484" v="2155" actId="1076"/>
          <ac:spMkLst>
            <pc:docMk/>
            <pc:sldMk cId="3807013565" sldId="266"/>
            <ac:spMk id="11" creationId="{166F7CFF-2C95-4DAB-8A86-80F243D4E64A}"/>
          </ac:spMkLst>
        </pc:spChg>
        <pc:spChg chg="add mod">
          <ac:chgData name="Алтынай Рамазанова" userId="f6484448676aa81e" providerId="LiveId" clId="{0FEC9DB7-AE81-42BA-A09E-8B051A4BAF43}" dt="2022-02-04T06:47:16.654" v="1398" actId="113"/>
          <ac:spMkLst>
            <pc:docMk/>
            <pc:sldMk cId="3807013565" sldId="266"/>
            <ac:spMk id="12" creationId="{4432E2BA-CF56-4314-99DB-12CC4E35BF30}"/>
          </ac:spMkLst>
        </pc:spChg>
        <pc:spChg chg="add mod">
          <ac:chgData name="Алтынай Рамазанова" userId="f6484448676aa81e" providerId="LiveId" clId="{0FEC9DB7-AE81-42BA-A09E-8B051A4BAF43}" dt="2022-02-06T04:58:39.052" v="2314" actId="20577"/>
          <ac:spMkLst>
            <pc:docMk/>
            <pc:sldMk cId="3807013565" sldId="266"/>
            <ac:spMk id="13" creationId="{93635BF6-3D5B-4AFA-A5DF-D8D6672B5469}"/>
          </ac:spMkLst>
        </pc:spChg>
        <pc:spChg chg="add mod">
          <ac:chgData name="Алтынай Рамазанова" userId="f6484448676aa81e" providerId="LiveId" clId="{0FEC9DB7-AE81-42BA-A09E-8B051A4BAF43}" dt="2022-02-06T04:55:49.963" v="2177" actId="20577"/>
          <ac:spMkLst>
            <pc:docMk/>
            <pc:sldMk cId="3807013565" sldId="266"/>
            <ac:spMk id="14" creationId="{CCFDDB60-97BE-4A21-84C4-CEAC97DD1BA4}"/>
          </ac:spMkLst>
        </pc:spChg>
        <pc:spChg chg="add mod">
          <ac:chgData name="Алтынай Рамазанова" userId="f6484448676aa81e" providerId="LiveId" clId="{0FEC9DB7-AE81-42BA-A09E-8B051A4BAF43}" dt="2022-02-06T04:58:56.936" v="2320" actId="1076"/>
          <ac:spMkLst>
            <pc:docMk/>
            <pc:sldMk cId="3807013565" sldId="266"/>
            <ac:spMk id="15" creationId="{D15E7A70-924B-428E-8096-EE7E33965788}"/>
          </ac:spMkLst>
        </pc:spChg>
        <pc:spChg chg="add del">
          <ac:chgData name="Алтынай Рамазанова" userId="f6484448676aa81e" providerId="LiveId" clId="{0FEC9DB7-AE81-42BA-A09E-8B051A4BAF43}" dt="2022-02-04T06:50:50.067" v="1421" actId="21"/>
          <ac:spMkLst>
            <pc:docMk/>
            <pc:sldMk cId="3807013565" sldId="266"/>
            <ac:spMk id="16" creationId="{7B93B3D3-8343-47BB-8805-213246D1F080}"/>
          </ac:spMkLst>
        </pc:spChg>
        <pc:spChg chg="add mod">
          <ac:chgData name="Алтынай Рамазанова" userId="f6484448676aa81e" providerId="LiveId" clId="{0FEC9DB7-AE81-42BA-A09E-8B051A4BAF43}" dt="2022-02-06T04:59:18.168" v="2328" actId="14100"/>
          <ac:spMkLst>
            <pc:docMk/>
            <pc:sldMk cId="3807013565" sldId="266"/>
            <ac:spMk id="17" creationId="{5368F9DD-AA30-4E7D-B261-7166F8331D23}"/>
          </ac:spMkLst>
        </pc:spChg>
        <pc:spChg chg="add del mod">
          <ac:chgData name="Алтынай Рамазанова" userId="f6484448676aa81e" providerId="LiveId" clId="{0FEC9DB7-AE81-42BA-A09E-8B051A4BAF43}" dt="2022-02-04T06:51:16.578" v="1428"/>
          <ac:spMkLst>
            <pc:docMk/>
            <pc:sldMk cId="3807013565" sldId="266"/>
            <ac:spMk id="18" creationId="{0FC31F5F-80ED-4200-9A0B-3C91AB504545}"/>
          </ac:spMkLst>
        </pc:spChg>
        <pc:picChg chg="add del mod">
          <ac:chgData name="Алтынай Рамазанова" userId="f6484448676aa81e" providerId="LiveId" clId="{0FEC9DB7-AE81-42BA-A09E-8B051A4BAF43}" dt="2022-02-04T06:42:21.223" v="1320" actId="21"/>
          <ac:picMkLst>
            <pc:docMk/>
            <pc:sldMk cId="3807013565" sldId="266"/>
            <ac:picMk id="5" creationId="{64274EE2-4576-4DD0-A65A-3338CE6C92A3}"/>
          </ac:picMkLst>
        </pc:picChg>
        <pc:picChg chg="add mod">
          <ac:chgData name="Алтынай Рамазанова" userId="f6484448676aa81e" providerId="LiveId" clId="{0FEC9DB7-AE81-42BA-A09E-8B051A4BAF43}" dt="2022-02-06T04:59:22.681" v="2329" actId="1076"/>
          <ac:picMkLst>
            <pc:docMk/>
            <pc:sldMk cId="3807013565" sldId="266"/>
            <ac:picMk id="7" creationId="{82E2EEF0-DAAD-438E-AABD-3D3639D0FDB3}"/>
          </ac:picMkLst>
        </pc:picChg>
      </pc:sldChg>
      <pc:sldChg chg="addSp modSp new mod">
        <pc:chgData name="Алтынай Рамазанова" userId="f6484448676aa81e" providerId="LiveId" clId="{0FEC9DB7-AE81-42BA-A09E-8B051A4BAF43}" dt="2022-02-06T05:13:19.314" v="2450" actId="1076"/>
        <pc:sldMkLst>
          <pc:docMk/>
          <pc:sldMk cId="2252906231" sldId="267"/>
        </pc:sldMkLst>
        <pc:picChg chg="add mod">
          <ac:chgData name="Алтынай Рамазанова" userId="f6484448676aa81e" providerId="LiveId" clId="{0FEC9DB7-AE81-42BA-A09E-8B051A4BAF43}" dt="2022-02-06T05:13:19.314" v="2450" actId="1076"/>
          <ac:picMkLst>
            <pc:docMk/>
            <pc:sldMk cId="2252906231" sldId="267"/>
            <ac:picMk id="5" creationId="{2B9F1392-E12E-4E7D-BECF-8D083AFB6181}"/>
          </ac:picMkLst>
        </pc:picChg>
      </pc:sldChg>
      <pc:sldChg chg="addSp modSp new mod">
        <pc:chgData name="Алтынай Рамазанова" userId="f6484448676aa81e" providerId="LiveId" clId="{0FEC9DB7-AE81-42BA-A09E-8B051A4BAF43}" dt="2022-02-06T05:12:46.651" v="2441" actId="1076"/>
        <pc:sldMkLst>
          <pc:docMk/>
          <pc:sldMk cId="1413538327" sldId="268"/>
        </pc:sldMkLst>
        <pc:picChg chg="add mod">
          <ac:chgData name="Алтынай Рамазанова" userId="f6484448676aa81e" providerId="LiveId" clId="{0FEC9DB7-AE81-42BA-A09E-8B051A4BAF43}" dt="2022-02-06T05:12:46.651" v="2441" actId="1076"/>
          <ac:picMkLst>
            <pc:docMk/>
            <pc:sldMk cId="1413538327" sldId="268"/>
            <ac:picMk id="5" creationId="{94153FC7-BEDC-4F35-BE13-9A3355FFA1E3}"/>
          </ac:picMkLst>
        </pc:picChg>
      </pc:sldChg>
      <pc:sldChg chg="modSp mod">
        <pc:chgData name="Алтынай Рамазанова" userId="f6484448676aa81e" providerId="LiveId" clId="{0FEC9DB7-AE81-42BA-A09E-8B051A4BAF43}" dt="2022-02-06T04:44:44.328" v="2122" actId="1076"/>
        <pc:sldMkLst>
          <pc:docMk/>
          <pc:sldMk cId="3519042097" sldId="269"/>
        </pc:sldMkLst>
        <pc:spChg chg="mod">
          <ac:chgData name="Алтынай Рамазанова" userId="f6484448676aa81e" providerId="LiveId" clId="{0FEC9DB7-AE81-42BA-A09E-8B051A4BAF43}" dt="2022-02-06T04:44:43.799" v="2121" actId="207"/>
          <ac:spMkLst>
            <pc:docMk/>
            <pc:sldMk cId="3519042097" sldId="269"/>
            <ac:spMk id="9" creationId="{60E7318D-5DF9-4442-8A69-9E3C1DF18BE6}"/>
          </ac:spMkLst>
        </pc:spChg>
        <pc:picChg chg="mod">
          <ac:chgData name="Алтынай Рамазанова" userId="f6484448676aa81e" providerId="LiveId" clId="{0FEC9DB7-AE81-42BA-A09E-8B051A4BAF43}" dt="2022-02-06T04:44:44.328" v="2122" actId="1076"/>
          <ac:picMkLst>
            <pc:docMk/>
            <pc:sldMk cId="3519042097" sldId="269"/>
            <ac:picMk id="7" creationId="{FD4B38B3-769F-4814-938F-AFD17FC47DD5}"/>
          </ac:picMkLst>
        </pc:picChg>
      </pc:sldChg>
      <pc:sldChg chg="addSp modSp mod">
        <pc:chgData name="Алтынай Рамазанова" userId="f6484448676aa81e" providerId="LiveId" clId="{0FEC9DB7-AE81-42BA-A09E-8B051A4BAF43}" dt="2022-02-06T04:40:33.010" v="2078" actId="20577"/>
        <pc:sldMkLst>
          <pc:docMk/>
          <pc:sldMk cId="3886903410" sldId="270"/>
        </pc:sldMkLst>
        <pc:spChg chg="add mod">
          <ac:chgData name="Алтынай Рамазанова" userId="f6484448676aa81e" providerId="LiveId" clId="{0FEC9DB7-AE81-42BA-A09E-8B051A4BAF43}" dt="2022-02-06T04:38:17.919" v="2034" actId="20577"/>
          <ac:spMkLst>
            <pc:docMk/>
            <pc:sldMk cId="3886903410" sldId="270"/>
            <ac:spMk id="4" creationId="{A15B9451-332A-44C2-BE7B-8EDE8256AA06}"/>
          </ac:spMkLst>
        </pc:spChg>
        <pc:spChg chg="add mod">
          <ac:chgData name="Алтынай Рамазанова" userId="f6484448676aa81e" providerId="LiveId" clId="{0FEC9DB7-AE81-42BA-A09E-8B051A4BAF43}" dt="2022-02-06T04:38:48.098" v="2047" actId="20577"/>
          <ac:spMkLst>
            <pc:docMk/>
            <pc:sldMk cId="3886903410" sldId="270"/>
            <ac:spMk id="6" creationId="{B4023BC9-407F-463D-A142-32F311CE4C55}"/>
          </ac:spMkLst>
        </pc:spChg>
        <pc:spChg chg="add mod">
          <ac:chgData name="Алтынай Рамазанова" userId="f6484448676aa81e" providerId="LiveId" clId="{0FEC9DB7-AE81-42BA-A09E-8B051A4BAF43}" dt="2022-02-06T04:40:33.010" v="2078" actId="20577"/>
          <ac:spMkLst>
            <pc:docMk/>
            <pc:sldMk cId="3886903410" sldId="270"/>
            <ac:spMk id="7" creationId="{239F84AB-6D4E-4298-850E-2B2579088BE2}"/>
          </ac:spMkLst>
        </pc:spChg>
        <pc:spChg chg="add mod">
          <ac:chgData name="Алтынай Рамазанова" userId="f6484448676aa81e" providerId="LiveId" clId="{0FEC9DB7-AE81-42BA-A09E-8B051A4BAF43}" dt="2022-02-06T04:40:23.382" v="2075" actId="20577"/>
          <ac:spMkLst>
            <pc:docMk/>
            <pc:sldMk cId="3886903410" sldId="270"/>
            <ac:spMk id="8" creationId="{BD771618-0319-4240-974B-2F9F6A31BAC3}"/>
          </ac:spMkLst>
        </pc:spChg>
        <pc:spChg chg="add mod">
          <ac:chgData name="Алтынай Рамазанова" userId="f6484448676aa81e" providerId="LiveId" clId="{0FEC9DB7-AE81-42BA-A09E-8B051A4BAF43}" dt="2022-02-06T04:40:16.249" v="2074" actId="20577"/>
          <ac:spMkLst>
            <pc:docMk/>
            <pc:sldMk cId="3886903410" sldId="270"/>
            <ac:spMk id="9" creationId="{2D2220BE-EBAC-4201-8957-BA686894EDF5}"/>
          </ac:spMkLst>
        </pc:spChg>
        <pc:spChg chg="add mod">
          <ac:chgData name="Алтынай Рамазанова" userId="f6484448676aa81e" providerId="LiveId" clId="{0FEC9DB7-AE81-42BA-A09E-8B051A4BAF43}" dt="2022-02-06T04:40:09.771" v="2072" actId="20577"/>
          <ac:spMkLst>
            <pc:docMk/>
            <pc:sldMk cId="3886903410" sldId="270"/>
            <ac:spMk id="10" creationId="{67B173FA-481F-42F2-8C70-9825CF68CD08}"/>
          </ac:spMkLst>
        </pc:spChg>
        <pc:picChg chg="mod">
          <ac:chgData name="Алтынай Рамазанова" userId="f6484448676aa81e" providerId="LiveId" clId="{0FEC9DB7-AE81-42BA-A09E-8B051A4BAF43}" dt="2022-02-06T04:39:13.243" v="2056" actId="1076"/>
          <ac:picMkLst>
            <pc:docMk/>
            <pc:sldMk cId="3886903410" sldId="270"/>
            <ac:picMk id="5" creationId="{C2D16270-8F72-4EFE-9B91-73B9D867E721}"/>
          </ac:picMkLst>
        </pc:picChg>
      </pc:sldChg>
      <pc:sldChg chg="addSp modSp new mod">
        <pc:chgData name="Алтынай Рамазанова" userId="f6484448676aa81e" providerId="LiveId" clId="{0FEC9DB7-AE81-42BA-A09E-8B051A4BAF43}" dt="2022-02-06T04:45:58.773" v="2125" actId="1076"/>
        <pc:sldMkLst>
          <pc:docMk/>
          <pc:sldMk cId="2181432837" sldId="271"/>
        </pc:sldMkLst>
        <pc:spChg chg="add mod">
          <ac:chgData name="Алтынай Рамазанова" userId="f6484448676aa81e" providerId="LiveId" clId="{0FEC9DB7-AE81-42BA-A09E-8B051A4BAF43}" dt="2022-02-06T04:44:18.716" v="2118"/>
          <ac:spMkLst>
            <pc:docMk/>
            <pc:sldMk cId="2181432837" sldId="271"/>
            <ac:spMk id="6" creationId="{955BB117-832A-4E9F-BAA0-5E8018A9A460}"/>
          </ac:spMkLst>
        </pc:spChg>
        <pc:picChg chg="add mod">
          <ac:chgData name="Алтынай Рамазанова" userId="f6484448676aa81e" providerId="LiveId" clId="{0FEC9DB7-AE81-42BA-A09E-8B051A4BAF43}" dt="2022-02-06T04:45:58.773" v="2125" actId="1076"/>
          <ac:picMkLst>
            <pc:docMk/>
            <pc:sldMk cId="2181432837" sldId="271"/>
            <ac:picMk id="5" creationId="{A1032B20-ABC8-42B5-B621-8B72AD11CD07}"/>
          </ac:picMkLst>
        </pc:picChg>
        <pc:picChg chg="add mod">
          <ac:chgData name="Алтынай Рамазанова" userId="f6484448676aa81e" providerId="LiveId" clId="{0FEC9DB7-AE81-42BA-A09E-8B051A4BAF43}" dt="2022-02-06T04:45:51.519" v="2124" actId="1076"/>
          <ac:picMkLst>
            <pc:docMk/>
            <pc:sldMk cId="2181432837" sldId="271"/>
            <ac:picMk id="7" creationId="{A1330EF0-E762-4A0D-BED7-E64AE85ADB38}"/>
          </ac:picMkLst>
        </pc:picChg>
      </pc:sldChg>
      <pc:sldChg chg="addSp modSp new mod">
        <pc:chgData name="Алтынай Рамазанова" userId="f6484448676aa81e" providerId="LiveId" clId="{0FEC9DB7-AE81-42BA-A09E-8B051A4BAF43}" dt="2022-02-06T05:01:37.154" v="2353" actId="1076"/>
        <pc:sldMkLst>
          <pc:docMk/>
          <pc:sldMk cId="646235167" sldId="272"/>
        </pc:sldMkLst>
        <pc:spChg chg="add mod">
          <ac:chgData name="Алтынай Рамазанова" userId="f6484448676aa81e" providerId="LiveId" clId="{0FEC9DB7-AE81-42BA-A09E-8B051A4BAF43}" dt="2022-02-06T05:01:22.366" v="2350" actId="20577"/>
          <ac:spMkLst>
            <pc:docMk/>
            <pc:sldMk cId="646235167" sldId="272"/>
            <ac:spMk id="6" creationId="{02577302-69D9-4C57-90B9-3D0FCD4C86EC}"/>
          </ac:spMkLst>
        </pc:spChg>
        <pc:picChg chg="add mod">
          <ac:chgData name="Алтынай Рамазанова" userId="f6484448676aa81e" providerId="LiveId" clId="{0FEC9DB7-AE81-42BA-A09E-8B051A4BAF43}" dt="2022-02-06T05:01:11.365" v="2335" actId="14100"/>
          <ac:picMkLst>
            <pc:docMk/>
            <pc:sldMk cId="646235167" sldId="272"/>
            <ac:picMk id="5" creationId="{16C33B0D-615D-434F-940F-405D25404051}"/>
          </ac:picMkLst>
        </pc:picChg>
        <pc:picChg chg="add mod">
          <ac:chgData name="Алтынай Рамазанова" userId="f6484448676aa81e" providerId="LiveId" clId="{0FEC9DB7-AE81-42BA-A09E-8B051A4BAF43}" dt="2022-02-06T05:01:37.154" v="2353" actId="1076"/>
          <ac:picMkLst>
            <pc:docMk/>
            <pc:sldMk cId="646235167" sldId="272"/>
            <ac:picMk id="7" creationId="{C0D9AFB2-7321-4BE5-BE3B-C303DA729B48}"/>
          </ac:picMkLst>
        </pc:picChg>
      </pc:sldChg>
      <pc:sldChg chg="addSp delSp modSp new mod">
        <pc:chgData name="Алтынай Рамазанова" userId="f6484448676aa81e" providerId="LiveId" clId="{0FEC9DB7-AE81-42BA-A09E-8B051A4BAF43}" dt="2022-02-06T05:11:20.596" v="2435" actId="1076"/>
        <pc:sldMkLst>
          <pc:docMk/>
          <pc:sldMk cId="1955776133" sldId="273"/>
        </pc:sldMkLst>
        <pc:spChg chg="add mod">
          <ac:chgData name="Алтынай Рамазанова" userId="f6484448676aa81e" providerId="LiveId" clId="{0FEC9DB7-AE81-42BA-A09E-8B051A4BAF43}" dt="2022-02-06T05:07:03.455" v="2377" actId="1076"/>
          <ac:spMkLst>
            <pc:docMk/>
            <pc:sldMk cId="1955776133" sldId="273"/>
            <ac:spMk id="6" creationId="{B4CB0A0F-FBF6-4CF7-AAFC-86695220BC4A}"/>
          </ac:spMkLst>
        </pc:spChg>
        <pc:spChg chg="add mod">
          <ac:chgData name="Алтынай Рамазанова" userId="f6484448676aa81e" providerId="LiveId" clId="{0FEC9DB7-AE81-42BA-A09E-8B051A4BAF43}" dt="2022-02-06T05:09:17.516" v="2407" actId="20577"/>
          <ac:spMkLst>
            <pc:docMk/>
            <pc:sldMk cId="1955776133" sldId="273"/>
            <ac:spMk id="11" creationId="{BC4FC8C3-5035-4CA9-841C-534C0D17685D}"/>
          </ac:spMkLst>
        </pc:spChg>
        <pc:spChg chg="add del mod">
          <ac:chgData name="Алтынай Рамазанова" userId="f6484448676aa81e" providerId="LiveId" clId="{0FEC9DB7-AE81-42BA-A09E-8B051A4BAF43}" dt="2022-02-06T05:10:24.363" v="2422" actId="21"/>
          <ac:spMkLst>
            <pc:docMk/>
            <pc:sldMk cId="1955776133" sldId="273"/>
            <ac:spMk id="12" creationId="{9B6716B3-3763-4D52-91D8-C8E7D2970BC2}"/>
          </ac:spMkLst>
        </pc:spChg>
        <pc:spChg chg="add del mod">
          <ac:chgData name="Алтынай Рамазанова" userId="f6484448676aa81e" providerId="LiveId" clId="{0FEC9DB7-AE81-42BA-A09E-8B051A4BAF43}" dt="2022-02-06T05:11:17.187" v="2434" actId="21"/>
          <ac:spMkLst>
            <pc:docMk/>
            <pc:sldMk cId="1955776133" sldId="273"/>
            <ac:spMk id="13" creationId="{39A50E74-BFF7-46F9-BE49-2A126771AC24}"/>
          </ac:spMkLst>
        </pc:spChg>
        <pc:picChg chg="add mod">
          <ac:chgData name="Алтынай Рамазанова" userId="f6484448676aa81e" providerId="LiveId" clId="{0FEC9DB7-AE81-42BA-A09E-8B051A4BAF43}" dt="2022-02-06T05:07:51.594" v="2388" actId="14100"/>
          <ac:picMkLst>
            <pc:docMk/>
            <pc:sldMk cId="1955776133" sldId="273"/>
            <ac:picMk id="5" creationId="{0A728EB7-D903-40A2-880E-8481BDCD7398}"/>
          </ac:picMkLst>
        </pc:picChg>
        <pc:picChg chg="add mod">
          <ac:chgData name="Алтынай Рамазанова" userId="f6484448676aa81e" providerId="LiveId" clId="{0FEC9DB7-AE81-42BA-A09E-8B051A4BAF43}" dt="2022-02-06T05:11:20.596" v="2435" actId="1076"/>
          <ac:picMkLst>
            <pc:docMk/>
            <pc:sldMk cId="1955776133" sldId="273"/>
            <ac:picMk id="8" creationId="{1C58CC75-BE17-4D52-BBF6-80FD1A8CC8AE}"/>
          </ac:picMkLst>
        </pc:picChg>
        <pc:picChg chg="add mod">
          <ac:chgData name="Алтынай Рамазанова" userId="f6484448676aa81e" providerId="LiveId" clId="{0FEC9DB7-AE81-42BA-A09E-8B051A4BAF43}" dt="2022-02-06T05:07:43.273" v="2386" actId="1076"/>
          <ac:picMkLst>
            <pc:docMk/>
            <pc:sldMk cId="1955776133" sldId="273"/>
            <ac:picMk id="10" creationId="{0A654D08-2EF8-4943-86E1-2DBE3739363B}"/>
          </ac:picMkLst>
        </pc:picChg>
      </pc:sldChg>
      <pc:sldMasterChg chg="addSldLayout">
        <pc:chgData name="Алтынай Рамазанова" userId="f6484448676aa81e" providerId="LiveId" clId="{0FEC9DB7-AE81-42BA-A09E-8B051A4BAF43}" dt="2022-02-04T05:05:28.785" v="0" actId="680"/>
        <pc:sldMasterMkLst>
          <pc:docMk/>
          <pc:sldMasterMk cId="2080563878" sldId="2147483648"/>
        </pc:sldMasterMkLst>
        <pc:sldLayoutChg chg="add">
          <pc:chgData name="Алтынай Рамазанова" userId="f6484448676aa81e" providerId="LiveId" clId="{0FEC9DB7-AE81-42BA-A09E-8B051A4BAF43}" dt="2022-02-04T05:05:28.785" v="0" actId="680"/>
          <pc:sldLayoutMkLst>
            <pc:docMk/>
            <pc:sldMasterMk cId="2080563878" sldId="2147483648"/>
            <pc:sldLayoutMk cId="1542135423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40B78D-1878-4E48-BF21-0163307DA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1BCC39F-B6D8-4D69-8A03-A03FDD40E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213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6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748683-F75A-4CD6-B79A-98A095600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BF7C34-7CA9-4243-BCED-F2838FF865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E0A620B-141F-4431-8CE6-B248CB521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8" y="290493"/>
            <a:ext cx="11521541" cy="652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8A0E9CD-A27D-4A75-B059-6F0F4155D8E0}"/>
              </a:ext>
            </a:extLst>
          </p:cNvPr>
          <p:cNvSpPr/>
          <p:nvPr/>
        </p:nvSpPr>
        <p:spPr>
          <a:xfrm>
            <a:off x="3286009" y="1470746"/>
            <a:ext cx="7509541" cy="1015663"/>
          </a:xfrm>
          <a:prstGeom prst="rect">
            <a:avLst/>
          </a:prstGeom>
          <a:noFill/>
          <a:ln>
            <a:solidFill>
              <a:srgbClr val="B6526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kk-KZ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Бақыт үйі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1CDEEE-6DE7-408B-8062-584C8AA49D45}"/>
              </a:ext>
            </a:extLst>
          </p:cNvPr>
          <p:cNvSpPr/>
          <p:nvPr/>
        </p:nvSpPr>
        <p:spPr>
          <a:xfrm>
            <a:off x="1238459" y="2486409"/>
            <a:ext cx="9877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Шығармашылық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жоба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байқауы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790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EA015B-0EA2-427B-86B3-E7C62EEB3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69E3FD3-4A45-43B9-A7C7-AA1605468C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2E2EEF0-DAAD-438E-AABD-3D3639D0F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76"/>
            <a:ext cx="12192000" cy="6621806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DD2C511-64D0-4CB0-84C2-446FF5CED531}"/>
              </a:ext>
            </a:extLst>
          </p:cNvPr>
          <p:cNvSpPr/>
          <p:nvPr/>
        </p:nvSpPr>
        <p:spPr>
          <a:xfrm>
            <a:off x="4370834" y="1362492"/>
            <a:ext cx="3248645" cy="220878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6AFD0EB-C553-40DB-A467-80F881222CD4}"/>
              </a:ext>
            </a:extLst>
          </p:cNvPr>
          <p:cNvSpPr/>
          <p:nvPr/>
        </p:nvSpPr>
        <p:spPr>
          <a:xfrm>
            <a:off x="4406509" y="1702553"/>
            <a:ext cx="32486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Әкем мен </a:t>
            </a:r>
          </a:p>
          <a:p>
            <a:pPr algn="ctr"/>
            <a:r>
              <a:rPr lang="kk-KZ" sz="5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Анам</a:t>
            </a:r>
            <a:endParaRPr lang="ru-RU" sz="54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166F7CFF-2C95-4DAB-8A86-80F243D4E64A}"/>
              </a:ext>
            </a:extLst>
          </p:cNvPr>
          <p:cNvSpPr/>
          <p:nvPr/>
        </p:nvSpPr>
        <p:spPr>
          <a:xfrm>
            <a:off x="801827" y="462982"/>
            <a:ext cx="3375562" cy="220878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/>
              <a:t>Үлкенге    құрмет көрсетуге, кішіге ізет көрсетуге үйретті</a:t>
            </a:r>
            <a:endParaRPr lang="x-none" sz="2400" dirty="0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93635BF6-3D5B-4AFA-A5DF-D8D6672B5469}"/>
              </a:ext>
            </a:extLst>
          </p:cNvPr>
          <p:cNvSpPr/>
          <p:nvPr/>
        </p:nvSpPr>
        <p:spPr>
          <a:xfrm>
            <a:off x="7926259" y="685165"/>
            <a:ext cx="3195556" cy="198659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инабатылыққа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ізетілікке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CCFDDB60-97BE-4A21-84C4-CEAC97DD1BA4}"/>
              </a:ext>
            </a:extLst>
          </p:cNvPr>
          <p:cNvSpPr/>
          <p:nvPr/>
        </p:nvSpPr>
        <p:spPr>
          <a:xfrm>
            <a:off x="441959" y="2871245"/>
            <a:ext cx="2778761" cy="202587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құштар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үйретті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D15E7A70-924B-428E-8096-EE7E33965788}"/>
              </a:ext>
            </a:extLst>
          </p:cNvPr>
          <p:cNvSpPr/>
          <p:nvPr/>
        </p:nvSpPr>
        <p:spPr>
          <a:xfrm>
            <a:off x="8024541" y="2986314"/>
            <a:ext cx="3864881" cy="229244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Жинақылыққа</a:t>
            </a:r>
            <a:r>
              <a:rPr lang="ru-RU" sz="2400" dirty="0"/>
              <a:t>, </a:t>
            </a:r>
            <a:r>
              <a:rPr lang="ru-RU" sz="2400" dirty="0" err="1"/>
              <a:t>тәрбиеге</a:t>
            </a:r>
            <a:r>
              <a:rPr lang="ru-RU" sz="2400" dirty="0"/>
              <a:t>, таза </a:t>
            </a:r>
            <a:r>
              <a:rPr lang="ru-RU" sz="2400" dirty="0" err="1"/>
              <a:t>жүруге</a:t>
            </a:r>
            <a:r>
              <a:rPr lang="ru-RU" sz="2400" dirty="0"/>
              <a:t>, </a:t>
            </a:r>
            <a:r>
              <a:rPr lang="ru-RU" sz="2400" dirty="0" err="1"/>
              <a:t>әдепті</a:t>
            </a:r>
            <a:r>
              <a:rPr lang="ru-RU" sz="2400" dirty="0"/>
              <a:t> </a:t>
            </a:r>
            <a:r>
              <a:rPr lang="ru-RU" sz="2400" dirty="0" err="1"/>
              <a:t>болуға</a:t>
            </a:r>
            <a:r>
              <a:rPr lang="ru-RU" sz="2400" dirty="0"/>
              <a:t> </a:t>
            </a:r>
            <a:r>
              <a:rPr lang="ru-RU" sz="2400" dirty="0" err="1"/>
              <a:t>үйретті</a:t>
            </a:r>
            <a:endParaRPr lang="ru-RU" sz="2400" dirty="0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5368F9DD-AA30-4E7D-B261-7166F8331D23}"/>
              </a:ext>
            </a:extLst>
          </p:cNvPr>
          <p:cNvSpPr/>
          <p:nvPr/>
        </p:nvSpPr>
        <p:spPr>
          <a:xfrm>
            <a:off x="4023308" y="3796939"/>
            <a:ext cx="3659825" cy="256578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Айтқан  уәдеде  тұруға, өтірік айтпауға,  біреудің ала жібін аттамауға үйретті </a:t>
            </a:r>
          </a:p>
        </p:txBody>
      </p:sp>
    </p:spTree>
    <p:extLst>
      <p:ext uri="{BB962C8B-B14F-4D97-AF65-F5344CB8AC3E}">
        <p14:creationId xmlns:p14="http://schemas.microsoft.com/office/powerpoint/2010/main" val="380701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F93726-327A-4C80-98D5-E64D963D1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8D5D6EA-D8E8-4E06-B8D6-53A3F3888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C33B0D-615D-434F-940F-405D25404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2577302-69D9-4C57-90B9-3D0FCD4C86EC}"/>
              </a:ext>
            </a:extLst>
          </p:cNvPr>
          <p:cNvSpPr/>
          <p:nvPr/>
        </p:nvSpPr>
        <p:spPr>
          <a:xfrm>
            <a:off x="421414" y="162560"/>
            <a:ext cx="113845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 - адамның жақсылық жасауға үйренетін ең бірінші әлеуметтік  ортасы.</a:t>
            </a:r>
            <a:br>
              <a:rPr lang="kk-KZ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В.А. Сухомлинский</a:t>
            </a:r>
            <a:endParaRPr lang="ru-RU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0D9AFB2-7321-4BE5-BE3B-C303DA729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" y="2377581"/>
            <a:ext cx="5425130" cy="4068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623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84D8DE-28A5-462F-9DA2-3217E4152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C89A7FC-5B54-4EBC-A75F-4DFCAD923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5764969-BA48-42F6-9FAB-5BFF6E3C7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218440"/>
            <a:ext cx="11968480" cy="64211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38B7362-0F1A-4268-92B7-9695E4F2246E}"/>
              </a:ext>
            </a:extLst>
          </p:cNvPr>
          <p:cNvSpPr/>
          <p:nvPr/>
        </p:nvSpPr>
        <p:spPr>
          <a:xfrm>
            <a:off x="568960" y="781417"/>
            <a:ext cx="1042416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 – ұлттың, мемлекеттің, әлемнің, адамзаттың негізі. Сондықтан оны нығайту керек.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 тыныштық болса – үйде тыныштық болады;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Үйде тыныштық болса – мемлекетте  тыныштық болады.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 тыныштық болса әлемде тыныштық болады</a:t>
            </a:r>
            <a:endParaRPr lang="ru-RU" sz="36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23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291BF7-EC05-486A-A3A5-93F738F17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A560F06-7AA4-4FD6-BAA5-D09C42C5A8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153FC7-BEDC-4F35-BE13-9A3355FFA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32393"/>
            <a:ext cx="10068560" cy="63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3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1ADB55-9A83-4132-BF7C-F9676638C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61C8CC6-A04A-4FB8-B081-ACD6CE12A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9F1392-E12E-4E7D-BECF-8D083AFB6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2080"/>
            <a:ext cx="11826240" cy="65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0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E0C333-D32B-4B4C-9DA0-1955F8581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FFCD260-403F-41ED-BA05-6A5E5B7CD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4B38B3-769F-4814-938F-AFD17FC47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0"/>
            <a:ext cx="12192000" cy="636481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0E7318D-5DF9-4442-8A69-9E3C1DF18BE6}"/>
              </a:ext>
            </a:extLst>
          </p:cNvPr>
          <p:cNvSpPr/>
          <p:nvPr/>
        </p:nvSpPr>
        <p:spPr>
          <a:xfrm>
            <a:off x="2681131" y="623147"/>
            <a:ext cx="6866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kk-KZ" sz="2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Тәрбиенің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тәрбиесіндегі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мүмкіндіктерінің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баламен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қарым-қатынасты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бала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тәрбиесіне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бөлудің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маңыздылығын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дәлелдеу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тәрбиесіндегі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ата-ананың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тәрбиелік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ықпалын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4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6BA0B2-04DB-45E9-888C-B6E051C5B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881B9CB-532B-4B21-BDE5-72C018947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271511D-B915-4B49-AAD3-EE791E63C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0428"/>
            <a:ext cx="11938000" cy="65027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060CF1A-5720-49E1-9ABC-C1FC9AF76A95}"/>
              </a:ext>
            </a:extLst>
          </p:cNvPr>
          <p:cNvSpPr/>
          <p:nvPr/>
        </p:nvSpPr>
        <p:spPr>
          <a:xfrm>
            <a:off x="365760" y="397140"/>
            <a:ext cx="639515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Мен</a:t>
            </a:r>
            <a:r>
              <a:rPr lang="kk-K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ің есімім-Саяжан, </a:t>
            </a:r>
          </a:p>
          <a:p>
            <a:pPr algn="ctr"/>
            <a:r>
              <a:rPr lang="kk-K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жасым 14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те</a:t>
            </a:r>
          </a:p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kk-K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№</a:t>
            </a:r>
            <a:r>
              <a:rPr lang="kk-KZ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16 жалпы білім беретін мектебінің  </a:t>
            </a:r>
            <a:r>
              <a:rPr lang="kk-K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8Г сынып оқушысымын </a:t>
            </a:r>
          </a:p>
          <a:p>
            <a:pPr algn="ctr"/>
            <a:r>
              <a:rPr lang="kk-K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Сурет салғанды өте жақсы көремін.</a:t>
            </a:r>
          </a:p>
          <a:p>
            <a:pPr algn="ctr"/>
            <a:r>
              <a:rPr lang="kk-K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Көптеген жүлделі орындарым  бар. Мен өте бақытты  отбасында  тұрамын.  Үйде әкем мен анамның  берген тәрбиесімен  нәр алып,  сусындап , өсіп келе жатырмыз.  Анамның  әрбір берген  ақылы   үлкен  жетістіктерге  жетелейді.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4A72621-E5AD-48AF-BF04-842B1368D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45856"/>
            <a:ext cx="3221990" cy="4295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97C0EA-C8B5-4A90-8099-1A9A02D7B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2934815"/>
            <a:ext cx="3413760" cy="3655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38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A2E79C-B952-45CC-8FCB-D80C203A76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A20968F-3EDE-4CFC-946E-2AE6A2BA6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A728EB7-D903-40A2-880E-8481BDCD7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92000" cy="646408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4CB0A0F-FBF6-4CF7-AAFC-86695220BC4A}"/>
              </a:ext>
            </a:extLst>
          </p:cNvPr>
          <p:cNvSpPr/>
          <p:nvPr/>
        </p:nvSpPr>
        <p:spPr>
          <a:xfrm>
            <a:off x="330177" y="201117"/>
            <a:ext cx="4358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Біздің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дәстүр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C58CC75-BE17-4D52-BBF6-80FD1A8CC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92" y="639458"/>
            <a:ext cx="3385188" cy="50961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A654D08-2EF8-4943-86E1-2DBE37393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25" y="1838394"/>
            <a:ext cx="277495" cy="259645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BC4FC8C3-5035-4CA9-841C-534C0D17685D}"/>
              </a:ext>
            </a:extLst>
          </p:cNvPr>
          <p:cNvSpPr/>
          <p:nvPr/>
        </p:nvSpPr>
        <p:spPr>
          <a:xfrm>
            <a:off x="2400621" y="1406526"/>
            <a:ext cx="5179693" cy="31089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отбасымды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денемен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салыстырамын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бас, ал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қолдар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қыздар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ұлдар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Денеде-ана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x-none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7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AE0C9-CED3-42B8-AE54-8C1839C59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80ACC2B-B4DA-4D7A-A351-46F2C7F9F9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2D16270-8F72-4EFE-9B91-73B9D867E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60"/>
            <a:ext cx="12192000" cy="609514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15B9451-332A-44C2-BE7B-8EDE8256AA06}"/>
              </a:ext>
            </a:extLst>
          </p:cNvPr>
          <p:cNvSpPr/>
          <p:nvPr/>
        </p:nvSpPr>
        <p:spPr>
          <a:xfrm>
            <a:off x="2489200" y="127057"/>
            <a:ext cx="6593840" cy="604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Ба</a:t>
            </a:r>
            <a:r>
              <a:rPr lang="kk-KZ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қытты отбасының  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 </a:t>
            </a:r>
            <a:r>
              <a:rPr lang="kk-KZ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ережесі</a:t>
            </a:r>
            <a:endParaRPr lang="x-none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B4023BC9-407F-463D-A142-32F311CE4C55}"/>
              </a:ext>
            </a:extLst>
          </p:cNvPr>
          <p:cNvSpPr/>
          <p:nvPr/>
        </p:nvSpPr>
        <p:spPr>
          <a:xfrm>
            <a:off x="157480" y="989218"/>
            <a:ext cx="3149600" cy="24276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әуелі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сөзінің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түсіні</a:t>
            </a:r>
            <a:r>
              <a:rPr lang="kk-KZ" sz="1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махаббатты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мәңгі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сыйластықты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239F84AB-6D4E-4298-850E-2B2579088BE2}"/>
              </a:ext>
            </a:extLst>
          </p:cNvPr>
          <p:cNvSpPr/>
          <p:nvPr/>
        </p:nvSpPr>
        <p:spPr>
          <a:xfrm>
            <a:off x="4551680" y="1033986"/>
            <a:ext cx="2885440" cy="2423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r>
              <a:rPr lang="ru-RU" sz="1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Бақытты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селкеусіз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сенімнен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шыншылдықтың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шаңырақта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берік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алуын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қадағалау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BD771618-0319-4240-974B-2F9F6A31BAC3}"/>
              </a:ext>
            </a:extLst>
          </p:cNvPr>
          <p:cNvSpPr/>
          <p:nvPr/>
        </p:nvSpPr>
        <p:spPr>
          <a:xfrm>
            <a:off x="8402320" y="989218"/>
            <a:ext cx="3180080" cy="2387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3-ережес</a:t>
            </a:r>
            <a:r>
              <a:rPr lang="kk-KZ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Сабыр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сыйластықпен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сүруге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Екеуі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отбасындағы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тыныштық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татулыққа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берекеге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2D2220BE-EBAC-4201-8957-BA686894EDF5}"/>
              </a:ext>
            </a:extLst>
          </p:cNvPr>
          <p:cNvSpPr/>
          <p:nvPr/>
        </p:nvSpPr>
        <p:spPr>
          <a:xfrm>
            <a:off x="6329680" y="3376818"/>
            <a:ext cx="3312160" cy="27784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5-ережес</a:t>
            </a:r>
            <a:r>
              <a:rPr lang="kk-KZ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</a:p>
          <a:p>
            <a:pPr algn="ctr"/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жүректің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одағы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қиындықта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ақылдасу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бір-бірінің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ойына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құлақ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асу,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көзқарасымен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санасу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одақтың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орнықты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4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b="0" i="0" dirty="0">
                <a:solidFill>
                  <a:srgbClr val="181818"/>
                </a:solidFill>
                <a:effectLst/>
                <a:latin typeface="Open Sans" panose="020B0606030504020204" pitchFamily="34" charset="0"/>
              </a:rPr>
              <a:t>.</a:t>
            </a:r>
            <a:endParaRPr lang="x-none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67B173FA-481F-42F2-8C70-9825CF68CD08}"/>
              </a:ext>
            </a:extLst>
          </p:cNvPr>
          <p:cNvSpPr/>
          <p:nvPr/>
        </p:nvSpPr>
        <p:spPr>
          <a:xfrm>
            <a:off x="2265680" y="3483349"/>
            <a:ext cx="3149600" cy="275976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ережес</a:t>
            </a:r>
            <a:r>
              <a:rPr lang="kk-KZ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1600" b="1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түсінетін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әзіл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мерекелеріңіз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16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0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AAC619-081B-4986-96B8-053F7B37B2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459E97C-62BA-4481-8F86-1D4ECF262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39D25D4-AA11-49C0-AEBE-0CC6F398F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23" y="151098"/>
            <a:ext cx="9844877" cy="637866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1E4455-119B-40F9-9ACA-D00E19072801}"/>
              </a:ext>
            </a:extLst>
          </p:cNvPr>
          <p:cNvSpPr/>
          <p:nvPr/>
        </p:nvSpPr>
        <p:spPr>
          <a:xfrm>
            <a:off x="415666" y="0"/>
            <a:ext cx="10751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Отбасындағы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басты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құндылықтар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204EC0F-CC2D-4743-BE0D-83BC59FA0B9A}"/>
              </a:ext>
            </a:extLst>
          </p:cNvPr>
          <p:cNvSpPr/>
          <p:nvPr/>
        </p:nvSpPr>
        <p:spPr>
          <a:xfrm>
            <a:off x="4715174" y="783938"/>
            <a:ext cx="222410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Сүйіспеншілік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EB9C20D-CCBF-47A8-A554-ECDBE4D43B53}"/>
              </a:ext>
            </a:extLst>
          </p:cNvPr>
          <p:cNvSpPr txBox="1"/>
          <p:nvPr/>
        </p:nvSpPr>
        <p:spPr>
          <a:xfrm>
            <a:off x="1371600" y="1255839"/>
            <a:ext cx="5415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Махаббат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FB7CFD1-BB37-4129-8A21-F25B9C09B3CD}"/>
              </a:ext>
            </a:extLst>
          </p:cNvPr>
          <p:cNvSpPr txBox="1"/>
          <p:nvPr/>
        </p:nvSpPr>
        <p:spPr>
          <a:xfrm>
            <a:off x="2779227" y="20171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Ішкі</a:t>
            </a:r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тыныштық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9AAD454-C24A-454E-A649-D0D7C4B5FBFD}"/>
              </a:ext>
            </a:extLst>
          </p:cNvPr>
          <p:cNvSpPr txBox="1"/>
          <p:nvPr/>
        </p:nvSpPr>
        <p:spPr>
          <a:xfrm>
            <a:off x="2275840" y="307881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Мейірімділік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B34271-3370-47EE-86C2-3899ED52BC23}"/>
              </a:ext>
            </a:extLst>
          </p:cNvPr>
          <p:cNvSpPr txBox="1"/>
          <p:nvPr/>
        </p:nvSpPr>
        <p:spPr>
          <a:xfrm>
            <a:off x="-132080" y="246352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Рухани</a:t>
            </a:r>
            <a:r>
              <a:rPr lang="ru-RU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байлық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20E8780-F4DF-44B9-9D64-5BFBDF6D9780}"/>
              </a:ext>
            </a:extLst>
          </p:cNvPr>
          <p:cNvSpPr txBox="1"/>
          <p:nvPr/>
        </p:nvSpPr>
        <p:spPr>
          <a:xfrm>
            <a:off x="4913417" y="1940131"/>
            <a:ext cx="6162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Сенім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557822B-8949-4592-AC4D-0EFE607DB659}"/>
              </a:ext>
            </a:extLst>
          </p:cNvPr>
          <p:cNvSpPr txBox="1"/>
          <p:nvPr/>
        </p:nvSpPr>
        <p:spPr>
          <a:xfrm>
            <a:off x="5654040" y="2978641"/>
            <a:ext cx="6162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Бақыт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731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5365E5-4BC7-47D8-8BDA-D41D52628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1582526-0AA6-4DAF-ADD3-25B0305F1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B6CD264-D867-4127-BF02-EAB2686A1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31"/>
            <a:ext cx="12070080" cy="67759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691C2DE-AC8E-4FB5-A46A-4ADB3DF7C47C}"/>
              </a:ext>
            </a:extLst>
          </p:cNvPr>
          <p:cNvSpPr/>
          <p:nvPr/>
        </p:nvSpPr>
        <p:spPr>
          <a:xfrm>
            <a:off x="476058" y="285095"/>
            <a:ext cx="788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Бақытты</a:t>
            </a:r>
            <a:r>
              <a:rPr lang="ru-RU" sz="5400" b="1" cap="none" spc="0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err="1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балалық</a:t>
            </a:r>
            <a:r>
              <a:rPr lang="ru-RU" sz="5400" b="1" cap="none" spc="0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err="1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шағым</a:t>
            </a:r>
            <a:endParaRPr lang="ru-RU" sz="5400" b="1" cap="none" spc="0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C0F5763-F0A5-45E4-9788-A43514317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9" r="-42" b="25333"/>
          <a:stretch/>
        </p:blipFill>
        <p:spPr>
          <a:xfrm>
            <a:off x="9096692" y="3112744"/>
            <a:ext cx="3087370" cy="366815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927B5AD-1772-4104-8D96-EA4A83B0C6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333" r="-41" b="27111"/>
          <a:stretch/>
        </p:blipFill>
        <p:spPr>
          <a:xfrm>
            <a:off x="0" y="3509963"/>
            <a:ext cx="3087370" cy="326136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CC1AE4B-8A16-4AD3-BAA5-7FA49FC341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9" r="-6626" b="20741"/>
          <a:stretch/>
        </p:blipFill>
        <p:spPr>
          <a:xfrm>
            <a:off x="5670951" y="1597343"/>
            <a:ext cx="3451646" cy="382524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E071E10-3D90-4AA7-B7DA-B38C622A93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23333" r="5535" b="20888"/>
          <a:stretch/>
        </p:blipFill>
        <p:spPr>
          <a:xfrm>
            <a:off x="2729792" y="1452489"/>
            <a:ext cx="2844608" cy="382524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0A22CFA-E085-4E66-8366-CDE572C20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596" y="112456"/>
            <a:ext cx="2318586" cy="1738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488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6D60F4-6D84-4F54-92BE-96C8AD17A5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7ABC6FC-C9FE-49A7-A679-EC91FD3B1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1032B20-ABC8-42B5-B621-8B72AD11C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430"/>
            <a:ext cx="12192000" cy="60951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55BB117-832A-4E9F-BAA0-5E8018A9A460}"/>
              </a:ext>
            </a:extLst>
          </p:cNvPr>
          <p:cNvSpPr/>
          <p:nvPr/>
        </p:nvSpPr>
        <p:spPr>
          <a:xfrm>
            <a:off x="500222" y="298560"/>
            <a:ext cx="761727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Бақытты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отбасы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 </a:t>
            </a:r>
            <a:r>
              <a:rPr lang="ru-RU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мүшелері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:</a:t>
            </a:r>
          </a:p>
          <a:p>
            <a:r>
              <a:rPr lang="ru-RU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Әкем</a:t>
            </a:r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- </a:t>
            </a:r>
            <a:r>
              <a:rPr lang="ru-RU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Мұхтар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Анам -Маржан</a:t>
            </a:r>
          </a:p>
          <a:p>
            <a:r>
              <a:rPr lang="ru-RU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Әпкем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 -</a:t>
            </a:r>
            <a:r>
              <a:rPr lang="ru-RU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Алуа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ru-RU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Сіңілім</a:t>
            </a:r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- Медина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1330EF0-E762-4A0D-BED7-E64AE85AD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94" y="1272209"/>
            <a:ext cx="4835971" cy="3794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43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2F3C34-6C25-4B01-A9E4-3E691FE959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160729A-131B-4642-A419-85452D5C3C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7411039-348E-4451-B5A6-7548B2838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4033073-75D8-4306-8B84-F60494088CBF}"/>
              </a:ext>
            </a:extLst>
          </p:cNvPr>
          <p:cNvSpPr/>
          <p:nvPr/>
        </p:nvSpPr>
        <p:spPr>
          <a:xfrm>
            <a:off x="188906" y="346055"/>
            <a:ext cx="120030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Үлгілі жақсы отбасының қасиеттері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36C2A8B-A621-47BD-8DA6-C180391B5FD8}"/>
              </a:ext>
            </a:extLst>
          </p:cNvPr>
          <p:cNvSpPr/>
          <p:nvPr/>
        </p:nvSpPr>
        <p:spPr>
          <a:xfrm>
            <a:off x="6274733" y="1678424"/>
            <a:ext cx="5728361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 қайсысы өз борышын, парызын дұрыс орындайды.</a:t>
            </a:r>
          </a:p>
          <a:p>
            <a:pPr>
              <a:buFont typeface="Arial" pitchFamily="34" charset="0"/>
              <a:buChar char="•"/>
            </a:pPr>
            <a:r>
              <a:rPr lang="kk-KZ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Қуанышты жан тыныштығында өмір сүреді.</a:t>
            </a:r>
          </a:p>
          <a:p>
            <a:pPr>
              <a:buFont typeface="Arial" pitchFamily="34" charset="0"/>
              <a:buChar char="•"/>
            </a:pPr>
            <a:r>
              <a:rPr lang="kk-KZ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Отбасында бір-бірімен жақсы қарым-қатынаста болады.</a:t>
            </a:r>
          </a:p>
          <a:p>
            <a:pPr>
              <a:buFont typeface="Arial" pitchFamily="34" charset="0"/>
              <a:buChar char="•"/>
            </a:pPr>
            <a:r>
              <a:rPr lang="kk-KZ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Адамгершілік қағидалармен өмір сүреді.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764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388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Алтынай Рамазанова</dc:creator>
  <cp:lastModifiedBy>1</cp:lastModifiedBy>
  <cp:revision>20</cp:revision>
  <dcterms:created xsi:type="dcterms:W3CDTF">2022-02-04T05:05:19Z</dcterms:created>
  <dcterms:modified xsi:type="dcterms:W3CDTF">2022-02-18T04:42:05Z</dcterms:modified>
</cp:coreProperties>
</file>