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31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231E5-E68F-4401-8525-8A1EACE3D6D5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9110D-4B65-4C99-9D31-D8D5F2F5D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304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231E5-E68F-4401-8525-8A1EACE3D6D5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9110D-4B65-4C99-9D31-D8D5F2F5D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154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231E5-E68F-4401-8525-8A1EACE3D6D5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9110D-4B65-4C99-9D31-D8D5F2F5D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713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231E5-E68F-4401-8525-8A1EACE3D6D5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9110D-4B65-4C99-9D31-D8D5F2F5D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301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231E5-E68F-4401-8525-8A1EACE3D6D5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9110D-4B65-4C99-9D31-D8D5F2F5D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322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231E5-E68F-4401-8525-8A1EACE3D6D5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9110D-4B65-4C99-9D31-D8D5F2F5D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89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231E5-E68F-4401-8525-8A1EACE3D6D5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9110D-4B65-4C99-9D31-D8D5F2F5D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418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231E5-E68F-4401-8525-8A1EACE3D6D5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9110D-4B65-4C99-9D31-D8D5F2F5D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830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231E5-E68F-4401-8525-8A1EACE3D6D5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9110D-4B65-4C99-9D31-D8D5F2F5D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501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231E5-E68F-4401-8525-8A1EACE3D6D5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9110D-4B65-4C99-9D31-D8D5F2F5D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38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231E5-E68F-4401-8525-8A1EACE3D6D5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9110D-4B65-4C99-9D31-D8D5F2F5D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826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231E5-E68F-4401-8525-8A1EACE3D6D5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9110D-4B65-4C99-9D31-D8D5F2F5D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193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566"/>
            <a:ext cx="6858000" cy="952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85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566"/>
            <a:ext cx="6858000" cy="952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68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566"/>
            <a:ext cx="6858000" cy="952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169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566"/>
            <a:ext cx="6858000" cy="952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957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566"/>
            <a:ext cx="6858000" cy="952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80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Лист A4 (210x297 мм)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</cp:revision>
  <dcterms:created xsi:type="dcterms:W3CDTF">2022-02-10T03:16:56Z</dcterms:created>
  <dcterms:modified xsi:type="dcterms:W3CDTF">2022-02-10T03:25:27Z</dcterms:modified>
</cp:coreProperties>
</file>