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30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15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30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2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9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41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83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01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3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31E5-E68F-4401-8525-8A1EACE3D6D5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9110D-4B65-4C99-9D31-D8D5F2F5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93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66"/>
            <a:ext cx="6858000" cy="95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45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66"/>
            <a:ext cx="6858000" cy="95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73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66"/>
            <a:ext cx="6858000" cy="95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882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66"/>
            <a:ext cx="6858000" cy="95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03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2566"/>
            <a:ext cx="6858000" cy="9520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1947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Лист A4 (210x297 мм)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2022-02-10T03:16:56Z</dcterms:created>
  <dcterms:modified xsi:type="dcterms:W3CDTF">2022-02-10T03:22:19Z</dcterms:modified>
</cp:coreProperties>
</file>