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30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154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71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30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32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89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41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83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50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3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82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231E5-E68F-4401-8525-8A1EACE3D6D5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9110D-4B65-4C99-9D31-D8D5F2F5D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19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66"/>
            <a:ext cx="6858000" cy="9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4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66"/>
            <a:ext cx="6858000" cy="9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73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66"/>
            <a:ext cx="6858000" cy="9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82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66"/>
            <a:ext cx="6858000" cy="9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38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66"/>
            <a:ext cx="6858000" cy="9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194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2022-02-10T03:16:56Z</dcterms:created>
  <dcterms:modified xsi:type="dcterms:W3CDTF">2022-02-10T03:22:19Z</dcterms:modified>
</cp:coreProperties>
</file>