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315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231E5-E68F-4401-8525-8A1EACE3D6D5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9110D-4B65-4C99-9D31-D8D5F2F5D2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304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231E5-E68F-4401-8525-8A1EACE3D6D5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9110D-4B65-4C99-9D31-D8D5F2F5D2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154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231E5-E68F-4401-8525-8A1EACE3D6D5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9110D-4B65-4C99-9D31-D8D5F2F5D2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9713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231E5-E68F-4401-8525-8A1EACE3D6D5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9110D-4B65-4C99-9D31-D8D5F2F5D2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301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231E5-E68F-4401-8525-8A1EACE3D6D5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9110D-4B65-4C99-9D31-D8D5F2F5D2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9322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231E5-E68F-4401-8525-8A1EACE3D6D5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9110D-4B65-4C99-9D31-D8D5F2F5D2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892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231E5-E68F-4401-8525-8A1EACE3D6D5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9110D-4B65-4C99-9D31-D8D5F2F5D2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418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231E5-E68F-4401-8525-8A1EACE3D6D5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9110D-4B65-4C99-9D31-D8D5F2F5D2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830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231E5-E68F-4401-8525-8A1EACE3D6D5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9110D-4B65-4C99-9D31-D8D5F2F5D2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501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231E5-E68F-4401-8525-8A1EACE3D6D5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9110D-4B65-4C99-9D31-D8D5F2F5D2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38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231E5-E68F-4401-8525-8A1EACE3D6D5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9110D-4B65-4C99-9D31-D8D5F2F5D2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826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9231E5-E68F-4401-8525-8A1EACE3D6D5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A9110D-4B65-4C99-9D31-D8D5F2F5D2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8193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566"/>
            <a:ext cx="6858000" cy="9520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545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566"/>
            <a:ext cx="6858000" cy="9520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736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566"/>
            <a:ext cx="6858000" cy="9520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882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566"/>
            <a:ext cx="6858000" cy="9520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038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566"/>
            <a:ext cx="6858000" cy="9520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1947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0</Words>
  <Application>Microsoft Office PowerPoint</Application>
  <PresentationFormat>Лист A4 (210x297 мм)</PresentationFormat>
  <Paragraphs>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2</cp:revision>
  <dcterms:created xsi:type="dcterms:W3CDTF">2022-02-10T03:16:56Z</dcterms:created>
  <dcterms:modified xsi:type="dcterms:W3CDTF">2022-02-10T03:22:19Z</dcterms:modified>
</cp:coreProperties>
</file>