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1" r:id="rId4"/>
    <p:sldId id="272" r:id="rId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  <a:srgbClr val="820000"/>
    <a:srgbClr val="34164A"/>
    <a:srgbClr val="CFAFE7"/>
    <a:srgbClr val="C59EE2"/>
    <a:srgbClr val="B48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nternat_2@mail.ru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фон для журнала\лд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375"/>
          <a:stretch/>
        </p:blipFill>
        <p:spPr bwMode="auto">
          <a:xfrm>
            <a:off x="0" y="0"/>
            <a:ext cx="687749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фон для журнала\0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clrChange>
              <a:clrFrom>
                <a:srgbClr val="FBF1D8"/>
              </a:clrFrom>
              <a:clrTo>
                <a:srgbClr val="FBF1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2" t="32093" b="7646"/>
          <a:stretch/>
        </p:blipFill>
        <p:spPr bwMode="auto">
          <a:xfrm flipH="1">
            <a:off x="0" y="-180528"/>
            <a:ext cx="3265714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ертикальный свиток 5"/>
          <p:cNvSpPr/>
          <p:nvPr/>
        </p:nvSpPr>
        <p:spPr>
          <a:xfrm>
            <a:off x="-510276" y="1515052"/>
            <a:ext cx="4155300" cy="6631624"/>
          </a:xfrm>
          <a:prstGeom prst="verticalScroll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ертикальный свиток 7"/>
          <p:cNvSpPr/>
          <p:nvPr/>
        </p:nvSpPr>
        <p:spPr>
          <a:xfrm flipH="1">
            <a:off x="2564904" y="189215"/>
            <a:ext cx="4896544" cy="8415233"/>
          </a:xfrm>
          <a:prstGeom prst="verticalScroll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4904" y="179512"/>
            <a:ext cx="4132573" cy="648072"/>
          </a:xfrm>
        </p:spPr>
        <p:txBody>
          <a:bodyPr>
            <a:noAutofit/>
          </a:bodyPr>
          <a:lstStyle/>
          <a:p>
            <a:r>
              <a:rPr lang="kk-KZ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Бүгінгі санда 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7" r="86236"/>
          <a:stretch/>
        </p:blipFill>
        <p:spPr bwMode="auto">
          <a:xfrm>
            <a:off x="307033" y="189215"/>
            <a:ext cx="849964" cy="49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одзаголовок 4"/>
          <p:cNvSpPr txBox="1">
            <a:spLocks/>
          </p:cNvSpPr>
          <p:nvPr/>
        </p:nvSpPr>
        <p:spPr>
          <a:xfrm>
            <a:off x="3140968" y="1515052"/>
            <a:ext cx="4032448" cy="6153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G:\фон для журнала\02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1D8"/>
              </a:clrFrom>
              <a:clrTo>
                <a:srgbClr val="FBF1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58" t="28310" b="7646"/>
          <a:stretch/>
        </p:blipFill>
        <p:spPr bwMode="auto">
          <a:xfrm>
            <a:off x="5573791" y="7796710"/>
            <a:ext cx="1284209" cy="118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дзаголовок 4"/>
          <p:cNvSpPr txBox="1">
            <a:spLocks/>
          </p:cNvSpPr>
          <p:nvPr/>
        </p:nvSpPr>
        <p:spPr>
          <a:xfrm>
            <a:off x="188640" y="2051720"/>
            <a:ext cx="2808311" cy="6336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4900" dirty="0" smtClean="0">
                <a:latin typeface="Times New Roman" pitchFamily="18" charset="0"/>
                <a:cs typeface="Times New Roman" pitchFamily="18" charset="0"/>
              </a:rPr>
              <a:t>Экологиялық білім беру және ағарту ісі </a:t>
            </a: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kk-KZ" sz="4900" dirty="0" smtClean="0">
                <a:latin typeface="Times New Roman" pitchFamily="18" charset="0"/>
                <a:cs typeface="Times New Roman" pitchFamily="18" charset="0"/>
              </a:rPr>
              <a:t>дүние жүзі халықтарының қоршаған ортаға ұқыптылықпен және сезімталдықпен қарым-қатынас жасау жөніндегі дәстүрін құрайтын мәңгілік ұғымдар мен құндылықтар. Біз бірегей табиғат арасында өмір сүріп келеміз, сондықтан</a:t>
            </a:r>
            <a:r>
              <a:rPr lang="kk-KZ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900" dirty="0" smtClean="0">
                <a:latin typeface="Times New Roman" pitchFamily="18" charset="0"/>
                <a:cs typeface="Times New Roman" pitchFamily="18" charset="0"/>
              </a:rPr>
              <a:t>қазіргі кезде Орталық Азияда жерді, көлдерді, жайылымдар мен ормандарды балаларымыз бен немерелерімізге жақсы күйде жеткізу міндеті алға қойылып отыр.</a:t>
            </a:r>
          </a:p>
          <a:p>
            <a:pPr marL="0" indent="0">
              <a:buNone/>
            </a:pPr>
            <a:r>
              <a:rPr lang="kk-KZ" sz="4900" dirty="0" smtClean="0">
                <a:latin typeface="Times New Roman" pitchFamily="18" charset="0"/>
                <a:cs typeface="Times New Roman" pitchFamily="18" charset="0"/>
              </a:rPr>
              <a:t>      Бүгінде халықтың экологиялық сауаттылық және хабардар болу деңгейінің жеткіліксіздігі орталық Азиядағы экологиялық жағдайдың нашарлау себептерінің бірі екенін барша жұрт мойындауда. Сондықтан да экологиялық білім беру ісін ерте жастан – балалар бақшасы мен мектеп қабырғасынан бастау керек.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177704" y="905047"/>
            <a:ext cx="3734883" cy="7555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Экологиялық тәрбие – болашақ кепілі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........................................................ ..    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b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Өсімдіктер әлемі-табиғатты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зерт-</a:t>
            </a:r>
          </a:p>
          <a:p>
            <a:pPr algn="l"/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Тейтін зертхана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    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Жазғы сауықтыру «Болашақ» лагеріндегі үлескі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жұмыстары.................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    4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гротерапиялық </a:t>
            </a: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сауықтыру жұмыстары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................................................    4</a:t>
            </a:r>
            <a:endParaRPr lang="kk-KZ" sz="1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 </a:t>
            </a: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зерттеушілер  жасаған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тәжірибе-</a:t>
            </a:r>
          </a:p>
          <a:p>
            <a:pPr algn="l"/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 .....................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    6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«Экоагро зертхана»-   бұл білім,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денсау-</a:t>
            </a:r>
          </a:p>
          <a:p>
            <a:pPr algn="l" eaLnBrk="0" fontAlgn="base" hangingPunct="0">
              <a:spcAft>
                <a:spcPct val="0"/>
              </a:spcAft>
            </a:pP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лық</a:t>
            </a: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агрошаруашылық мамандық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    10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Қалалық жылыжайға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саяхат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     11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 ауласында бозарша(туя) ағашы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көбеюде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.......................................................    12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Шұбар Түбектегі  жазғы сауықтыру «Болашақ» лагердегі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бау-бақшалы үлескі.................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..........................................   13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Экобаққа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саяхат ....................................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   14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«Жасыл ел» халықаралық форумы шеңберінде өткен аймақтық сырттай экологиялық байқаудың қатысушалары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марапатталды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    16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Ару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Балқаш 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 ………………………..    17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Балқашым –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бағым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     19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природа и судьбы людей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     21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«Жасыл ел» халықаралық форумы шеңберінде өткен аймақтық сырттай экологиялық байқаудың "Эко-объектив" номинациясына ұсынылған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суреттер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....................................................     23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Қағаздан бұйымдар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жасау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    25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Таңғажайып өсімдікт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………………....    30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Барқытгүлді білесіз 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</a:t>
            </a:r>
            <a:r>
              <a:rPr lang="kk-KZ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...........................    32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1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:\фон для журнала\лд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375"/>
          <a:stretch/>
        </p:blipFill>
        <p:spPr bwMode="auto">
          <a:xfrm>
            <a:off x="0" y="0"/>
            <a:ext cx="687749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Users\Admin\Desktop\материал косымша\т туя\Айман 1 туя қыс\DSC009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44661">
            <a:off x="309201" y="323528"/>
            <a:ext cx="2308846" cy="1800200"/>
          </a:xfrm>
          <a:prstGeom prst="rect">
            <a:avLst/>
          </a:prstGeom>
          <a:ln w="127000" cap="rnd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4" name="Рисунок 13" descr="D:\теплица 2013-14-15\теплица сурет\туя роза\DSCF449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0510" y="899592"/>
            <a:ext cx="129924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30577">
            <a:off x="309201" y="2442232"/>
            <a:ext cx="2308846" cy="16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Admin\Desktop\54efe8cf827e2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6911" y="3347864"/>
            <a:ext cx="1728191" cy="2232248"/>
          </a:xfrm>
          <a:prstGeom prst="rect">
            <a:avLst/>
          </a:prstGeom>
          <a:noFill/>
        </p:spPr>
      </p:pic>
      <p:pic>
        <p:nvPicPr>
          <p:cNvPr id="17" name="Рисунок 16" descr="D:\теплица 2013-14-15\теплица сурет\фота теплиц тәжірибе\DSCF455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00943">
            <a:off x="4242325" y="323528"/>
            <a:ext cx="2306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9" cstate="print"/>
          <a:stretch>
            <a:fillRect/>
          </a:stretch>
        </p:blipFill>
        <p:spPr>
          <a:xfrm rot="20642251">
            <a:off x="178185" y="4855905"/>
            <a:ext cx="2352675" cy="1625712"/>
          </a:xfrm>
          <a:prstGeom prst="rect">
            <a:avLst/>
          </a:prstGeom>
        </p:spPr>
      </p:pic>
      <p:pic>
        <p:nvPicPr>
          <p:cNvPr id="9" name="Рисунок 8" descr="C:\Users\Admin\Desktop\материал косымша\т туя\Айман 1 туя қыс\DSC00953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8236">
            <a:off x="4292908" y="6988431"/>
            <a:ext cx="2327709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Admin\Desktop\DSCF4575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7873">
            <a:off x="4365102" y="2375092"/>
            <a:ext cx="2183323" cy="1625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:\теплица 2013-14-15\теплица сурет\фота теплиц тәжірибе\DSCF4563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" t="9402"/>
          <a:stretch>
            <a:fillRect/>
          </a:stretch>
        </p:blipFill>
        <p:spPr bwMode="auto">
          <a:xfrm rot="20776676">
            <a:off x="309202" y="6988431"/>
            <a:ext cx="2327709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&amp;Scy;&amp;acy;&amp;yacy;&amp;bcy;&amp;acy;қ&amp;tcy;&amp;acy;ғ&amp;ycy; &amp;acy;&amp;lcy;ғ&amp;acy;&amp;shcy;қ&amp;ycy; &amp;ocy;қ&amp;ycy;&amp;rcy;&amp;mcy;&amp;acy;&amp;ncy;&amp;dcy;&amp;acy;&amp;rcy; &amp;kcy;&amp;iukcy;&amp;tcy;&amp;acy;&amp;pcy;&amp;tcy;&amp;acy;&amp;ncy; &amp;bcy;&amp;acy;&amp;scy; &amp;acy;&amp;lcy;&amp;mcy;&amp;acy;&amp;jcy;, &amp;iecy;&amp;rcy;&amp;tcy;&amp;iecy;&amp;gcy;&amp;iukcy;&amp;ncy;&amp;iukcy;ң &amp;iukcy;&amp;shcy;&amp;iukcy;&amp;ncy;&amp;iecy; &amp;iecy;&amp;ncy;&amp;gcy;&amp;iecy;&amp;ncy;&amp;dcy;&amp;iecy;&amp;jcy; ә&amp;scy;&amp;iecy;&amp;rcy;&amp;dcy;&amp;iecy; &amp;ocy;&amp;tcy;&amp;ycy;&amp;rcy; 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0651047">
            <a:off x="4286105" y="4852031"/>
            <a:ext cx="2341318" cy="16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D:\Новая папка (4)\Ляззат фото\Изображение 012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951" y="6342286"/>
            <a:ext cx="2040364" cy="1579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852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теплица 2013-14-15\туя теплиц фото\Изображение 036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21447" r="4244"/>
          <a:stretch/>
        </p:blipFill>
        <p:spPr bwMode="auto">
          <a:xfrm>
            <a:off x="-1" y="0"/>
            <a:ext cx="6922143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Двойная волна 16"/>
          <p:cNvSpPr/>
          <p:nvPr/>
        </p:nvSpPr>
        <p:spPr>
          <a:xfrm rot="5400000" flipV="1">
            <a:off x="2117674" y="4124347"/>
            <a:ext cx="7452320" cy="2586990"/>
          </a:xfrm>
          <a:prstGeom prst="doubleWav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rot="10800000">
            <a:off x="4822263" y="662655"/>
            <a:ext cx="2043139" cy="378847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rot="10800000">
            <a:off x="578466" y="140014"/>
            <a:ext cx="5874870" cy="413150"/>
          </a:xfrm>
          <a:prstGeom prst="wedgeRoundRect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2371599" y="845104"/>
            <a:ext cx="8036812" cy="106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6600" b="1" dirty="0" smtClean="0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Жасыл </a:t>
            </a:r>
          </a:p>
          <a:p>
            <a:r>
              <a:rPr lang="kk-KZ" sz="6600" b="1" dirty="0" smtClean="0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             Отан</a:t>
            </a:r>
            <a:endParaRPr lang="ru-RU" sz="6600" b="1" dirty="0">
              <a:solidFill>
                <a:srgbClr val="0074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140014"/>
            <a:ext cx="63736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k-KZ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№2 мектеп-интернаты ғылыми-экологиялық басылым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13355" y="683568"/>
            <a:ext cx="1806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№3 (І-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) 2015ж</a:t>
            </a:r>
            <a:endParaRPr lang="ru-RU" dirty="0"/>
          </a:p>
        </p:txBody>
      </p:sp>
      <p:sp>
        <p:nvSpPr>
          <p:cNvPr id="12" name="Параллелограмм 11"/>
          <p:cNvSpPr/>
          <p:nvPr/>
        </p:nvSpPr>
        <p:spPr>
          <a:xfrm>
            <a:off x="4728613" y="1178753"/>
            <a:ext cx="2167420" cy="367810"/>
          </a:xfrm>
          <a:prstGeom prst="parallelogram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51129" y="1115616"/>
            <a:ext cx="2171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  Осы санда:</a:t>
            </a:r>
            <a:endParaRPr lang="ru-RU" sz="2400" dirty="0">
              <a:solidFill>
                <a:srgbClr val="0074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25144" y="8820472"/>
            <a:ext cx="22417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Қызықты ақпараттар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50339" y="3164939"/>
            <a:ext cx="24070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Өсімдіктер әлемі-табиғатты зерттейтін зертхана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776903" y="3995936"/>
            <a:ext cx="23604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48911" y="7812360"/>
            <a:ext cx="21804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81128" y="5868144"/>
            <a:ext cx="21804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3" name="Рисунок 22" descr="D:\мект аула\P405009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47" y="1763688"/>
            <a:ext cx="2084629" cy="1402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 descr="D:\теплица 2013-14-15\м күніне фото (1)\DSCF48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494" y="4067944"/>
            <a:ext cx="2057243" cy="1304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4509120" y="5292080"/>
            <a:ext cx="23291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Жас зерттеушілер  жасаған тәжірибелер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D:\теплица 2013-14-15\жазғы бақ теплиц\DSCF4520.JPG"/>
          <p:cNvPicPr/>
          <p:nvPr/>
        </p:nvPicPr>
        <p:blipFill>
          <a:blip r:embed="rId5" cstate="print"/>
          <a:srcRect l="40406" t="22222" r="36986" b="51923"/>
          <a:stretch>
            <a:fillRect/>
          </a:stretch>
        </p:blipFill>
        <p:spPr bwMode="auto">
          <a:xfrm>
            <a:off x="4693661" y="5897007"/>
            <a:ext cx="2067955" cy="1377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776903" y="7274957"/>
            <a:ext cx="21804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Үйірменің үйретері көп...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Рисунок 25" descr="Таңғажайып өсімдіктер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055" y="7812361"/>
            <a:ext cx="2224912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14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теплица 2013-14-15\фото-объектив 3\Изображение 051.jpg"/>
          <p:cNvPicPr>
            <a:picLocks noGrp="1"/>
          </p:cNvPicPr>
          <p:nvPr>
            <p:ph idx="1"/>
          </p:nvPr>
        </p:nvPicPr>
        <p:blipFill>
          <a:blip r:embed="rId2" cstate="print"/>
          <a:srcRect l="14870" t="5587"/>
          <a:stretch>
            <a:fillRect/>
          </a:stretch>
        </p:blipFill>
        <p:spPr bwMode="auto">
          <a:xfrm>
            <a:off x="19270" y="0"/>
            <a:ext cx="6838730" cy="543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документ 8"/>
          <p:cNvSpPr/>
          <p:nvPr/>
        </p:nvSpPr>
        <p:spPr>
          <a:xfrm rot="10800000">
            <a:off x="0" y="4716016"/>
            <a:ext cx="6858000" cy="4427984"/>
          </a:xfrm>
          <a:prstGeom prst="flowChartDocumen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2008" y="5580112"/>
            <a:ext cx="2780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№2 мектеп-интернаты ғылыми-экологиялық басылым</a:t>
            </a:r>
            <a:endParaRPr lang="ru-RU" sz="2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6632" y="6588224"/>
            <a:ext cx="2664296" cy="553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Жасыл Отан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8827" y="7268234"/>
            <a:ext cx="1988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№3 (І-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) 2015ж</a:t>
            </a:r>
            <a:endParaRPr lang="ru-RU" sz="2000" dirty="0"/>
          </a:p>
        </p:txBody>
      </p:sp>
      <p:sp>
        <p:nvSpPr>
          <p:cNvPr id="8" name="Подзаголовок 4"/>
          <p:cNvSpPr txBox="1">
            <a:spLocks/>
          </p:cNvSpPr>
          <p:nvPr/>
        </p:nvSpPr>
        <p:spPr>
          <a:xfrm>
            <a:off x="3711690" y="5076056"/>
            <a:ext cx="3146310" cy="4037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Редакция алқасы:</a:t>
            </a:r>
          </a:p>
          <a:p>
            <a:pPr marL="0" indent="0">
              <a:buNone/>
            </a:pP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Рахимберлина З.Н. – М.П.Русаков атындағы №2 мектеп – интернатының директоры.</a:t>
            </a:r>
          </a:p>
          <a:p>
            <a:pPr marL="0" indent="0">
              <a:buNone/>
            </a:pP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Абеуова М.Б. – директордың ғылыми-өндірістік жұмыстары жөніндегі орынбасары.</a:t>
            </a:r>
          </a:p>
          <a:p>
            <a:pPr marL="0" indent="0">
              <a:buNone/>
            </a:pP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Редактор: Сатыбалдина Л.С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0648" y="7641049"/>
            <a:ext cx="30359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Адрес: г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Балхаш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д.5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u="sng" dirty="0">
                <a:latin typeface="Times New Roman" pitchFamily="18" charset="0"/>
                <a:cs typeface="Times New Roman" pitchFamily="18" charset="0"/>
                <a:hlinkClick r:id="rId3"/>
              </a:rPr>
              <a:t>Internat_2@mail.ru</a:t>
            </a:r>
            <a:endParaRPr lang="en-US" sz="20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Тел.: 8(71036)49021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0916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200</Words>
  <Application>Microsoft Office PowerPoint</Application>
  <PresentationFormat>Экран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Бүгінгі санда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ASUSK55A</cp:lastModifiedBy>
  <cp:revision>81</cp:revision>
  <cp:lastPrinted>2014-03-17T03:53:09Z</cp:lastPrinted>
  <dcterms:created xsi:type="dcterms:W3CDTF">2014-03-14T17:35:08Z</dcterms:created>
  <dcterms:modified xsi:type="dcterms:W3CDTF">2015-09-21T20:09:38Z</dcterms:modified>
</cp:coreProperties>
</file>