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8" y="1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A08B96-9205-4BC0-A9C5-4FF18FD3080C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602929-55A5-4FF0-9608-DEDD288A4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206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24B4F-AAC3-4B2A-9399-3544B5755A70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A8C73-46ED-452F-8C88-5839AD661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0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24B4F-AAC3-4B2A-9399-3544B5755A70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A8C73-46ED-452F-8C88-5839AD661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29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24B4F-AAC3-4B2A-9399-3544B5755A70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A8C73-46ED-452F-8C88-5839AD661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911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24B4F-AAC3-4B2A-9399-3544B5755A70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A8C73-46ED-452F-8C88-5839AD661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52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24B4F-AAC3-4B2A-9399-3544B5755A70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A8C73-46ED-452F-8C88-5839AD661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5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24B4F-AAC3-4B2A-9399-3544B5755A70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A8C73-46ED-452F-8C88-5839AD661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818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24B4F-AAC3-4B2A-9399-3544B5755A70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A8C73-46ED-452F-8C88-5839AD661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130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24B4F-AAC3-4B2A-9399-3544B5755A70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A8C73-46ED-452F-8C88-5839AD661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611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24B4F-AAC3-4B2A-9399-3544B5755A70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A8C73-46ED-452F-8C88-5839AD661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055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24B4F-AAC3-4B2A-9399-3544B5755A70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A8C73-46ED-452F-8C88-5839AD661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994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24B4F-AAC3-4B2A-9399-3544B5755A70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A8C73-46ED-452F-8C88-5839AD661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243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24B4F-AAC3-4B2A-9399-3544B5755A70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A8C73-46ED-452F-8C88-5839AD661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798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8337"/>
            <a:ext cx="12192000" cy="551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9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063663" cy="721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28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53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15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337"/>
            <a:ext cx="12192000" cy="734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26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571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47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Широкоэкранный</PresentationFormat>
  <Paragraphs>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</cp:revision>
  <dcterms:created xsi:type="dcterms:W3CDTF">2022-01-26T04:32:03Z</dcterms:created>
  <dcterms:modified xsi:type="dcterms:W3CDTF">2022-01-26T04:35:39Z</dcterms:modified>
</cp:coreProperties>
</file>