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26"/>
  </p:notesMasterIdLst>
  <p:sldIdLst>
    <p:sldId id="284" r:id="rId2"/>
    <p:sldId id="286" r:id="rId3"/>
    <p:sldId id="297" r:id="rId4"/>
    <p:sldId id="298" r:id="rId5"/>
    <p:sldId id="260" r:id="rId6"/>
    <p:sldId id="261" r:id="rId7"/>
    <p:sldId id="262" r:id="rId8"/>
    <p:sldId id="263" r:id="rId9"/>
    <p:sldId id="264" r:id="rId10"/>
    <p:sldId id="270" r:id="rId11"/>
    <p:sldId id="271" r:id="rId12"/>
    <p:sldId id="272" r:id="rId13"/>
    <p:sldId id="273" r:id="rId14"/>
    <p:sldId id="274" r:id="rId15"/>
    <p:sldId id="265" r:id="rId16"/>
    <p:sldId id="266" r:id="rId17"/>
    <p:sldId id="267" r:id="rId18"/>
    <p:sldId id="287" r:id="rId19"/>
    <p:sldId id="288" r:id="rId20"/>
    <p:sldId id="289" r:id="rId21"/>
    <p:sldId id="290" r:id="rId22"/>
    <p:sldId id="293" r:id="rId23"/>
    <p:sldId id="296" r:id="rId24"/>
    <p:sldId id="269" r:id="rId25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BEB4FA"/>
    <a:srgbClr val="533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7" autoAdjust="0"/>
    <p:restoredTop sz="94660"/>
  </p:normalViewPr>
  <p:slideViewPr>
    <p:cSldViewPr>
      <p:cViewPr>
        <p:scale>
          <a:sx n="94" d="100"/>
          <a:sy n="94" d="100"/>
        </p:scale>
        <p:origin x="-11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734A0-0230-44F0-A8A3-7034D6EB4480}" type="doc">
      <dgm:prSet loTypeId="urn:microsoft.com/office/officeart/2005/8/layout/cycle5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8DE89B4-4CD8-427E-9DD4-1D63EC1CBE30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алғыр, пысық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E4589DD3-F7E3-427A-B55A-CBC206D4AD8A}" type="parTrans" cxnId="{98D672E2-65D9-45D7-B451-87B9F85F750C}">
      <dgm:prSet/>
      <dgm:spPr/>
      <dgm:t>
        <a:bodyPr/>
        <a:lstStyle/>
        <a:p>
          <a:endParaRPr lang="ru-RU"/>
        </a:p>
      </dgm:t>
    </dgm:pt>
    <dgm:pt modelId="{239B952B-AEE1-482F-A04E-57F946956A26}" type="sibTrans" cxnId="{98D672E2-65D9-45D7-B451-87B9F85F750C}">
      <dgm:prSet/>
      <dgm:spPr/>
      <dgm:t>
        <a:bodyPr/>
        <a:lstStyle/>
        <a:p>
          <a:endParaRPr lang="ru-RU"/>
        </a:p>
      </dgm:t>
    </dgm:pt>
    <dgm:pt modelId="{46CB68ED-0DCD-4180-A448-7F0DB0E27184}">
      <dgm:prSet phldrT="[Текст]" custT="1"/>
      <dgm:spPr/>
      <dgm:t>
        <a:bodyPr/>
        <a:lstStyle/>
        <a:p>
          <a:r>
            <a:rPr lang="kk-KZ" sz="1600" b="1" dirty="0" smtClean="0">
              <a:latin typeface="Times New Roman" pitchFamily="18" charset="0"/>
              <a:cs typeface="Times New Roman" pitchFamily="18" charset="0"/>
            </a:rPr>
            <a:t>өтірікші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816A669-CF83-4020-BED3-AD5568F32A06}" type="parTrans" cxnId="{ACAB758B-707F-4878-9502-47E039CC9772}">
      <dgm:prSet/>
      <dgm:spPr/>
      <dgm:t>
        <a:bodyPr/>
        <a:lstStyle/>
        <a:p>
          <a:endParaRPr lang="ru-RU"/>
        </a:p>
      </dgm:t>
    </dgm:pt>
    <dgm:pt modelId="{5AB09BEE-0946-4DCA-91E7-F14E666885F0}" type="sibTrans" cxnId="{ACAB758B-707F-4878-9502-47E039CC9772}">
      <dgm:prSet/>
      <dgm:spPr/>
      <dgm:t>
        <a:bodyPr/>
        <a:lstStyle/>
        <a:p>
          <a:endParaRPr lang="ru-RU"/>
        </a:p>
      </dgm:t>
    </dgm:pt>
    <dgm:pt modelId="{FC916915-3F7A-4D15-89AF-EA6C1DB123B6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ақылды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32F4BEC-A1B6-4C0B-899E-567D05DEA73D}" type="parTrans" cxnId="{79E71143-06A8-415A-8ADC-DB31A1870D63}">
      <dgm:prSet/>
      <dgm:spPr/>
      <dgm:t>
        <a:bodyPr/>
        <a:lstStyle/>
        <a:p>
          <a:endParaRPr lang="ru-RU"/>
        </a:p>
      </dgm:t>
    </dgm:pt>
    <dgm:pt modelId="{14D6E84E-7989-4E94-9899-DB7C201FC8EB}" type="sibTrans" cxnId="{79E71143-06A8-415A-8ADC-DB31A1870D63}">
      <dgm:prSet/>
      <dgm:spPr/>
      <dgm:t>
        <a:bodyPr/>
        <a:lstStyle/>
        <a:p>
          <a:endParaRPr lang="ru-RU"/>
        </a:p>
      </dgm:t>
    </dgm:pt>
    <dgm:pt modelId="{30AF6AE1-85FF-4893-923B-01E113539615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сотқар, тентек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20DFFBB-38B0-4336-ACFA-95FAA5379F20}" type="parTrans" cxnId="{AAF44F69-9810-4BF1-A721-FB8164C610FC}">
      <dgm:prSet/>
      <dgm:spPr/>
      <dgm:t>
        <a:bodyPr/>
        <a:lstStyle/>
        <a:p>
          <a:endParaRPr lang="ru-RU"/>
        </a:p>
      </dgm:t>
    </dgm:pt>
    <dgm:pt modelId="{6C44F633-45EE-4241-8449-846470574086}" type="sibTrans" cxnId="{AAF44F69-9810-4BF1-A721-FB8164C610FC}">
      <dgm:prSet/>
      <dgm:spPr/>
      <dgm:t>
        <a:bodyPr/>
        <a:lstStyle/>
        <a:p>
          <a:endParaRPr lang="ru-RU"/>
        </a:p>
      </dgm:t>
    </dgm:pt>
    <dgm:pt modelId="{C552F64A-0EF8-4E06-AA85-877291B51B78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мейірімді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FA4BC47E-7BE1-4F32-8F7E-050F9A29633B}" type="parTrans" cxnId="{21D8C7B6-ABBA-4B90-AFFA-7D647B778CB6}">
      <dgm:prSet/>
      <dgm:spPr/>
      <dgm:t>
        <a:bodyPr/>
        <a:lstStyle/>
        <a:p>
          <a:endParaRPr lang="ru-RU"/>
        </a:p>
      </dgm:t>
    </dgm:pt>
    <dgm:pt modelId="{634914D4-C505-4EBC-8E31-0229BFE4B5E1}" type="sibTrans" cxnId="{21D8C7B6-ABBA-4B90-AFFA-7D647B778CB6}">
      <dgm:prSet/>
      <dgm:spPr/>
      <dgm:t>
        <a:bodyPr/>
        <a:lstStyle/>
        <a:p>
          <a:endParaRPr lang="ru-RU"/>
        </a:p>
      </dgm:t>
    </dgm:pt>
    <dgm:pt modelId="{29F9E402-DB6E-4501-902A-71B03BD9ABBB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қу, зымиян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237A58A-2E3F-4995-BAD5-C7610B73B653}" type="parTrans" cxnId="{75FF8A14-5657-4AF5-94CD-94C43318D6F5}">
      <dgm:prSet/>
      <dgm:spPr/>
      <dgm:t>
        <a:bodyPr/>
        <a:lstStyle/>
        <a:p>
          <a:endParaRPr lang="ru-RU"/>
        </a:p>
      </dgm:t>
    </dgm:pt>
    <dgm:pt modelId="{07B3CE1C-7BFC-47C4-9B9A-BF151E26778A}" type="sibTrans" cxnId="{75FF8A14-5657-4AF5-94CD-94C43318D6F5}">
      <dgm:prSet/>
      <dgm:spPr/>
      <dgm:t>
        <a:bodyPr/>
        <a:lstStyle/>
        <a:p>
          <a:endParaRPr lang="ru-RU"/>
        </a:p>
      </dgm:t>
    </dgm:pt>
    <dgm:pt modelId="{023322F6-BCB8-432A-BCDF-0235F9516D46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шыдамсыз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661B6BC4-B1A8-43E3-835E-4999FC16FC8B}" type="parTrans" cxnId="{DEA8E62A-394C-467C-B980-45F3901C3082}">
      <dgm:prSet/>
      <dgm:spPr/>
      <dgm:t>
        <a:bodyPr/>
        <a:lstStyle/>
        <a:p>
          <a:endParaRPr lang="ru-RU"/>
        </a:p>
      </dgm:t>
    </dgm:pt>
    <dgm:pt modelId="{C1DB8D05-6F20-4769-A15D-8896AFE2BB8C}" type="sibTrans" cxnId="{DEA8E62A-394C-467C-B980-45F3901C3082}">
      <dgm:prSet/>
      <dgm:spPr/>
      <dgm:t>
        <a:bodyPr/>
        <a:lstStyle/>
        <a:p>
          <a:endParaRPr lang="ru-RU"/>
        </a:p>
      </dgm:t>
    </dgm:pt>
    <dgm:pt modelId="{2357F67B-D605-4D71-9EF2-ABB0E78D5A49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тиянақсыз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7BAAF33D-7AC6-4538-B03A-CE04B4521E43}" type="parTrans" cxnId="{1646FEDC-0C52-476E-A3E3-969B10923DD8}">
      <dgm:prSet/>
      <dgm:spPr/>
      <dgm:t>
        <a:bodyPr/>
        <a:lstStyle/>
        <a:p>
          <a:endParaRPr lang="ru-RU"/>
        </a:p>
      </dgm:t>
    </dgm:pt>
    <dgm:pt modelId="{ECCE22CB-F223-486B-8312-8F23123FA694}" type="sibTrans" cxnId="{1646FEDC-0C52-476E-A3E3-969B10923DD8}">
      <dgm:prSet/>
      <dgm:spPr/>
      <dgm:t>
        <a:bodyPr/>
        <a:lstStyle/>
        <a:p>
          <a:endParaRPr lang="ru-RU"/>
        </a:p>
      </dgm:t>
    </dgm:pt>
    <dgm:pt modelId="{ECA2078A-1983-4AEC-85B0-DE02B90746BF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әділетті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8A13C452-1211-42EB-B89E-3448452E69B2}" type="parTrans" cxnId="{60FB57C0-C2EF-49E0-B34E-B9B666E32078}">
      <dgm:prSet/>
      <dgm:spPr/>
      <dgm:t>
        <a:bodyPr/>
        <a:lstStyle/>
        <a:p>
          <a:endParaRPr lang="ru-RU"/>
        </a:p>
      </dgm:t>
    </dgm:pt>
    <dgm:pt modelId="{3D1834FA-1BD0-4271-995D-5D6318196DF1}" type="sibTrans" cxnId="{60FB57C0-C2EF-49E0-B34E-B9B666E32078}">
      <dgm:prSet/>
      <dgm:spPr/>
      <dgm:t>
        <a:bodyPr/>
        <a:lstStyle/>
        <a:p>
          <a:endParaRPr lang="ru-RU"/>
        </a:p>
      </dgm:t>
    </dgm:pt>
    <dgm:pt modelId="{9D3DEF63-6620-42A5-9118-208E77A9F763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әзілқой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A1E28932-7D35-4D8F-8AF5-092D1B217BE8}" type="parTrans" cxnId="{3BD6B192-C1DA-4AE1-B1FC-A57AEA9AAC19}">
      <dgm:prSet/>
      <dgm:spPr/>
      <dgm:t>
        <a:bodyPr/>
        <a:lstStyle/>
        <a:p>
          <a:endParaRPr lang="ru-RU"/>
        </a:p>
      </dgm:t>
    </dgm:pt>
    <dgm:pt modelId="{EE467B7F-14AC-479F-9892-7E70EFBEA35C}" type="sibTrans" cxnId="{3BD6B192-C1DA-4AE1-B1FC-A57AEA9AAC19}">
      <dgm:prSet/>
      <dgm:spPr/>
      <dgm:t>
        <a:bodyPr/>
        <a:lstStyle/>
        <a:p>
          <a:endParaRPr lang="ru-RU"/>
        </a:p>
      </dgm:t>
    </dgm:pt>
    <dgm:pt modelId="{9AEA60A1-826B-4A76-A63A-83C90F33DBAB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арамза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384E5FB-A031-4486-A6AA-8DAD7F272CF5}" type="parTrans" cxnId="{7B0BA3CA-0AAA-406B-857A-04B469BA174C}">
      <dgm:prSet/>
      <dgm:spPr/>
      <dgm:t>
        <a:bodyPr/>
        <a:lstStyle/>
        <a:p>
          <a:endParaRPr lang="ru-RU"/>
        </a:p>
      </dgm:t>
    </dgm:pt>
    <dgm:pt modelId="{9FD40F10-B9C1-4A1D-A28E-2171B885DF5F}" type="sibTrans" cxnId="{7B0BA3CA-0AAA-406B-857A-04B469BA174C}">
      <dgm:prSet/>
      <dgm:spPr/>
      <dgm:t>
        <a:bodyPr/>
        <a:lstStyle/>
        <a:p>
          <a:endParaRPr lang="ru-RU"/>
        </a:p>
      </dgm:t>
    </dgm:pt>
    <dgm:pt modelId="{970D6313-C2A7-41B7-ABFB-8E4C2B7BC31F}">
      <dgm:prSet phldrT="[Текст]" custT="1"/>
      <dgm:spPr/>
      <dgm:t>
        <a:bodyPr/>
        <a:lstStyle/>
        <a:p>
          <a:r>
            <a:rPr lang="kk-KZ" sz="1600" b="1" smtClean="0">
              <a:latin typeface="Times New Roman" pitchFamily="18" charset="0"/>
              <a:cs typeface="Times New Roman" pitchFamily="18" charset="0"/>
            </a:rPr>
            <a:t>қателіктерін түсіне біледі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19929DD8-6C83-47D5-9A96-DE9934D472FF}" type="parTrans" cxnId="{ED1CD8E7-B096-4E78-BB04-34EF9F3AA03A}">
      <dgm:prSet/>
      <dgm:spPr/>
      <dgm:t>
        <a:bodyPr/>
        <a:lstStyle/>
        <a:p>
          <a:endParaRPr lang="ru-RU"/>
        </a:p>
      </dgm:t>
    </dgm:pt>
    <dgm:pt modelId="{C4514D2D-09B7-4068-8976-58E0C929F7BC}" type="sibTrans" cxnId="{ED1CD8E7-B096-4E78-BB04-34EF9F3AA03A}">
      <dgm:prSet/>
      <dgm:spPr/>
      <dgm:t>
        <a:bodyPr/>
        <a:lstStyle/>
        <a:p>
          <a:endParaRPr lang="ru-RU"/>
        </a:p>
      </dgm:t>
    </dgm:pt>
    <dgm:pt modelId="{9769C25F-89B4-4116-942F-CE6E5915F0CB}" type="pres">
      <dgm:prSet presAssocID="{371734A0-0230-44F0-A8A3-7034D6EB448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640E3F-53D8-4507-93FD-116DFCC5E7A1}" type="pres">
      <dgm:prSet presAssocID="{08DE89B4-4CD8-427E-9DD4-1D63EC1CBE30}" presName="node" presStyleLbl="node1" presStyleIdx="0" presStyleCnt="12" custScaleX="127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746930-E5DA-4036-B904-1E0D9CC8CB93}" type="pres">
      <dgm:prSet presAssocID="{08DE89B4-4CD8-427E-9DD4-1D63EC1CBE30}" presName="spNode" presStyleCnt="0"/>
      <dgm:spPr/>
      <dgm:t>
        <a:bodyPr/>
        <a:lstStyle/>
        <a:p>
          <a:endParaRPr lang="ru-RU"/>
        </a:p>
      </dgm:t>
    </dgm:pt>
    <dgm:pt modelId="{E472EC57-0A8B-4425-BCA9-0004D0597A9E}" type="pres">
      <dgm:prSet presAssocID="{239B952B-AEE1-482F-A04E-57F946956A26}" presName="sibTrans" presStyleLbl="sibTrans1D1" presStyleIdx="0" presStyleCnt="12"/>
      <dgm:spPr/>
      <dgm:t>
        <a:bodyPr/>
        <a:lstStyle/>
        <a:p>
          <a:endParaRPr lang="ru-RU"/>
        </a:p>
      </dgm:t>
    </dgm:pt>
    <dgm:pt modelId="{9BDCD0F2-3DB0-44DF-A185-290353507EBC}" type="pres">
      <dgm:prSet presAssocID="{46CB68ED-0DCD-4180-A448-7F0DB0E27184}" presName="node" presStyleLbl="node1" presStyleIdx="1" presStyleCnt="12" custScaleX="165159" custRadScaleRad="98317" custRadScaleInc="31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CEB96-E8B6-4EF4-A1B2-4FA96D1AE084}" type="pres">
      <dgm:prSet presAssocID="{46CB68ED-0DCD-4180-A448-7F0DB0E27184}" presName="spNode" presStyleCnt="0"/>
      <dgm:spPr/>
      <dgm:t>
        <a:bodyPr/>
        <a:lstStyle/>
        <a:p>
          <a:endParaRPr lang="ru-RU"/>
        </a:p>
      </dgm:t>
    </dgm:pt>
    <dgm:pt modelId="{6038E7B0-46AA-4E59-AF7F-259737FE7F97}" type="pres">
      <dgm:prSet presAssocID="{5AB09BEE-0946-4DCA-91E7-F14E666885F0}" presName="sibTrans" presStyleLbl="sibTrans1D1" presStyleIdx="1" presStyleCnt="12"/>
      <dgm:spPr/>
      <dgm:t>
        <a:bodyPr/>
        <a:lstStyle/>
        <a:p>
          <a:endParaRPr lang="ru-RU"/>
        </a:p>
      </dgm:t>
    </dgm:pt>
    <dgm:pt modelId="{021A8A5D-3B9D-45F3-8533-18D3A8C84154}" type="pres">
      <dgm:prSet presAssocID="{FC916915-3F7A-4D15-89AF-EA6C1DB123B6}" presName="node" presStyleLbl="node1" presStyleIdx="2" presStyleCnt="12" custScaleX="135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2FCED-1415-4F0F-A8B3-39E965261111}" type="pres">
      <dgm:prSet presAssocID="{FC916915-3F7A-4D15-89AF-EA6C1DB123B6}" presName="spNode" presStyleCnt="0"/>
      <dgm:spPr/>
      <dgm:t>
        <a:bodyPr/>
        <a:lstStyle/>
        <a:p>
          <a:endParaRPr lang="ru-RU"/>
        </a:p>
      </dgm:t>
    </dgm:pt>
    <dgm:pt modelId="{A6CF7EB6-6ACF-44DA-83C3-5CE031556F23}" type="pres">
      <dgm:prSet presAssocID="{14D6E84E-7989-4E94-9899-DB7C201FC8EB}" presName="sibTrans" presStyleLbl="sibTrans1D1" presStyleIdx="2" presStyleCnt="12"/>
      <dgm:spPr/>
      <dgm:t>
        <a:bodyPr/>
        <a:lstStyle/>
        <a:p>
          <a:endParaRPr lang="ru-RU"/>
        </a:p>
      </dgm:t>
    </dgm:pt>
    <dgm:pt modelId="{50AB1CBD-6F62-4831-B10A-9561155094B7}" type="pres">
      <dgm:prSet presAssocID="{30AF6AE1-85FF-4893-923B-01E113539615}" presName="node" presStyleLbl="node1" presStyleIdx="3" presStyleCnt="12" custScaleX="1345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D5305-4E7B-4B03-9353-951B2A8C47FF}" type="pres">
      <dgm:prSet presAssocID="{30AF6AE1-85FF-4893-923B-01E113539615}" presName="spNode" presStyleCnt="0"/>
      <dgm:spPr/>
      <dgm:t>
        <a:bodyPr/>
        <a:lstStyle/>
        <a:p>
          <a:endParaRPr lang="ru-RU"/>
        </a:p>
      </dgm:t>
    </dgm:pt>
    <dgm:pt modelId="{F6722C12-8142-4547-8628-EF1E670CFD75}" type="pres">
      <dgm:prSet presAssocID="{6C44F633-45EE-4241-8449-846470574086}" presName="sibTrans" presStyleLbl="sibTrans1D1" presStyleIdx="3" presStyleCnt="12"/>
      <dgm:spPr/>
      <dgm:t>
        <a:bodyPr/>
        <a:lstStyle/>
        <a:p>
          <a:endParaRPr lang="ru-RU"/>
        </a:p>
      </dgm:t>
    </dgm:pt>
    <dgm:pt modelId="{47BBB91F-A731-4EBC-BFA7-CB11181A5E26}" type="pres">
      <dgm:prSet presAssocID="{C552F64A-0EF8-4E06-AA85-877291B51B78}" presName="node" presStyleLbl="node1" presStyleIdx="4" presStyleCnt="12" custScaleX="152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FE6100-606D-4CB7-949B-4D15EA275936}" type="pres">
      <dgm:prSet presAssocID="{C552F64A-0EF8-4E06-AA85-877291B51B78}" presName="spNode" presStyleCnt="0"/>
      <dgm:spPr/>
      <dgm:t>
        <a:bodyPr/>
        <a:lstStyle/>
        <a:p>
          <a:endParaRPr lang="ru-RU"/>
        </a:p>
      </dgm:t>
    </dgm:pt>
    <dgm:pt modelId="{AE8C740E-9183-4AB5-8568-177BFAA4D72A}" type="pres">
      <dgm:prSet presAssocID="{634914D4-C505-4EBC-8E31-0229BFE4B5E1}" presName="sibTrans" presStyleLbl="sibTrans1D1" presStyleIdx="4" presStyleCnt="12"/>
      <dgm:spPr/>
      <dgm:t>
        <a:bodyPr/>
        <a:lstStyle/>
        <a:p>
          <a:endParaRPr lang="ru-RU"/>
        </a:p>
      </dgm:t>
    </dgm:pt>
    <dgm:pt modelId="{8E7FEDAD-BE47-4035-B129-D0E7BBF0F6E7}" type="pres">
      <dgm:prSet presAssocID="{29F9E402-DB6E-4501-902A-71B03BD9ABBB}" presName="node" presStyleLbl="node1" presStyleIdx="5" presStyleCnt="12" custScaleX="1484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F610D-5CCC-4EF2-AF4B-D7945F73EDE9}" type="pres">
      <dgm:prSet presAssocID="{29F9E402-DB6E-4501-902A-71B03BD9ABBB}" presName="spNode" presStyleCnt="0"/>
      <dgm:spPr/>
      <dgm:t>
        <a:bodyPr/>
        <a:lstStyle/>
        <a:p>
          <a:endParaRPr lang="ru-RU"/>
        </a:p>
      </dgm:t>
    </dgm:pt>
    <dgm:pt modelId="{2FCA6DAE-0A1C-4387-8AEA-F5D8F1EEAF08}" type="pres">
      <dgm:prSet presAssocID="{07B3CE1C-7BFC-47C4-9B9A-BF151E26778A}" presName="sibTrans" presStyleLbl="sibTrans1D1" presStyleIdx="5" presStyleCnt="12"/>
      <dgm:spPr/>
      <dgm:t>
        <a:bodyPr/>
        <a:lstStyle/>
        <a:p>
          <a:endParaRPr lang="ru-RU"/>
        </a:p>
      </dgm:t>
    </dgm:pt>
    <dgm:pt modelId="{5BECFEE1-BF07-420C-95E5-B7EB9DC9E984}" type="pres">
      <dgm:prSet presAssocID="{023322F6-BCB8-432A-BCDF-0235F9516D46}" presName="node" presStyleLbl="node1" presStyleIdx="6" presStyleCnt="12" custScaleX="144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17B05-9578-4112-9A5B-34B3E10F132C}" type="pres">
      <dgm:prSet presAssocID="{023322F6-BCB8-432A-BCDF-0235F9516D46}" presName="spNode" presStyleCnt="0"/>
      <dgm:spPr/>
      <dgm:t>
        <a:bodyPr/>
        <a:lstStyle/>
        <a:p>
          <a:endParaRPr lang="ru-RU"/>
        </a:p>
      </dgm:t>
    </dgm:pt>
    <dgm:pt modelId="{494787E1-B097-45F0-841F-9EBC145ED449}" type="pres">
      <dgm:prSet presAssocID="{C1DB8D05-6F20-4769-A15D-8896AFE2BB8C}" presName="sibTrans" presStyleLbl="sibTrans1D1" presStyleIdx="6" presStyleCnt="12"/>
      <dgm:spPr/>
      <dgm:t>
        <a:bodyPr/>
        <a:lstStyle/>
        <a:p>
          <a:endParaRPr lang="ru-RU"/>
        </a:p>
      </dgm:t>
    </dgm:pt>
    <dgm:pt modelId="{281C967B-240E-4B4C-A581-5A0ED4B5AED3}" type="pres">
      <dgm:prSet presAssocID="{2357F67B-D605-4D71-9EF2-ABB0E78D5A49}" presName="node" presStyleLbl="node1" presStyleIdx="7" presStyleCnt="12" custScaleX="158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373D3-6359-49E0-ACC6-0BBDC071CA4A}" type="pres">
      <dgm:prSet presAssocID="{2357F67B-D605-4D71-9EF2-ABB0E78D5A49}" presName="spNode" presStyleCnt="0"/>
      <dgm:spPr/>
      <dgm:t>
        <a:bodyPr/>
        <a:lstStyle/>
        <a:p>
          <a:endParaRPr lang="ru-RU"/>
        </a:p>
      </dgm:t>
    </dgm:pt>
    <dgm:pt modelId="{FB94CCEE-3846-4DBB-AF9D-B7C13A7BA4D1}" type="pres">
      <dgm:prSet presAssocID="{ECCE22CB-F223-486B-8312-8F23123FA694}" presName="sibTrans" presStyleLbl="sibTrans1D1" presStyleIdx="7" presStyleCnt="12"/>
      <dgm:spPr/>
      <dgm:t>
        <a:bodyPr/>
        <a:lstStyle/>
        <a:p>
          <a:endParaRPr lang="ru-RU"/>
        </a:p>
      </dgm:t>
    </dgm:pt>
    <dgm:pt modelId="{CB34C938-0D9F-4D5B-A370-2357CC59A5A6}" type="pres">
      <dgm:prSet presAssocID="{ECA2078A-1983-4AEC-85B0-DE02B90746BF}" presName="node" presStyleLbl="node1" presStyleIdx="8" presStyleCnt="12" custScaleX="1374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224FBE-BA82-48F3-845D-A5A2091ABED7}" type="pres">
      <dgm:prSet presAssocID="{ECA2078A-1983-4AEC-85B0-DE02B90746BF}" presName="spNode" presStyleCnt="0"/>
      <dgm:spPr/>
      <dgm:t>
        <a:bodyPr/>
        <a:lstStyle/>
        <a:p>
          <a:endParaRPr lang="ru-RU"/>
        </a:p>
      </dgm:t>
    </dgm:pt>
    <dgm:pt modelId="{65285EE3-139F-42C6-BDD4-01BD8BF660A3}" type="pres">
      <dgm:prSet presAssocID="{3D1834FA-1BD0-4271-995D-5D6318196DF1}" presName="sibTrans" presStyleLbl="sibTrans1D1" presStyleIdx="8" presStyleCnt="12"/>
      <dgm:spPr/>
      <dgm:t>
        <a:bodyPr/>
        <a:lstStyle/>
        <a:p>
          <a:endParaRPr lang="ru-RU"/>
        </a:p>
      </dgm:t>
    </dgm:pt>
    <dgm:pt modelId="{334320F1-F5BD-45B0-B2C9-1A71CEFF17DE}" type="pres">
      <dgm:prSet presAssocID="{9D3DEF63-6620-42A5-9118-208E77A9F763}" presName="node" presStyleLbl="node1" presStyleIdx="9" presStyleCnt="12" custScaleX="138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B7F0A-7561-4B56-9AC3-E88959B2B778}" type="pres">
      <dgm:prSet presAssocID="{9D3DEF63-6620-42A5-9118-208E77A9F763}" presName="spNode" presStyleCnt="0"/>
      <dgm:spPr/>
      <dgm:t>
        <a:bodyPr/>
        <a:lstStyle/>
        <a:p>
          <a:endParaRPr lang="ru-RU"/>
        </a:p>
      </dgm:t>
    </dgm:pt>
    <dgm:pt modelId="{76DEE790-3DA6-4343-88BC-38DEBF488FB9}" type="pres">
      <dgm:prSet presAssocID="{EE467B7F-14AC-479F-9892-7E70EFBEA35C}" presName="sibTrans" presStyleLbl="sibTrans1D1" presStyleIdx="9" presStyleCnt="12"/>
      <dgm:spPr/>
      <dgm:t>
        <a:bodyPr/>
        <a:lstStyle/>
        <a:p>
          <a:endParaRPr lang="ru-RU"/>
        </a:p>
      </dgm:t>
    </dgm:pt>
    <dgm:pt modelId="{A6888951-7FEB-4112-8DCF-E15154437F63}" type="pres">
      <dgm:prSet presAssocID="{9AEA60A1-826B-4A76-A63A-83C90F33DBAB}" presName="node" presStyleLbl="node1" presStyleIdx="10" presStyleCnt="12" custScaleX="1354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1CC6E4-7EB3-4AA2-8F88-332BC90120C2}" type="pres">
      <dgm:prSet presAssocID="{9AEA60A1-826B-4A76-A63A-83C90F33DBAB}" presName="spNode" presStyleCnt="0"/>
      <dgm:spPr/>
      <dgm:t>
        <a:bodyPr/>
        <a:lstStyle/>
        <a:p>
          <a:endParaRPr lang="ru-RU"/>
        </a:p>
      </dgm:t>
    </dgm:pt>
    <dgm:pt modelId="{A0643EE4-1576-431B-9ADA-257EAAFB9453}" type="pres">
      <dgm:prSet presAssocID="{9FD40F10-B9C1-4A1D-A28E-2171B885DF5F}" presName="sibTrans" presStyleLbl="sibTrans1D1" presStyleIdx="10" presStyleCnt="12"/>
      <dgm:spPr/>
      <dgm:t>
        <a:bodyPr/>
        <a:lstStyle/>
        <a:p>
          <a:endParaRPr lang="ru-RU"/>
        </a:p>
      </dgm:t>
    </dgm:pt>
    <dgm:pt modelId="{F7DFB131-1382-4E96-9397-DBF28243E255}" type="pres">
      <dgm:prSet presAssocID="{970D6313-C2A7-41B7-ABFB-8E4C2B7BC31F}" presName="node" presStyleLbl="node1" presStyleIdx="11" presStyleCnt="12" custScaleX="165158" custRadScaleRad="101944" custRadScaleInc="-34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CA002-7AE1-4BD6-8BD8-96E069E0DA8D}" type="pres">
      <dgm:prSet presAssocID="{970D6313-C2A7-41B7-ABFB-8E4C2B7BC31F}" presName="spNode" presStyleCnt="0"/>
      <dgm:spPr/>
      <dgm:t>
        <a:bodyPr/>
        <a:lstStyle/>
        <a:p>
          <a:endParaRPr lang="ru-RU"/>
        </a:p>
      </dgm:t>
    </dgm:pt>
    <dgm:pt modelId="{0BAC7FF6-6A76-4DF0-9DE4-069290AAFAA2}" type="pres">
      <dgm:prSet presAssocID="{C4514D2D-09B7-4068-8976-58E0C929F7BC}" presName="sibTrans" presStyleLbl="sibTrans1D1" presStyleIdx="11" presStyleCnt="12"/>
      <dgm:spPr/>
      <dgm:t>
        <a:bodyPr/>
        <a:lstStyle/>
        <a:p>
          <a:endParaRPr lang="ru-RU"/>
        </a:p>
      </dgm:t>
    </dgm:pt>
  </dgm:ptLst>
  <dgm:cxnLst>
    <dgm:cxn modelId="{ED1CD8E7-B096-4E78-BB04-34EF9F3AA03A}" srcId="{371734A0-0230-44F0-A8A3-7034D6EB4480}" destId="{970D6313-C2A7-41B7-ABFB-8E4C2B7BC31F}" srcOrd="11" destOrd="0" parTransId="{19929DD8-6C83-47D5-9A96-DE9934D472FF}" sibTransId="{C4514D2D-09B7-4068-8976-58E0C929F7BC}"/>
    <dgm:cxn modelId="{DF04795D-0FDA-4828-825F-47D58D33D0B8}" type="presOf" srcId="{FC916915-3F7A-4D15-89AF-EA6C1DB123B6}" destId="{021A8A5D-3B9D-45F3-8533-18D3A8C84154}" srcOrd="0" destOrd="0" presId="urn:microsoft.com/office/officeart/2005/8/layout/cycle5"/>
    <dgm:cxn modelId="{493772A6-04BB-470B-91C4-00805D38F213}" type="presOf" srcId="{9D3DEF63-6620-42A5-9118-208E77A9F763}" destId="{334320F1-F5BD-45B0-B2C9-1A71CEFF17DE}" srcOrd="0" destOrd="0" presId="urn:microsoft.com/office/officeart/2005/8/layout/cycle5"/>
    <dgm:cxn modelId="{7DE42A92-FE4A-4641-A14F-743AFDA4C162}" type="presOf" srcId="{371734A0-0230-44F0-A8A3-7034D6EB4480}" destId="{9769C25F-89B4-4116-942F-CE6E5915F0CB}" srcOrd="0" destOrd="0" presId="urn:microsoft.com/office/officeart/2005/8/layout/cycle5"/>
    <dgm:cxn modelId="{ACAB758B-707F-4878-9502-47E039CC9772}" srcId="{371734A0-0230-44F0-A8A3-7034D6EB4480}" destId="{46CB68ED-0DCD-4180-A448-7F0DB0E27184}" srcOrd="1" destOrd="0" parTransId="{8816A669-CF83-4020-BED3-AD5568F32A06}" sibTransId="{5AB09BEE-0946-4DCA-91E7-F14E666885F0}"/>
    <dgm:cxn modelId="{66AFBA75-1722-441A-8AA8-521C979C14EE}" type="presOf" srcId="{08DE89B4-4CD8-427E-9DD4-1D63EC1CBE30}" destId="{33640E3F-53D8-4507-93FD-116DFCC5E7A1}" srcOrd="0" destOrd="0" presId="urn:microsoft.com/office/officeart/2005/8/layout/cycle5"/>
    <dgm:cxn modelId="{3BD6B192-C1DA-4AE1-B1FC-A57AEA9AAC19}" srcId="{371734A0-0230-44F0-A8A3-7034D6EB4480}" destId="{9D3DEF63-6620-42A5-9118-208E77A9F763}" srcOrd="9" destOrd="0" parTransId="{A1E28932-7D35-4D8F-8AF5-092D1B217BE8}" sibTransId="{EE467B7F-14AC-479F-9892-7E70EFBEA35C}"/>
    <dgm:cxn modelId="{911D880B-DB29-4CAF-BE19-B2D37ABA155E}" type="presOf" srcId="{239B952B-AEE1-482F-A04E-57F946956A26}" destId="{E472EC57-0A8B-4425-BCA9-0004D0597A9E}" srcOrd="0" destOrd="0" presId="urn:microsoft.com/office/officeart/2005/8/layout/cycle5"/>
    <dgm:cxn modelId="{88B9998D-DC7E-47BE-A11F-67095D0CD3F2}" type="presOf" srcId="{ECCE22CB-F223-486B-8312-8F23123FA694}" destId="{FB94CCEE-3846-4DBB-AF9D-B7C13A7BA4D1}" srcOrd="0" destOrd="0" presId="urn:microsoft.com/office/officeart/2005/8/layout/cycle5"/>
    <dgm:cxn modelId="{5F0D7A64-29A0-4238-969A-379611178E6F}" type="presOf" srcId="{5AB09BEE-0946-4DCA-91E7-F14E666885F0}" destId="{6038E7B0-46AA-4E59-AF7F-259737FE7F97}" srcOrd="0" destOrd="0" presId="urn:microsoft.com/office/officeart/2005/8/layout/cycle5"/>
    <dgm:cxn modelId="{B620E63C-F70E-47C9-A21A-7AD6798CF7A0}" type="presOf" srcId="{14D6E84E-7989-4E94-9899-DB7C201FC8EB}" destId="{A6CF7EB6-6ACF-44DA-83C3-5CE031556F23}" srcOrd="0" destOrd="0" presId="urn:microsoft.com/office/officeart/2005/8/layout/cycle5"/>
    <dgm:cxn modelId="{FDFC84CE-3CF7-429F-8A6F-354E107CF983}" type="presOf" srcId="{30AF6AE1-85FF-4893-923B-01E113539615}" destId="{50AB1CBD-6F62-4831-B10A-9561155094B7}" srcOrd="0" destOrd="0" presId="urn:microsoft.com/office/officeart/2005/8/layout/cycle5"/>
    <dgm:cxn modelId="{EE027A38-514F-4C5C-9A08-631A1979020D}" type="presOf" srcId="{023322F6-BCB8-432A-BCDF-0235F9516D46}" destId="{5BECFEE1-BF07-420C-95E5-B7EB9DC9E984}" srcOrd="0" destOrd="0" presId="urn:microsoft.com/office/officeart/2005/8/layout/cycle5"/>
    <dgm:cxn modelId="{40EC50C5-BC6F-44FA-968D-D642B76F69C7}" type="presOf" srcId="{9FD40F10-B9C1-4A1D-A28E-2171B885DF5F}" destId="{A0643EE4-1576-431B-9ADA-257EAAFB9453}" srcOrd="0" destOrd="0" presId="urn:microsoft.com/office/officeart/2005/8/layout/cycle5"/>
    <dgm:cxn modelId="{79E71143-06A8-415A-8ADC-DB31A1870D63}" srcId="{371734A0-0230-44F0-A8A3-7034D6EB4480}" destId="{FC916915-3F7A-4D15-89AF-EA6C1DB123B6}" srcOrd="2" destOrd="0" parTransId="{132F4BEC-A1B6-4C0B-899E-567D05DEA73D}" sibTransId="{14D6E84E-7989-4E94-9899-DB7C201FC8EB}"/>
    <dgm:cxn modelId="{8A1197DD-F8D1-4686-AA38-1054AACE0422}" type="presOf" srcId="{634914D4-C505-4EBC-8E31-0229BFE4B5E1}" destId="{AE8C740E-9183-4AB5-8568-177BFAA4D72A}" srcOrd="0" destOrd="0" presId="urn:microsoft.com/office/officeart/2005/8/layout/cycle5"/>
    <dgm:cxn modelId="{21D8C7B6-ABBA-4B90-AFFA-7D647B778CB6}" srcId="{371734A0-0230-44F0-A8A3-7034D6EB4480}" destId="{C552F64A-0EF8-4E06-AA85-877291B51B78}" srcOrd="4" destOrd="0" parTransId="{FA4BC47E-7BE1-4F32-8F7E-050F9A29633B}" sibTransId="{634914D4-C505-4EBC-8E31-0229BFE4B5E1}"/>
    <dgm:cxn modelId="{202D0DEF-0D7E-4714-B69F-BC0E693CC594}" type="presOf" srcId="{07B3CE1C-7BFC-47C4-9B9A-BF151E26778A}" destId="{2FCA6DAE-0A1C-4387-8AEA-F5D8F1EEAF08}" srcOrd="0" destOrd="0" presId="urn:microsoft.com/office/officeart/2005/8/layout/cycle5"/>
    <dgm:cxn modelId="{98D672E2-65D9-45D7-B451-87B9F85F750C}" srcId="{371734A0-0230-44F0-A8A3-7034D6EB4480}" destId="{08DE89B4-4CD8-427E-9DD4-1D63EC1CBE30}" srcOrd="0" destOrd="0" parTransId="{E4589DD3-F7E3-427A-B55A-CBC206D4AD8A}" sibTransId="{239B952B-AEE1-482F-A04E-57F946956A26}"/>
    <dgm:cxn modelId="{75FF8A14-5657-4AF5-94CD-94C43318D6F5}" srcId="{371734A0-0230-44F0-A8A3-7034D6EB4480}" destId="{29F9E402-DB6E-4501-902A-71B03BD9ABBB}" srcOrd="5" destOrd="0" parTransId="{5237A58A-2E3F-4995-BAD5-C7610B73B653}" sibTransId="{07B3CE1C-7BFC-47C4-9B9A-BF151E26778A}"/>
    <dgm:cxn modelId="{60FB57C0-C2EF-49E0-B34E-B9B666E32078}" srcId="{371734A0-0230-44F0-A8A3-7034D6EB4480}" destId="{ECA2078A-1983-4AEC-85B0-DE02B90746BF}" srcOrd="8" destOrd="0" parTransId="{8A13C452-1211-42EB-B89E-3448452E69B2}" sibTransId="{3D1834FA-1BD0-4271-995D-5D6318196DF1}"/>
    <dgm:cxn modelId="{08B99DB0-6F24-4BDA-91E9-EADBE39895B4}" type="presOf" srcId="{2357F67B-D605-4D71-9EF2-ABB0E78D5A49}" destId="{281C967B-240E-4B4C-A581-5A0ED4B5AED3}" srcOrd="0" destOrd="0" presId="urn:microsoft.com/office/officeart/2005/8/layout/cycle5"/>
    <dgm:cxn modelId="{AAF44F69-9810-4BF1-A721-FB8164C610FC}" srcId="{371734A0-0230-44F0-A8A3-7034D6EB4480}" destId="{30AF6AE1-85FF-4893-923B-01E113539615}" srcOrd="3" destOrd="0" parTransId="{620DFFBB-38B0-4336-ACFA-95FAA5379F20}" sibTransId="{6C44F633-45EE-4241-8449-846470574086}"/>
    <dgm:cxn modelId="{45FBE444-C67D-4F82-805E-C5409F7CE59C}" type="presOf" srcId="{C1DB8D05-6F20-4769-A15D-8896AFE2BB8C}" destId="{494787E1-B097-45F0-841F-9EBC145ED449}" srcOrd="0" destOrd="0" presId="urn:microsoft.com/office/officeart/2005/8/layout/cycle5"/>
    <dgm:cxn modelId="{800C616B-4EFD-44D2-AC10-F7DCBBF9C47C}" type="presOf" srcId="{C4514D2D-09B7-4068-8976-58E0C929F7BC}" destId="{0BAC7FF6-6A76-4DF0-9DE4-069290AAFAA2}" srcOrd="0" destOrd="0" presId="urn:microsoft.com/office/officeart/2005/8/layout/cycle5"/>
    <dgm:cxn modelId="{E21A785E-427B-4EC0-9F00-E97E9FCCC17C}" type="presOf" srcId="{29F9E402-DB6E-4501-902A-71B03BD9ABBB}" destId="{8E7FEDAD-BE47-4035-B129-D0E7BBF0F6E7}" srcOrd="0" destOrd="0" presId="urn:microsoft.com/office/officeart/2005/8/layout/cycle5"/>
    <dgm:cxn modelId="{ADE766E3-FB11-48F3-83BB-04379D46E669}" type="presOf" srcId="{9AEA60A1-826B-4A76-A63A-83C90F33DBAB}" destId="{A6888951-7FEB-4112-8DCF-E15154437F63}" srcOrd="0" destOrd="0" presId="urn:microsoft.com/office/officeart/2005/8/layout/cycle5"/>
    <dgm:cxn modelId="{DEA8E62A-394C-467C-B980-45F3901C3082}" srcId="{371734A0-0230-44F0-A8A3-7034D6EB4480}" destId="{023322F6-BCB8-432A-BCDF-0235F9516D46}" srcOrd="6" destOrd="0" parTransId="{661B6BC4-B1A8-43E3-835E-4999FC16FC8B}" sibTransId="{C1DB8D05-6F20-4769-A15D-8896AFE2BB8C}"/>
    <dgm:cxn modelId="{02BF6BDE-191A-40AB-80FD-19DBCF0C96DF}" type="presOf" srcId="{EE467B7F-14AC-479F-9892-7E70EFBEA35C}" destId="{76DEE790-3DA6-4343-88BC-38DEBF488FB9}" srcOrd="0" destOrd="0" presId="urn:microsoft.com/office/officeart/2005/8/layout/cycle5"/>
    <dgm:cxn modelId="{8B433E48-7B4B-4B24-9260-A68981888BD3}" type="presOf" srcId="{46CB68ED-0DCD-4180-A448-7F0DB0E27184}" destId="{9BDCD0F2-3DB0-44DF-A185-290353507EBC}" srcOrd="0" destOrd="0" presId="urn:microsoft.com/office/officeart/2005/8/layout/cycle5"/>
    <dgm:cxn modelId="{7B0BA3CA-0AAA-406B-857A-04B469BA174C}" srcId="{371734A0-0230-44F0-A8A3-7034D6EB4480}" destId="{9AEA60A1-826B-4A76-A63A-83C90F33DBAB}" srcOrd="10" destOrd="0" parTransId="{B384E5FB-A031-4486-A6AA-8DAD7F272CF5}" sibTransId="{9FD40F10-B9C1-4A1D-A28E-2171B885DF5F}"/>
    <dgm:cxn modelId="{1646FEDC-0C52-476E-A3E3-969B10923DD8}" srcId="{371734A0-0230-44F0-A8A3-7034D6EB4480}" destId="{2357F67B-D605-4D71-9EF2-ABB0E78D5A49}" srcOrd="7" destOrd="0" parTransId="{7BAAF33D-7AC6-4538-B03A-CE04B4521E43}" sibTransId="{ECCE22CB-F223-486B-8312-8F23123FA694}"/>
    <dgm:cxn modelId="{6D44147A-AFC9-4B80-A5D1-52ABA0567AF0}" type="presOf" srcId="{C552F64A-0EF8-4E06-AA85-877291B51B78}" destId="{47BBB91F-A731-4EBC-BFA7-CB11181A5E26}" srcOrd="0" destOrd="0" presId="urn:microsoft.com/office/officeart/2005/8/layout/cycle5"/>
    <dgm:cxn modelId="{55374C26-F6CC-45D9-A719-45044479FC6F}" type="presOf" srcId="{970D6313-C2A7-41B7-ABFB-8E4C2B7BC31F}" destId="{F7DFB131-1382-4E96-9397-DBF28243E255}" srcOrd="0" destOrd="0" presId="urn:microsoft.com/office/officeart/2005/8/layout/cycle5"/>
    <dgm:cxn modelId="{3D330147-9046-4A15-AEAC-12547146AE22}" type="presOf" srcId="{ECA2078A-1983-4AEC-85B0-DE02B90746BF}" destId="{CB34C938-0D9F-4D5B-A370-2357CC59A5A6}" srcOrd="0" destOrd="0" presId="urn:microsoft.com/office/officeart/2005/8/layout/cycle5"/>
    <dgm:cxn modelId="{F9A7FB5C-5003-4B05-80CA-E892D4ADA56C}" type="presOf" srcId="{6C44F633-45EE-4241-8449-846470574086}" destId="{F6722C12-8142-4547-8628-EF1E670CFD75}" srcOrd="0" destOrd="0" presId="urn:microsoft.com/office/officeart/2005/8/layout/cycle5"/>
    <dgm:cxn modelId="{32CCC2E3-B88E-482C-8871-8304555FD6BC}" type="presOf" srcId="{3D1834FA-1BD0-4271-995D-5D6318196DF1}" destId="{65285EE3-139F-42C6-BDD4-01BD8BF660A3}" srcOrd="0" destOrd="0" presId="urn:microsoft.com/office/officeart/2005/8/layout/cycle5"/>
    <dgm:cxn modelId="{AB15CBDA-9953-4911-ADD8-C5054874E286}" type="presParOf" srcId="{9769C25F-89B4-4116-942F-CE6E5915F0CB}" destId="{33640E3F-53D8-4507-93FD-116DFCC5E7A1}" srcOrd="0" destOrd="0" presId="urn:microsoft.com/office/officeart/2005/8/layout/cycle5"/>
    <dgm:cxn modelId="{BEC7A94E-6976-467F-841F-61424A066610}" type="presParOf" srcId="{9769C25F-89B4-4116-942F-CE6E5915F0CB}" destId="{8D746930-E5DA-4036-B904-1E0D9CC8CB93}" srcOrd="1" destOrd="0" presId="urn:microsoft.com/office/officeart/2005/8/layout/cycle5"/>
    <dgm:cxn modelId="{32DADE97-C00B-4188-A460-E1070C24B18F}" type="presParOf" srcId="{9769C25F-89B4-4116-942F-CE6E5915F0CB}" destId="{E472EC57-0A8B-4425-BCA9-0004D0597A9E}" srcOrd="2" destOrd="0" presId="urn:microsoft.com/office/officeart/2005/8/layout/cycle5"/>
    <dgm:cxn modelId="{CB081DB7-7DE7-4F2D-A273-7339B7343AD0}" type="presParOf" srcId="{9769C25F-89B4-4116-942F-CE6E5915F0CB}" destId="{9BDCD0F2-3DB0-44DF-A185-290353507EBC}" srcOrd="3" destOrd="0" presId="urn:microsoft.com/office/officeart/2005/8/layout/cycle5"/>
    <dgm:cxn modelId="{F4C3765F-DA47-4195-BE9C-D7AFD009071D}" type="presParOf" srcId="{9769C25F-89B4-4116-942F-CE6E5915F0CB}" destId="{62ECEB96-E8B6-4EF4-A1B2-4FA96D1AE084}" srcOrd="4" destOrd="0" presId="urn:microsoft.com/office/officeart/2005/8/layout/cycle5"/>
    <dgm:cxn modelId="{7E5D2ECA-6B8C-4327-A4CE-914214DC731E}" type="presParOf" srcId="{9769C25F-89B4-4116-942F-CE6E5915F0CB}" destId="{6038E7B0-46AA-4E59-AF7F-259737FE7F97}" srcOrd="5" destOrd="0" presId="urn:microsoft.com/office/officeart/2005/8/layout/cycle5"/>
    <dgm:cxn modelId="{93D5CF12-6AA0-4AC8-822A-20BAC64D17ED}" type="presParOf" srcId="{9769C25F-89B4-4116-942F-CE6E5915F0CB}" destId="{021A8A5D-3B9D-45F3-8533-18D3A8C84154}" srcOrd="6" destOrd="0" presId="urn:microsoft.com/office/officeart/2005/8/layout/cycle5"/>
    <dgm:cxn modelId="{7F2FDF65-993F-4E66-A6E2-BA97A7414EC5}" type="presParOf" srcId="{9769C25F-89B4-4116-942F-CE6E5915F0CB}" destId="{D572FCED-1415-4F0F-A8B3-39E965261111}" srcOrd="7" destOrd="0" presId="urn:microsoft.com/office/officeart/2005/8/layout/cycle5"/>
    <dgm:cxn modelId="{76DF6248-A7F8-41A4-916A-2C2D62F97774}" type="presParOf" srcId="{9769C25F-89B4-4116-942F-CE6E5915F0CB}" destId="{A6CF7EB6-6ACF-44DA-83C3-5CE031556F23}" srcOrd="8" destOrd="0" presId="urn:microsoft.com/office/officeart/2005/8/layout/cycle5"/>
    <dgm:cxn modelId="{08FC683F-9026-461F-A0F1-83EA0B22BA5E}" type="presParOf" srcId="{9769C25F-89B4-4116-942F-CE6E5915F0CB}" destId="{50AB1CBD-6F62-4831-B10A-9561155094B7}" srcOrd="9" destOrd="0" presId="urn:microsoft.com/office/officeart/2005/8/layout/cycle5"/>
    <dgm:cxn modelId="{E9F38218-1395-4104-9781-9F6E07A64AD9}" type="presParOf" srcId="{9769C25F-89B4-4116-942F-CE6E5915F0CB}" destId="{794D5305-4E7B-4B03-9353-951B2A8C47FF}" srcOrd="10" destOrd="0" presId="urn:microsoft.com/office/officeart/2005/8/layout/cycle5"/>
    <dgm:cxn modelId="{02E890C6-4D76-4487-A50F-FA644754ACCD}" type="presParOf" srcId="{9769C25F-89B4-4116-942F-CE6E5915F0CB}" destId="{F6722C12-8142-4547-8628-EF1E670CFD75}" srcOrd="11" destOrd="0" presId="urn:microsoft.com/office/officeart/2005/8/layout/cycle5"/>
    <dgm:cxn modelId="{C8C7333A-7E16-4238-A72B-48D323FB22A1}" type="presParOf" srcId="{9769C25F-89B4-4116-942F-CE6E5915F0CB}" destId="{47BBB91F-A731-4EBC-BFA7-CB11181A5E26}" srcOrd="12" destOrd="0" presId="urn:microsoft.com/office/officeart/2005/8/layout/cycle5"/>
    <dgm:cxn modelId="{6A47F4EF-6ABA-476F-A023-DAC62B4D855C}" type="presParOf" srcId="{9769C25F-89B4-4116-942F-CE6E5915F0CB}" destId="{BFFE6100-606D-4CB7-949B-4D15EA275936}" srcOrd="13" destOrd="0" presId="urn:microsoft.com/office/officeart/2005/8/layout/cycle5"/>
    <dgm:cxn modelId="{582A8502-646A-4C28-BA7D-99CB5609F035}" type="presParOf" srcId="{9769C25F-89B4-4116-942F-CE6E5915F0CB}" destId="{AE8C740E-9183-4AB5-8568-177BFAA4D72A}" srcOrd="14" destOrd="0" presId="urn:microsoft.com/office/officeart/2005/8/layout/cycle5"/>
    <dgm:cxn modelId="{BF8B0927-904A-4287-882C-7834761A2348}" type="presParOf" srcId="{9769C25F-89B4-4116-942F-CE6E5915F0CB}" destId="{8E7FEDAD-BE47-4035-B129-D0E7BBF0F6E7}" srcOrd="15" destOrd="0" presId="urn:microsoft.com/office/officeart/2005/8/layout/cycle5"/>
    <dgm:cxn modelId="{4282E044-C9C3-4474-B1A0-4A4A9939A51C}" type="presParOf" srcId="{9769C25F-89B4-4116-942F-CE6E5915F0CB}" destId="{BB0F610D-5CCC-4EF2-AF4B-D7945F73EDE9}" srcOrd="16" destOrd="0" presId="urn:microsoft.com/office/officeart/2005/8/layout/cycle5"/>
    <dgm:cxn modelId="{49A336F6-44B9-4DD4-A30E-FE3F711EF555}" type="presParOf" srcId="{9769C25F-89B4-4116-942F-CE6E5915F0CB}" destId="{2FCA6DAE-0A1C-4387-8AEA-F5D8F1EEAF08}" srcOrd="17" destOrd="0" presId="urn:microsoft.com/office/officeart/2005/8/layout/cycle5"/>
    <dgm:cxn modelId="{B249553D-C702-4999-934C-8228F42ED422}" type="presParOf" srcId="{9769C25F-89B4-4116-942F-CE6E5915F0CB}" destId="{5BECFEE1-BF07-420C-95E5-B7EB9DC9E984}" srcOrd="18" destOrd="0" presId="urn:microsoft.com/office/officeart/2005/8/layout/cycle5"/>
    <dgm:cxn modelId="{C01D1BB9-FB22-4D9F-B36B-02651B7BF037}" type="presParOf" srcId="{9769C25F-89B4-4116-942F-CE6E5915F0CB}" destId="{EF017B05-9578-4112-9A5B-34B3E10F132C}" srcOrd="19" destOrd="0" presId="urn:microsoft.com/office/officeart/2005/8/layout/cycle5"/>
    <dgm:cxn modelId="{7CCF5450-EEA2-4BF5-BBB0-DE0A33FDADEE}" type="presParOf" srcId="{9769C25F-89B4-4116-942F-CE6E5915F0CB}" destId="{494787E1-B097-45F0-841F-9EBC145ED449}" srcOrd="20" destOrd="0" presId="urn:microsoft.com/office/officeart/2005/8/layout/cycle5"/>
    <dgm:cxn modelId="{B30C9CB2-AE53-4C3F-984D-38A5597F3212}" type="presParOf" srcId="{9769C25F-89B4-4116-942F-CE6E5915F0CB}" destId="{281C967B-240E-4B4C-A581-5A0ED4B5AED3}" srcOrd="21" destOrd="0" presId="urn:microsoft.com/office/officeart/2005/8/layout/cycle5"/>
    <dgm:cxn modelId="{2715FA61-25BC-48E9-8B9C-0F70416E3482}" type="presParOf" srcId="{9769C25F-89B4-4116-942F-CE6E5915F0CB}" destId="{D35373D3-6359-49E0-ACC6-0BBDC071CA4A}" srcOrd="22" destOrd="0" presId="urn:microsoft.com/office/officeart/2005/8/layout/cycle5"/>
    <dgm:cxn modelId="{A5B6D10B-F2D7-447A-AEFF-50F739A11743}" type="presParOf" srcId="{9769C25F-89B4-4116-942F-CE6E5915F0CB}" destId="{FB94CCEE-3846-4DBB-AF9D-B7C13A7BA4D1}" srcOrd="23" destOrd="0" presId="urn:microsoft.com/office/officeart/2005/8/layout/cycle5"/>
    <dgm:cxn modelId="{B286A471-D296-480E-AE44-4CFA23AB72BE}" type="presParOf" srcId="{9769C25F-89B4-4116-942F-CE6E5915F0CB}" destId="{CB34C938-0D9F-4D5B-A370-2357CC59A5A6}" srcOrd="24" destOrd="0" presId="urn:microsoft.com/office/officeart/2005/8/layout/cycle5"/>
    <dgm:cxn modelId="{8640F732-8A8D-450E-950A-C6E1F077A187}" type="presParOf" srcId="{9769C25F-89B4-4116-942F-CE6E5915F0CB}" destId="{C1224FBE-BA82-48F3-845D-A5A2091ABED7}" srcOrd="25" destOrd="0" presId="urn:microsoft.com/office/officeart/2005/8/layout/cycle5"/>
    <dgm:cxn modelId="{9BD00FE9-3D3E-445B-89EF-601AECFAE3ED}" type="presParOf" srcId="{9769C25F-89B4-4116-942F-CE6E5915F0CB}" destId="{65285EE3-139F-42C6-BDD4-01BD8BF660A3}" srcOrd="26" destOrd="0" presId="urn:microsoft.com/office/officeart/2005/8/layout/cycle5"/>
    <dgm:cxn modelId="{9F109AB0-6DA6-464A-A7B1-542DD36028DB}" type="presParOf" srcId="{9769C25F-89B4-4116-942F-CE6E5915F0CB}" destId="{334320F1-F5BD-45B0-B2C9-1A71CEFF17DE}" srcOrd="27" destOrd="0" presId="urn:microsoft.com/office/officeart/2005/8/layout/cycle5"/>
    <dgm:cxn modelId="{3B9AB018-FD69-44AE-AFB3-72DAB8A86ED0}" type="presParOf" srcId="{9769C25F-89B4-4116-942F-CE6E5915F0CB}" destId="{EFFB7F0A-7561-4B56-9AC3-E88959B2B778}" srcOrd="28" destOrd="0" presId="urn:microsoft.com/office/officeart/2005/8/layout/cycle5"/>
    <dgm:cxn modelId="{53F91F87-6712-4E78-9F1D-0A78A015B6FD}" type="presParOf" srcId="{9769C25F-89B4-4116-942F-CE6E5915F0CB}" destId="{76DEE790-3DA6-4343-88BC-38DEBF488FB9}" srcOrd="29" destOrd="0" presId="urn:microsoft.com/office/officeart/2005/8/layout/cycle5"/>
    <dgm:cxn modelId="{62941233-5C72-4D3A-B8DC-ED05F731E38C}" type="presParOf" srcId="{9769C25F-89B4-4116-942F-CE6E5915F0CB}" destId="{A6888951-7FEB-4112-8DCF-E15154437F63}" srcOrd="30" destOrd="0" presId="urn:microsoft.com/office/officeart/2005/8/layout/cycle5"/>
    <dgm:cxn modelId="{4A039BB4-0F6F-4D77-8CB4-F78CBFF06983}" type="presParOf" srcId="{9769C25F-89B4-4116-942F-CE6E5915F0CB}" destId="{9B1CC6E4-7EB3-4AA2-8F88-332BC90120C2}" srcOrd="31" destOrd="0" presId="urn:microsoft.com/office/officeart/2005/8/layout/cycle5"/>
    <dgm:cxn modelId="{2598B70D-B459-4F18-980C-BA5D81AEE09A}" type="presParOf" srcId="{9769C25F-89B4-4116-942F-CE6E5915F0CB}" destId="{A0643EE4-1576-431B-9ADA-257EAAFB9453}" srcOrd="32" destOrd="0" presId="urn:microsoft.com/office/officeart/2005/8/layout/cycle5"/>
    <dgm:cxn modelId="{A30DD2B5-79B1-4866-AECC-12B62AD8ED5F}" type="presParOf" srcId="{9769C25F-89B4-4116-942F-CE6E5915F0CB}" destId="{F7DFB131-1382-4E96-9397-DBF28243E255}" srcOrd="33" destOrd="0" presId="urn:microsoft.com/office/officeart/2005/8/layout/cycle5"/>
    <dgm:cxn modelId="{26E1A5B1-42FA-4C4D-A6B6-42C72E798946}" type="presParOf" srcId="{9769C25F-89B4-4116-942F-CE6E5915F0CB}" destId="{DB6CA002-7AE1-4BD6-8BD8-96E069E0DA8D}" srcOrd="34" destOrd="0" presId="urn:microsoft.com/office/officeart/2005/8/layout/cycle5"/>
    <dgm:cxn modelId="{9AA5F41C-7727-421F-8F3C-F7369D8B3194}" type="presParOf" srcId="{9769C25F-89B4-4116-942F-CE6E5915F0CB}" destId="{0BAC7FF6-6A76-4DF0-9DE4-069290AAFAA2}" srcOrd="35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640E3F-53D8-4507-93FD-116DFCC5E7A1}">
      <dsp:nvSpPr>
        <dsp:cNvPr id="0" name=""/>
        <dsp:cNvSpPr/>
      </dsp:nvSpPr>
      <dsp:spPr>
        <a:xfrm>
          <a:off x="3579174" y="6228"/>
          <a:ext cx="1071570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алғыр, пысық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605808" y="32862"/>
        <a:ext cx="1018302" cy="492334"/>
      </dsp:txXfrm>
    </dsp:sp>
    <dsp:sp modelId="{E472EC57-0A8B-4425-BCA9-0004D0597A9E}">
      <dsp:nvSpPr>
        <dsp:cNvPr id="0" name=""/>
        <dsp:cNvSpPr/>
      </dsp:nvSpPr>
      <dsp:spPr>
        <a:xfrm>
          <a:off x="1126169" y="198624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3597761" y="159632"/>
              </a:moveTo>
              <a:arcTo wR="2685647" hR="2685647" stAng="17391244" swAng="297725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CD0F2-3DB0-44DF-A185-290353507EBC}">
      <dsp:nvSpPr>
        <dsp:cNvPr id="0" name=""/>
        <dsp:cNvSpPr/>
      </dsp:nvSpPr>
      <dsp:spPr>
        <a:xfrm>
          <a:off x="4864052" y="480119"/>
          <a:ext cx="1386324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dirty="0" smtClean="0">
              <a:latin typeface="Times New Roman" pitchFamily="18" charset="0"/>
              <a:cs typeface="Times New Roman" pitchFamily="18" charset="0"/>
            </a:rPr>
            <a:t>өтірікші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90686" y="506753"/>
        <a:ext cx="1333056" cy="492334"/>
      </dsp:txXfrm>
    </dsp:sp>
    <dsp:sp modelId="{6038E7B0-46AA-4E59-AF7F-259737FE7F97}">
      <dsp:nvSpPr>
        <dsp:cNvPr id="0" name=""/>
        <dsp:cNvSpPr/>
      </dsp:nvSpPr>
      <dsp:spPr>
        <a:xfrm>
          <a:off x="1591406" y="474332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4390908" y="610849"/>
              </a:moveTo>
              <a:arcTo wR="2685647" hR="2685647" stAng="18564992" swAng="368474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1A8A5D-3B9D-45F3-8533-18D3A8C84154}">
      <dsp:nvSpPr>
        <dsp:cNvPr id="0" name=""/>
        <dsp:cNvSpPr/>
      </dsp:nvSpPr>
      <dsp:spPr>
        <a:xfrm>
          <a:off x="5873398" y="1349052"/>
          <a:ext cx="1134801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ақылды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0032" y="1375686"/>
        <a:ext cx="1081533" cy="492334"/>
      </dsp:txXfrm>
    </dsp:sp>
    <dsp:sp modelId="{A6CF7EB6-6ACF-44DA-83C3-5CE031556F23}">
      <dsp:nvSpPr>
        <dsp:cNvPr id="0" name=""/>
        <dsp:cNvSpPr/>
      </dsp:nvSpPr>
      <dsp:spPr>
        <a:xfrm>
          <a:off x="1429313" y="279029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5209912" y="1768704"/>
              </a:moveTo>
              <a:arcTo wR="2685647" hR="2685647" stAng="20402182" swAng="63705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B1CBD-6F62-4831-B10A-9561155094B7}">
      <dsp:nvSpPr>
        <dsp:cNvPr id="0" name=""/>
        <dsp:cNvSpPr/>
      </dsp:nvSpPr>
      <dsp:spPr>
        <a:xfrm>
          <a:off x="6235825" y="2691875"/>
          <a:ext cx="1129564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сотқар, тентек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62459" y="2718509"/>
        <a:ext cx="1076296" cy="492334"/>
      </dsp:txXfrm>
    </dsp:sp>
    <dsp:sp modelId="{F6722C12-8142-4547-8628-EF1E670CFD75}">
      <dsp:nvSpPr>
        <dsp:cNvPr id="0" name=""/>
        <dsp:cNvSpPr/>
      </dsp:nvSpPr>
      <dsp:spPr>
        <a:xfrm>
          <a:off x="1429313" y="279029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5335644" y="3121785"/>
              </a:moveTo>
              <a:arcTo wR="2685647" hR="2685647" stAng="560759" swAng="63705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BBB91F-A731-4EBC-BFA7-CB11181A5E26}">
      <dsp:nvSpPr>
        <dsp:cNvPr id="0" name=""/>
        <dsp:cNvSpPr/>
      </dsp:nvSpPr>
      <dsp:spPr>
        <a:xfrm>
          <a:off x="5800853" y="4034699"/>
          <a:ext cx="1279890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мейірімді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827487" y="4061333"/>
        <a:ext cx="1226622" cy="492334"/>
      </dsp:txXfrm>
    </dsp:sp>
    <dsp:sp modelId="{AE8C740E-9183-4AB5-8568-177BFAA4D72A}">
      <dsp:nvSpPr>
        <dsp:cNvPr id="0" name=""/>
        <dsp:cNvSpPr/>
      </dsp:nvSpPr>
      <dsp:spPr>
        <a:xfrm>
          <a:off x="1429313" y="279029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4756391" y="4395828"/>
              </a:moveTo>
              <a:arcTo wR="2685647" hR="2685647" stAng="2373152" swAng="46414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7FEDAD-BE47-4035-B129-D0E7BBF0F6E7}">
      <dsp:nvSpPr>
        <dsp:cNvPr id="0" name=""/>
        <dsp:cNvSpPr/>
      </dsp:nvSpPr>
      <dsp:spPr>
        <a:xfrm>
          <a:off x="4834954" y="5017714"/>
          <a:ext cx="1245659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қу, зымиян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61588" y="5044348"/>
        <a:ext cx="1192391" cy="492334"/>
      </dsp:txXfrm>
    </dsp:sp>
    <dsp:sp modelId="{2FCA6DAE-0A1C-4387-8AEA-F5D8F1EEAF08}">
      <dsp:nvSpPr>
        <dsp:cNvPr id="0" name=""/>
        <dsp:cNvSpPr/>
      </dsp:nvSpPr>
      <dsp:spPr>
        <a:xfrm>
          <a:off x="1429313" y="279029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3383409" y="5279067"/>
              </a:moveTo>
              <a:arcTo wR="2685647" hR="2685647" stAng="4496467" swAng="88523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ECFEE1-BF07-420C-95E5-B7EB9DC9E984}">
      <dsp:nvSpPr>
        <dsp:cNvPr id="0" name=""/>
        <dsp:cNvSpPr/>
      </dsp:nvSpPr>
      <dsp:spPr>
        <a:xfrm>
          <a:off x="3506630" y="5377523"/>
          <a:ext cx="1216659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шыдамсыз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33264" y="5404157"/>
        <a:ext cx="1163391" cy="492334"/>
      </dsp:txXfrm>
    </dsp:sp>
    <dsp:sp modelId="{494787E1-B097-45F0-841F-9EBC145ED449}">
      <dsp:nvSpPr>
        <dsp:cNvPr id="0" name=""/>
        <dsp:cNvSpPr/>
      </dsp:nvSpPr>
      <dsp:spPr>
        <a:xfrm>
          <a:off x="1429313" y="279029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2063334" y="5298199"/>
              </a:moveTo>
              <a:arcTo wR="2685647" hR="2685647" stAng="6203894" swAng="55167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1C967B-240E-4B4C-A581-5A0ED4B5AED3}">
      <dsp:nvSpPr>
        <dsp:cNvPr id="0" name=""/>
        <dsp:cNvSpPr/>
      </dsp:nvSpPr>
      <dsp:spPr>
        <a:xfrm>
          <a:off x="2106867" y="5017714"/>
          <a:ext cx="1330538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тиянақсыз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3501" y="5044348"/>
        <a:ext cx="1277270" cy="492334"/>
      </dsp:txXfrm>
    </dsp:sp>
    <dsp:sp modelId="{FB94CCEE-3846-4DBB-AF9D-B7C13A7BA4D1}">
      <dsp:nvSpPr>
        <dsp:cNvPr id="0" name=""/>
        <dsp:cNvSpPr/>
      </dsp:nvSpPr>
      <dsp:spPr>
        <a:xfrm>
          <a:off x="1429313" y="279029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863947" y="4658997"/>
              </a:moveTo>
              <a:arcTo wR="2685647" hR="2685647" stAng="7962700" swAng="46414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4C938-0D9F-4D5B-A370-2357CC59A5A6}">
      <dsp:nvSpPr>
        <dsp:cNvPr id="0" name=""/>
        <dsp:cNvSpPr/>
      </dsp:nvSpPr>
      <dsp:spPr>
        <a:xfrm>
          <a:off x="1212407" y="4034699"/>
          <a:ext cx="1153427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әділетті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39041" y="4061333"/>
        <a:ext cx="1100159" cy="492334"/>
      </dsp:txXfrm>
    </dsp:sp>
    <dsp:sp modelId="{65285EE3-139F-42C6-BDD4-01BD8BF660A3}">
      <dsp:nvSpPr>
        <dsp:cNvPr id="0" name=""/>
        <dsp:cNvSpPr/>
      </dsp:nvSpPr>
      <dsp:spPr>
        <a:xfrm>
          <a:off x="1429313" y="279029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161381" y="3602590"/>
              </a:moveTo>
              <a:arcTo wR="2685647" hR="2685647" stAng="9602182" swAng="63705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320F1-F5BD-45B0-B2C9-1A71CEFF17DE}">
      <dsp:nvSpPr>
        <dsp:cNvPr id="0" name=""/>
        <dsp:cNvSpPr/>
      </dsp:nvSpPr>
      <dsp:spPr>
        <a:xfrm>
          <a:off x="849980" y="2691875"/>
          <a:ext cx="1158665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әзілқой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6614" y="2718509"/>
        <a:ext cx="1105397" cy="492334"/>
      </dsp:txXfrm>
    </dsp:sp>
    <dsp:sp modelId="{76DEE790-3DA6-4343-88BC-38DEBF488FB9}">
      <dsp:nvSpPr>
        <dsp:cNvPr id="0" name=""/>
        <dsp:cNvSpPr/>
      </dsp:nvSpPr>
      <dsp:spPr>
        <a:xfrm>
          <a:off x="1429313" y="279029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35650" y="2249509"/>
              </a:moveTo>
              <a:arcTo wR="2685647" hR="2685647" stAng="11360759" swAng="637058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88951-7FEB-4112-8DCF-E15154437F63}">
      <dsp:nvSpPr>
        <dsp:cNvPr id="0" name=""/>
        <dsp:cNvSpPr/>
      </dsp:nvSpPr>
      <dsp:spPr>
        <a:xfrm>
          <a:off x="1220789" y="1349052"/>
          <a:ext cx="1136665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арамза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47423" y="1375686"/>
        <a:ext cx="1083397" cy="492334"/>
      </dsp:txXfrm>
    </dsp:sp>
    <dsp:sp modelId="{A0643EE4-1576-431B-9ADA-257EAAFB9453}">
      <dsp:nvSpPr>
        <dsp:cNvPr id="0" name=""/>
        <dsp:cNvSpPr/>
      </dsp:nvSpPr>
      <dsp:spPr>
        <a:xfrm>
          <a:off x="1590940" y="38407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430250" y="1227604"/>
              </a:moveTo>
              <a:arcTo wR="2685647" hR="2685647" stAng="12772883" swAng="37624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FB131-1382-4E96-9397-DBF28243E255}">
      <dsp:nvSpPr>
        <dsp:cNvPr id="0" name=""/>
        <dsp:cNvSpPr/>
      </dsp:nvSpPr>
      <dsp:spPr>
        <a:xfrm>
          <a:off x="1911734" y="408117"/>
          <a:ext cx="1386316" cy="545602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smtClean="0">
              <a:latin typeface="Times New Roman" pitchFamily="18" charset="0"/>
              <a:cs typeface="Times New Roman" pitchFamily="18" charset="0"/>
            </a:rPr>
            <a:t>қателіктерін түсіне біледі</a:t>
          </a:r>
          <a:endParaRPr lang="ru-RU" sz="16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38368" y="434751"/>
        <a:ext cx="1333048" cy="492334"/>
      </dsp:txXfrm>
    </dsp:sp>
    <dsp:sp modelId="{0BAC7FF6-6A76-4DF0-9DE4-069290AAFAA2}">
      <dsp:nvSpPr>
        <dsp:cNvPr id="0" name=""/>
        <dsp:cNvSpPr/>
      </dsp:nvSpPr>
      <dsp:spPr>
        <a:xfrm>
          <a:off x="1117945" y="323624"/>
          <a:ext cx="5371294" cy="5371294"/>
        </a:xfrm>
        <a:custGeom>
          <a:avLst/>
          <a:gdLst/>
          <a:ahLst/>
          <a:cxnLst/>
          <a:rect l="0" t="0" r="0" b="0"/>
          <a:pathLst>
            <a:path>
              <a:moveTo>
                <a:pt x="2104865" y="63549"/>
              </a:moveTo>
              <a:arcTo wR="2685647" hR="2685647" stAng="15450654" swAng="346479"/>
            </a:path>
          </a:pathLst>
        </a:custGeom>
        <a:noFill/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310F62DC-BE70-4D10-99A5-502126713DDB}" type="datetimeFigureOut">
              <a:rPr lang="ru-RU"/>
              <a:pPr>
                <a:defRPr/>
              </a:pPr>
              <a:t>22.01.2021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CE9C72E-80D6-49DD-8504-C4C15D2A5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765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8DDF90-9EDE-4CCF-861F-D09BCF0F73DA}" type="slidenum">
              <a:rPr lang="ru-RU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1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/>
              <a:ahLst/>
              <a:cxnLst>
                <a:cxn ang="0">
                  <a:pos x="0" y="566"/>
                </a:cxn>
                <a:cxn ang="0">
                  <a:pos x="0" y="906"/>
                </a:cxn>
                <a:cxn ang="0">
                  <a:pos x="1014" y="283"/>
                </a:cxn>
                <a:cxn ang="0">
                  <a:pos x="1018" y="307"/>
                </a:cxn>
                <a:cxn ang="0">
                  <a:pos x="869" y="0"/>
                </a:cxn>
                <a:cxn ang="0">
                  <a:pos x="0" y="566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/>
              <a:ahLst/>
              <a:cxnLst>
                <a:cxn ang="0">
                  <a:pos x="1018" y="566"/>
                </a:cxn>
                <a:cxn ang="0">
                  <a:pos x="1018" y="906"/>
                </a:cxn>
                <a:cxn ang="0">
                  <a:pos x="3" y="283"/>
                </a:cxn>
                <a:cxn ang="0">
                  <a:pos x="0" y="307"/>
                </a:cxn>
                <a:cxn ang="0">
                  <a:pos x="148" y="0"/>
                </a:cxn>
                <a:cxn ang="0">
                  <a:pos x="1018" y="566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2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/>
                <a:ahLst/>
                <a:cxnLst>
                  <a:cxn ang="0">
                    <a:pos x="1315" y="2198"/>
                  </a:cxn>
                  <a:cxn ang="0">
                    <a:pos x="1315" y="1815"/>
                  </a:cxn>
                  <a:cxn ang="0">
                    <a:pos x="409" y="214"/>
                  </a:cxn>
                  <a:cxn ang="0">
                    <a:pos x="0" y="0"/>
                  </a:cxn>
                  <a:cxn ang="0">
                    <a:pos x="1315" y="2198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09" y="216"/>
                  </a:cxn>
                  <a:cxn ang="0">
                    <a:pos x="2279" y="216"/>
                  </a:cxn>
                  <a:cxn ang="0">
                    <a:pos x="2631" y="0"/>
                  </a:cxn>
                  <a:cxn ang="0">
                    <a:pos x="0" y="0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/>
                <a:ahLst/>
                <a:cxnLst>
                  <a:cxn ang="0">
                    <a:pos x="0" y="2198"/>
                  </a:cxn>
                  <a:cxn ang="0">
                    <a:pos x="0" y="1815"/>
                  </a:cxn>
                  <a:cxn ang="0">
                    <a:pos x="906" y="214"/>
                  </a:cxn>
                  <a:cxn ang="0">
                    <a:pos x="1316" y="0"/>
                  </a:cxn>
                  <a:cxn ang="0">
                    <a:pos x="0" y="2198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17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Правка образца подзаголовка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FC3C-DD0D-473E-BB30-DA239B5811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 autoUpdateAnimBg="0"/>
      <p:bldP spid="31757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37A8A-68D8-438B-9CB1-9A2A6CF76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6AEE8-AC4F-4674-840B-3C525993FB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861F1-BAEC-4E16-9DB8-EC6CE646F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7CB9C-9DEF-46F4-949C-512729083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E41EF-883B-4780-9163-AE2623760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0F05-5BB4-4367-9F1E-2EE9C9C756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99F8A-58B5-49AD-A4C9-6B528F036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8C694-2C50-4B16-A285-678052AAE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35B86-6AC8-4D8A-9EB9-A057E8D296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72A85-C11D-4B4A-9B5F-8C346716BE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 sz="2400"/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30724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/>
              <a:ahLst/>
              <a:cxnLst>
                <a:cxn ang="0">
                  <a:pos x="318" y="198"/>
                </a:cxn>
                <a:cxn ang="0">
                  <a:pos x="318" y="318"/>
                </a:cxn>
                <a:cxn ang="0">
                  <a:pos x="1" y="99"/>
                </a:cxn>
                <a:cxn ang="0">
                  <a:pos x="0" y="108"/>
                </a:cxn>
                <a:cxn ang="0">
                  <a:pos x="46" y="0"/>
                </a:cxn>
                <a:cxn ang="0">
                  <a:pos x="318" y="198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/>
              <a:ahLst/>
              <a:cxnLst>
                <a:cxn ang="0">
                  <a:pos x="0" y="198"/>
                </a:cxn>
                <a:cxn ang="0">
                  <a:pos x="0" y="318"/>
                </a:cxn>
                <a:cxn ang="0">
                  <a:pos x="316" y="99"/>
                </a:cxn>
                <a:cxn ang="0">
                  <a:pos x="318" y="108"/>
                </a:cxn>
                <a:cxn ang="0">
                  <a:pos x="271" y="0"/>
                </a:cxn>
                <a:cxn ang="0">
                  <a:pos x="0" y="198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30727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/>
                <a:ahLst/>
                <a:cxnLst>
                  <a:cxn ang="0">
                    <a:pos x="411" y="772"/>
                  </a:cxn>
                  <a:cxn ang="0">
                    <a:pos x="411" y="637"/>
                  </a:cxn>
                  <a:cxn ang="0">
                    <a:pos x="127" y="75"/>
                  </a:cxn>
                  <a:cxn ang="0">
                    <a:pos x="0" y="0"/>
                  </a:cxn>
                  <a:cxn ang="0">
                    <a:pos x="411" y="772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7" y="76"/>
                  </a:cxn>
                  <a:cxn ang="0">
                    <a:pos x="712" y="76"/>
                  </a:cxn>
                  <a:cxn ang="0">
                    <a:pos x="822" y="0"/>
                  </a:cxn>
                  <a:cxn ang="0">
                    <a:pos x="0" y="0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/>
                <a:ahLst/>
                <a:cxnLst>
                  <a:cxn ang="0">
                    <a:pos x="0" y="772"/>
                  </a:cxn>
                  <a:cxn ang="0">
                    <a:pos x="0" y="637"/>
                  </a:cxn>
                  <a:cxn ang="0">
                    <a:pos x="283" y="75"/>
                  </a:cxn>
                  <a:cxn ang="0">
                    <a:pos x="411" y="0"/>
                  </a:cxn>
                  <a:cxn ang="0">
                    <a:pos x="0" y="772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32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33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3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>
              <a:defRPr/>
            </a:pPr>
            <a:fld id="{20443C03-5AEF-4B81-A791-5905266971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6" r:id="rId2"/>
    <p:sldLayoutId id="2147483685" r:id="rId3"/>
    <p:sldLayoutId id="2147483684" r:id="rId4"/>
    <p:sldLayoutId id="2147483683" r:id="rId5"/>
    <p:sldLayoutId id="2147483682" r:id="rId6"/>
    <p:sldLayoutId id="2147483681" r:id="rId7"/>
    <p:sldLayoutId id="2147483680" r:id="rId8"/>
    <p:sldLayoutId id="2147483679" r:id="rId9"/>
    <p:sldLayoutId id="2147483678" r:id="rId10"/>
    <p:sldLayoutId id="214748367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3073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7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7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itchFamily="2" charset="2"/>
        <a:buChar char="Ú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slide" Target="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&#1050;&#1086;&#1078;&#1072;%20&#1090;&#1077;&#1089;&#1090;/&#1058;&#1077;&#1089;&#1090;%20&#1050;&#1086;&#1078;&#1072;.htm" TargetMode="Externa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F%D0%B3%D1%96%D0%BD%D0%B3%D1%96+%D2%9A%D0%BE%D0%B6%D0%B0)" TargetMode="External"/><Relationship Id="rId2" Type="http://schemas.openxmlformats.org/officeDocument/2006/relationships/hyperlink" Target="https://yandex.kz/video/preview/?filmId=738924542561728029&amp;from=tabbar&amp;parent-reqid=1611240689188482-643271713659112970900275-production-app-host-sas-web-yp-138&amp;text=%C2%AB%D0%9C%D0%B5%D0%BD%D1%96%D2%A3+%D0%B0%D1%82%D1%8B%D0%BC-+%D2%9A%D0%BE%D0%B6%D0%B0%C2%BB(%D0%BA%D0%B5%D1%88%D0%B5%D0%B3%D1%96+%D0%B6%D3%99%D0%BD%D0%B5+%D0%B1%D2%AF%D0%B3%D1%96%D0%BD%D0%B3%D1%96+%D2%9A%D0%BE%D0%B6%D0%B0)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7.xml"/><Relationship Id="rId3" Type="http://schemas.openxmlformats.org/officeDocument/2006/relationships/slide" Target="slide7.xml"/><Relationship Id="rId7" Type="http://schemas.openxmlformats.org/officeDocument/2006/relationships/slide" Target="slide15.xml"/><Relationship Id="rId12" Type="http://schemas.openxmlformats.org/officeDocument/2006/relationships/slide" Target="slide14.xml"/><Relationship Id="rId2" Type="http://schemas.openxmlformats.org/officeDocument/2006/relationships/image" Target="../media/image16.jpeg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1.xml"/><Relationship Id="rId5" Type="http://schemas.openxmlformats.org/officeDocument/2006/relationships/slide" Target="slide9.xml"/><Relationship Id="rId15" Type="http://schemas.openxmlformats.org/officeDocument/2006/relationships/image" Target="../media/image17.jpeg"/><Relationship Id="rId10" Type="http://schemas.openxmlformats.org/officeDocument/2006/relationships/slide" Target="slide16.xml"/><Relationship Id="rId4" Type="http://schemas.openxmlformats.org/officeDocument/2006/relationships/slide" Target="slide8.xml"/><Relationship Id="rId9" Type="http://schemas.openxmlformats.org/officeDocument/2006/relationships/slide" Target="slide13.xml"/><Relationship Id="rId1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slide" Target="slide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Группа 6"/>
          <p:cNvGrpSpPr>
            <a:grpSpLocks/>
          </p:cNvGrpSpPr>
          <p:nvPr/>
        </p:nvGrpSpPr>
        <p:grpSpPr bwMode="auto">
          <a:xfrm>
            <a:off x="-541338" y="0"/>
            <a:ext cx="10514013" cy="6858000"/>
            <a:chOff x="2347112" y="2745384"/>
            <a:chExt cx="4448175" cy="3463413"/>
          </a:xfrm>
        </p:grpSpPr>
        <p:pic>
          <p:nvPicPr>
            <p:cNvPr id="14339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47112" y="2745384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H:\Менің атым Қожа\s19b0037a8abaa45898ac97dde114125c3a65939ce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7112" y="3640688"/>
              <a:ext cx="2071912" cy="209269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8372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467544" y="0"/>
            <a:ext cx="8136904" cy="9509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k-KZ" sz="1200" b="1" i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8F8F8"/>
                </a:solidFill>
                <a:latin typeface="Times New Roman"/>
                <a:cs typeface="Times New Roman"/>
              </a:rPr>
              <a:t>«Менің атым-Қожа»</a:t>
            </a:r>
            <a:endParaRPr lang="ru-RU" sz="1200" b="1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8F8F8"/>
              </a:solidFill>
              <a:latin typeface="Times New Roman"/>
              <a:cs typeface="Times New Roman"/>
            </a:endParaRPr>
          </a:p>
        </p:txBody>
      </p:sp>
      <p:pic>
        <p:nvPicPr>
          <p:cNvPr id="1027" name="Picture 3" descr="C:\Users\Данагуль\Desktop\Новая папка\мо\20210122_0959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5472608" cy="414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89969" y="941819"/>
            <a:ext cx="39540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</a:rPr>
              <a:t>Бүгінгі</a:t>
            </a:r>
            <a:r>
              <a:rPr lang="ru-RU" sz="4800" b="1" i="1" dirty="0" smtClean="0">
                <a:solidFill>
                  <a:srgbClr val="FF0000"/>
                </a:solidFill>
              </a:rPr>
              <a:t>  </a:t>
            </a:r>
            <a:r>
              <a:rPr lang="ru-RU" sz="4800" b="1" i="1" dirty="0" err="1">
                <a:solidFill>
                  <a:srgbClr val="FF0000"/>
                </a:solidFill>
              </a:rPr>
              <a:t>Қожа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950913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err="1" smtClean="0">
                <a:solidFill>
                  <a:srgbClr val="FF0000"/>
                </a:solidFill>
              </a:rPr>
              <a:t>Кешегі</a:t>
            </a:r>
            <a:r>
              <a:rPr lang="ru-RU" sz="4800" b="1" i="1" dirty="0" smtClean="0">
                <a:solidFill>
                  <a:srgbClr val="FF0000"/>
                </a:solidFill>
              </a:rPr>
              <a:t>  </a:t>
            </a:r>
            <a:r>
              <a:rPr lang="ru-RU" sz="4800" b="1" i="1" dirty="0" err="1">
                <a:solidFill>
                  <a:srgbClr val="FF0000"/>
                </a:solidFill>
              </a:rPr>
              <a:t>Қожа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011738"/>
            <a:ext cx="9144000" cy="17541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3600" b="1" dirty="0">
                <a:solidFill>
                  <a:srgbClr val="C00000"/>
                </a:solidFill>
              </a:rPr>
              <a:t>20</a:t>
            </a:r>
          </a:p>
          <a:p>
            <a:pPr algn="ctr">
              <a:defRPr/>
            </a:pPr>
            <a:r>
              <a:rPr kumimoji="0" lang="kk-KZ" sz="3600" b="1" dirty="0">
                <a:solidFill>
                  <a:srgbClr val="C00000"/>
                </a:solidFill>
              </a:rPr>
              <a:t>Майқанова мен Қожаның арасындағы кикілжің неден басталған болатын?</a:t>
            </a:r>
            <a:endParaRPr kumimoji="0" lang="ru-RU" sz="3600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www.kino-teatr.ru/acter/album/23498/2833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908720"/>
            <a:ext cx="524599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" name="Стрелка вправо 8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611688"/>
            <a:ext cx="9144000" cy="2246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30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Бұл қай сәт?  “Маңдайдан буым бұрқырып, есік алдына шықтым. Сейбек көрінбейді. Омырауымды ағытып, желпініп, ойланып тұрмын. Не деп шешер екен? Мектептен шынымен-ақ шығара ма?” </a:t>
            </a:r>
            <a:endParaRPr kumimoji="0" lang="kk-KZ" b="1" dirty="0">
              <a:solidFill>
                <a:srgbClr val="C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" name="Picture 4" descr="http://pics.kz/s1/e5/c1/c2/2e/e5c1c22ecd43c95f4ea0189deafdc5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764704"/>
            <a:ext cx="547921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право 7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3200" b="1" dirty="0">
                <a:solidFill>
                  <a:srgbClr val="C00000"/>
                </a:solidFill>
              </a:rPr>
              <a:t>10</a:t>
            </a:r>
          </a:p>
          <a:p>
            <a:pPr algn="ctr">
              <a:defRPr/>
            </a:pPr>
            <a:r>
              <a:rPr lang="kk-KZ" sz="3200" b="1" dirty="0">
                <a:solidFill>
                  <a:srgbClr val="C00000"/>
                </a:solidFill>
              </a:rPr>
              <a:t>Сейбек қарт Қожаға әкесі жөнінде қандай естеліктер айтып берді?</a:t>
            </a:r>
            <a:endParaRPr kumimoji="0" lang="kk-KZ" sz="3200" b="1" dirty="0">
              <a:solidFill>
                <a:srgbClr val="C00000"/>
              </a:solidFill>
            </a:endParaRPr>
          </a:p>
        </p:txBody>
      </p:sp>
      <p:pic>
        <p:nvPicPr>
          <p:cNvPr id="16386" name="Picture 2" descr="http://www.kino-teatr.ru/acter/album/247860/2833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908720"/>
            <a:ext cx="5472608" cy="41250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041900"/>
            <a:ext cx="9144000" cy="181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20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  Қай оқиғадан кейін сынып 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жетекшісі Майқанова сабаққа екі күн қатарынан келмей қалды?</a:t>
            </a:r>
          </a:p>
        </p:txBody>
      </p:sp>
      <p:pic>
        <p:nvPicPr>
          <p:cNvPr id="15362" name="Picture 2" descr="http://www.kino-teatr.ru/acter/album/23498/pv_2833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620688"/>
            <a:ext cx="5112568" cy="38344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611688"/>
            <a:ext cx="9144000" cy="2246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30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Бұл қай сәт?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 “Бұдан былай біреуді келемеждеп сөйлеудің қандай екенін білу үшін Жантасты мұрынға сырт еткізіп бір шерттім де жүгіре жөнелдім.”</a:t>
            </a:r>
          </a:p>
        </p:txBody>
      </p:sp>
      <p:pic>
        <p:nvPicPr>
          <p:cNvPr id="17410" name="Picture 2" descr="http://www.kino-teatr.ru/acter/album/260642/2832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549275"/>
            <a:ext cx="5019675" cy="3800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Стрелка вправо 7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281613"/>
            <a:ext cx="9144000" cy="1216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/>
            <a:r>
              <a:rPr kumimoji="0" lang="kk-KZ" sz="3600" b="1">
                <a:solidFill>
                  <a:srgbClr val="C00000"/>
                </a:solidFill>
              </a:rPr>
              <a:t>10</a:t>
            </a:r>
          </a:p>
          <a:p>
            <a:pPr algn="ctr"/>
            <a:r>
              <a:rPr kumimoji="0" lang="kk-KZ" sz="3600" b="1">
                <a:solidFill>
                  <a:srgbClr val="C00000"/>
                </a:solidFill>
              </a:rPr>
              <a:t>Повесть ең алғаш қалай аталды?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7056">
            <a:off x="2135168" y="739302"/>
            <a:ext cx="5093241" cy="3643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0" y="5041900"/>
            <a:ext cx="9144000" cy="181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20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Орыс тілі пәнінің мұғалімі Анфиса Михайловнаның сабағында Жантас не үшін сөгіс алды және бұл жайтқа Қожаның көзқарасы қандай?</a:t>
            </a:r>
            <a:r>
              <a:rPr kumimoji="0" lang="ru-RU" sz="28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2290" name="Picture 2" descr="http://www.kino-teatr.ru/movie/kadr/13507/pv_2739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92696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611688"/>
            <a:ext cx="9144000" cy="2246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30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Бұл қай сәт?  “Төбемнен жай түскендей болды.                      Не істерімді білмеген қалпымда орнымнан сүйретіліп түрегеле бердім. Маңдайымнан бұрқ етіп суық терім шығып кетті. Ох, шіркін-ай!”</a:t>
            </a:r>
            <a:endParaRPr kumimoji="0"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4340" name="Picture 4" descr="http://www.kino-teatr.ru/acter/album/42440/pv_2832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836712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323850" y="506413"/>
            <a:ext cx="85883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kk-KZ" sz="4000" b="1" i="1">
                <a:solidFill>
                  <a:srgbClr val="002060"/>
                </a:solidFill>
              </a:rPr>
              <a:t>               Мына кестені толтыр</a:t>
            </a:r>
            <a:endParaRPr lang="ru-RU" sz="4000" b="1" i="1">
              <a:solidFill>
                <a:srgbClr val="002060"/>
              </a:solidFill>
            </a:endParaRPr>
          </a:p>
          <a:p>
            <a:pPr algn="ctr"/>
            <a:endParaRPr lang="kk-KZ" sz="3200" b="1" i="1">
              <a:solidFill>
                <a:srgbClr val="FF0000"/>
              </a:solidFill>
            </a:endParaRPr>
          </a:p>
          <a:p>
            <a:pPr algn="ctr"/>
            <a:endParaRPr lang="kk-KZ" sz="3200" b="1" i="1">
              <a:solidFill>
                <a:srgbClr val="FF0000"/>
              </a:solidFill>
            </a:endParaRPr>
          </a:p>
          <a:p>
            <a:pPr algn="ctr"/>
            <a:r>
              <a:rPr lang="kk-KZ" sz="3200" b="1" i="1">
                <a:solidFill>
                  <a:srgbClr val="FF0000"/>
                </a:solidFill>
              </a:rPr>
              <a:t>Белсенді кейіпкерлер       Тасадағы кейіпкерлер</a:t>
            </a:r>
            <a:endParaRPr lang="ru-RU" sz="3200" b="1" i="1">
              <a:solidFill>
                <a:srgbClr val="FF0000"/>
              </a:solidFill>
            </a:endParaRPr>
          </a:p>
          <a:p>
            <a:pPr algn="ctr" eaLnBrk="0" hangingPunct="0"/>
            <a:endParaRPr lang="ru-RU" sz="3200" b="1" i="1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322263" y="3214688"/>
            <a:ext cx="37449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4859338" y="3502025"/>
            <a:ext cx="37449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322263" y="3575050"/>
            <a:ext cx="37449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322263" y="3933825"/>
            <a:ext cx="37449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4859338" y="3933825"/>
            <a:ext cx="37449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4859338" y="3141663"/>
            <a:ext cx="3744912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1753" name="Группа 10"/>
          <p:cNvGrpSpPr>
            <a:grpSpLocks/>
          </p:cNvGrpSpPr>
          <p:nvPr/>
        </p:nvGrpSpPr>
        <p:grpSpPr bwMode="auto">
          <a:xfrm rot="-729759">
            <a:off x="-82550" y="-101600"/>
            <a:ext cx="2227263" cy="1857375"/>
            <a:chOff x="2347112" y="2745384"/>
            <a:chExt cx="4448175" cy="3463413"/>
          </a:xfrm>
        </p:grpSpPr>
        <p:pic>
          <p:nvPicPr>
            <p:cNvPr id="3175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7112" y="2745384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H:\Менің атым Қожа\s19b0037a8abaa45898ac97dde114125c3a65939c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9189" y="3283302"/>
              <a:ext cx="4248434" cy="24480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13"/>
          <p:cNvSpPr>
            <a:spLocks noChangeArrowheads="1"/>
          </p:cNvSpPr>
          <p:nvPr/>
        </p:nvSpPr>
        <p:spPr bwMode="auto">
          <a:xfrm>
            <a:off x="818066" y="102236"/>
            <a:ext cx="8325934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kk-KZ" sz="4000" b="1" i="1" dirty="0">
                <a:solidFill>
                  <a:srgbClr val="FF0000"/>
                </a:solidFill>
              </a:rPr>
              <a:t> Әр оқушы өз пікірін</a:t>
            </a:r>
          </a:p>
          <a:p>
            <a:pPr algn="ctr"/>
            <a:r>
              <a:rPr lang="kk-KZ" sz="4000" b="1" i="1" dirty="0">
                <a:solidFill>
                  <a:srgbClr val="FF0000"/>
                </a:solidFill>
              </a:rPr>
              <a:t> бір сөзбен білдірсін</a:t>
            </a:r>
          </a:p>
          <a:p>
            <a:pPr algn="ctr"/>
            <a:endParaRPr lang="ru-RU" sz="4000" b="1" i="1" dirty="0">
              <a:solidFill>
                <a:srgbClr val="FF0000"/>
              </a:solidFill>
            </a:endParaRPr>
          </a:p>
          <a:p>
            <a:pPr algn="ctr"/>
            <a:r>
              <a:rPr lang="kk-KZ" sz="3500" b="1" i="1" dirty="0" smtClean="0">
                <a:solidFill>
                  <a:srgbClr val="0070C0"/>
                </a:solidFill>
              </a:rPr>
              <a:t>Кешегі Қожа                         Бүгінгі Қожа</a:t>
            </a:r>
            <a:r>
              <a:rPr lang="kk-KZ" sz="2800" b="1" i="1" dirty="0" smtClean="0">
                <a:solidFill>
                  <a:srgbClr val="0070C0"/>
                </a:solidFill>
              </a:rPr>
              <a:t> </a:t>
            </a:r>
            <a:endParaRPr lang="ru-RU" sz="2800" b="1" i="1" dirty="0">
              <a:solidFill>
                <a:srgbClr val="0070C0"/>
              </a:solidFill>
            </a:endParaRPr>
          </a:p>
          <a:p>
            <a:pPr algn="ctr" eaLnBrk="0" hangingPunct="0"/>
            <a:endParaRPr lang="ru-RU" sz="2800" b="1" i="1" dirty="0"/>
          </a:p>
        </p:txBody>
      </p:sp>
      <p:sp>
        <p:nvSpPr>
          <p:cNvPr id="20484" name="Line 14"/>
          <p:cNvSpPr>
            <a:spLocks noChangeShapeType="1"/>
          </p:cNvSpPr>
          <p:nvPr/>
        </p:nvSpPr>
        <p:spPr bwMode="auto">
          <a:xfrm>
            <a:off x="250825" y="2854325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5" name="Line 15"/>
          <p:cNvSpPr>
            <a:spLocks noChangeShapeType="1"/>
          </p:cNvSpPr>
          <p:nvPr/>
        </p:nvSpPr>
        <p:spPr bwMode="auto">
          <a:xfrm>
            <a:off x="4787900" y="3141663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6" name="Line 16"/>
          <p:cNvSpPr>
            <a:spLocks noChangeShapeType="1"/>
          </p:cNvSpPr>
          <p:nvPr/>
        </p:nvSpPr>
        <p:spPr bwMode="auto">
          <a:xfrm>
            <a:off x="250825" y="3214688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7" name="Line 17"/>
          <p:cNvSpPr>
            <a:spLocks noChangeShapeType="1"/>
          </p:cNvSpPr>
          <p:nvPr/>
        </p:nvSpPr>
        <p:spPr bwMode="auto">
          <a:xfrm>
            <a:off x="250825" y="3573463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8" name="Line 18"/>
          <p:cNvSpPr>
            <a:spLocks noChangeShapeType="1"/>
          </p:cNvSpPr>
          <p:nvPr/>
        </p:nvSpPr>
        <p:spPr bwMode="auto">
          <a:xfrm>
            <a:off x="4787900" y="2781300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9" name="Line 19"/>
          <p:cNvSpPr>
            <a:spLocks noChangeShapeType="1"/>
          </p:cNvSpPr>
          <p:nvPr/>
        </p:nvSpPr>
        <p:spPr bwMode="auto">
          <a:xfrm>
            <a:off x="250825" y="4006850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90" name="Line 20"/>
          <p:cNvSpPr>
            <a:spLocks noChangeShapeType="1"/>
          </p:cNvSpPr>
          <p:nvPr/>
        </p:nvSpPr>
        <p:spPr bwMode="auto">
          <a:xfrm>
            <a:off x="4787900" y="4294188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91" name="Line 21"/>
          <p:cNvSpPr>
            <a:spLocks noChangeShapeType="1"/>
          </p:cNvSpPr>
          <p:nvPr/>
        </p:nvSpPr>
        <p:spPr bwMode="auto">
          <a:xfrm>
            <a:off x="250825" y="4367213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92" name="Line 22"/>
          <p:cNvSpPr>
            <a:spLocks noChangeShapeType="1"/>
          </p:cNvSpPr>
          <p:nvPr/>
        </p:nvSpPr>
        <p:spPr bwMode="auto">
          <a:xfrm>
            <a:off x="250825" y="4725988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93" name="Line 23"/>
          <p:cNvSpPr>
            <a:spLocks noChangeShapeType="1"/>
          </p:cNvSpPr>
          <p:nvPr/>
        </p:nvSpPr>
        <p:spPr bwMode="auto">
          <a:xfrm>
            <a:off x="4787900" y="3933825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94" name="Line 24"/>
          <p:cNvSpPr>
            <a:spLocks noChangeShapeType="1"/>
          </p:cNvSpPr>
          <p:nvPr/>
        </p:nvSpPr>
        <p:spPr bwMode="auto">
          <a:xfrm>
            <a:off x="4787900" y="3573463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95" name="Line 25"/>
          <p:cNvSpPr>
            <a:spLocks noChangeShapeType="1"/>
          </p:cNvSpPr>
          <p:nvPr/>
        </p:nvSpPr>
        <p:spPr bwMode="auto">
          <a:xfrm>
            <a:off x="4787900" y="4652963"/>
            <a:ext cx="374491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32783" name="Группа 16"/>
          <p:cNvGrpSpPr>
            <a:grpSpLocks/>
          </p:cNvGrpSpPr>
          <p:nvPr/>
        </p:nvGrpSpPr>
        <p:grpSpPr bwMode="auto">
          <a:xfrm rot="-729759">
            <a:off x="278170" y="42382"/>
            <a:ext cx="2227263" cy="1857375"/>
            <a:chOff x="2347112" y="2745384"/>
            <a:chExt cx="4448175" cy="3463413"/>
          </a:xfrm>
        </p:grpSpPr>
        <p:pic>
          <p:nvPicPr>
            <p:cNvPr id="3278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7112" y="2745384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" descr="H:\Менің атым Қожа\s19b0037a8abaa45898ac97dde114125c3a65939c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9189" y="3283302"/>
              <a:ext cx="4248434" cy="24480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59578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Группа 18"/>
          <p:cNvGrpSpPr>
            <a:grpSpLocks/>
          </p:cNvGrpSpPr>
          <p:nvPr/>
        </p:nvGrpSpPr>
        <p:grpSpPr bwMode="auto">
          <a:xfrm rot="-512051">
            <a:off x="3995738" y="3394075"/>
            <a:ext cx="5148262" cy="3463925"/>
            <a:chOff x="1835696" y="2780928"/>
            <a:chExt cx="4448175" cy="3463413"/>
          </a:xfrm>
        </p:grpSpPr>
        <p:pic>
          <p:nvPicPr>
            <p:cNvPr id="15367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35696" y="2780928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634" name="Picture 2" descr="H:\Менің атым Қожа\0.jp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35249" y="3285619"/>
              <a:ext cx="4320614" cy="242851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3995738" y="0"/>
            <a:ext cx="5162550" cy="3463925"/>
            <a:chOff x="3995937" y="0"/>
            <a:chExt cx="5162869" cy="3463413"/>
          </a:xfrm>
        </p:grpSpPr>
        <p:pic>
          <p:nvPicPr>
            <p:cNvPr id="15365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422096">
              <a:off x="3995937" y="0"/>
              <a:ext cx="5148064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6" name="Picture 4" descr="http://pics.kz/s1/e5/c1/c2/2e/e5c1c22ecd43c95f4ea0189deafdc592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419391">
              <a:off x="4095731" y="535498"/>
              <a:ext cx="5063075" cy="2473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500034" y="428604"/>
          <a:ext cx="821537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5816" y="1196752"/>
            <a:ext cx="3528392" cy="37003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Блок-схема: процесс 3"/>
          <p:cNvSpPr/>
          <p:nvPr/>
        </p:nvSpPr>
        <p:spPr>
          <a:xfrm>
            <a:off x="2916238" y="4797425"/>
            <a:ext cx="3571875" cy="571500"/>
          </a:xfrm>
          <a:prstGeom prst="flowChartProcess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kk-KZ" sz="2000" b="1" i="1" dirty="0"/>
              <a:t>ҚОЖА ҚАНДАЙ БАЛА?</a:t>
            </a:r>
            <a:endParaRPr lang="ru-RU" sz="20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331913" y="714375"/>
            <a:ext cx="7812087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kk-KZ" sz="3600" b="1" i="1" dirty="0">
                <a:solidFill>
                  <a:srgbClr val="C00000"/>
                </a:solidFill>
                <a:cs typeface="Times New Roman" pitchFamily="18" charset="0"/>
              </a:rPr>
              <a:t>Бекіту сұрақтары:</a:t>
            </a: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kk-KZ" sz="3600" b="1" i="1" dirty="0">
                <a:solidFill>
                  <a:srgbClr val="002060"/>
                </a:solidFill>
                <a:cs typeface="Times New Roman" pitchFamily="18" charset="0"/>
              </a:rPr>
              <a:t>Қожаның түзелуіне не себеп болды?</a:t>
            </a: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kk-KZ" sz="3600" b="1" i="1" dirty="0">
                <a:solidFill>
                  <a:srgbClr val="002060"/>
                </a:solidFill>
                <a:cs typeface="Times New Roman" pitchFamily="18" charset="0"/>
              </a:rPr>
              <a:t>Қожаның сотқар болуына не себеп болды?</a:t>
            </a: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kk-KZ" sz="3600" b="1" i="1" dirty="0">
                <a:solidFill>
                  <a:srgbClr val="002060"/>
                </a:solidFill>
                <a:cs typeface="Times New Roman" pitchFamily="18" charset="0"/>
              </a:rPr>
              <a:t>Қожаның қандай қылықтарынан жиренеміз?</a:t>
            </a:r>
            <a:endParaRPr lang="kk-KZ" sz="3600" b="1" i="1" dirty="0">
              <a:solidFill>
                <a:srgbClr val="002060"/>
              </a:solidFill>
            </a:endParaRPr>
          </a:p>
          <a:p>
            <a:pPr marL="742950" indent="-742950" eaLnBrk="0" hangingPunct="0">
              <a:buFontTx/>
              <a:buAutoNum type="arabicPeriod"/>
              <a:defRPr/>
            </a:pPr>
            <a:r>
              <a:rPr lang="kk-KZ" sz="3600" b="1" i="1" dirty="0">
                <a:solidFill>
                  <a:srgbClr val="002060"/>
                </a:solidFill>
                <a:cs typeface="Times New Roman" pitchFamily="18" charset="0"/>
              </a:rPr>
              <a:t>Қожаның қандай қылықтарынан үйренеміз?</a:t>
            </a:r>
          </a:p>
        </p:txBody>
      </p:sp>
      <p:grpSp>
        <p:nvGrpSpPr>
          <p:cNvPr id="34819" name="Группа 2"/>
          <p:cNvGrpSpPr>
            <a:grpSpLocks/>
          </p:cNvGrpSpPr>
          <p:nvPr/>
        </p:nvGrpSpPr>
        <p:grpSpPr bwMode="auto">
          <a:xfrm rot="-729759">
            <a:off x="-82550" y="-101600"/>
            <a:ext cx="2227263" cy="1857375"/>
            <a:chOff x="2347112" y="2745384"/>
            <a:chExt cx="4448175" cy="3463413"/>
          </a:xfrm>
        </p:grpSpPr>
        <p:pic>
          <p:nvPicPr>
            <p:cNvPr id="3482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7112" y="2745384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H:\Менің атым Қожа\s19b0037a8abaa45898ac97dde114125c3a65939c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9189" y="3283302"/>
              <a:ext cx="4248434" cy="24480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4823" name="Rectangle 7">
            <a:hlinkClick r:id="rId5" action="ppaction://hlinkfile"/>
          </p:cNvPr>
          <p:cNvSpPr>
            <a:spLocks noChangeArrowheads="1"/>
          </p:cNvSpPr>
          <p:nvPr/>
        </p:nvSpPr>
        <p:spPr bwMode="auto">
          <a:xfrm>
            <a:off x="5364163" y="5661025"/>
            <a:ext cx="3240087" cy="863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kk-KZ"/>
              <a:t>Тест тапсырмалары</a:t>
            </a: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1091565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Прямоугольник 1"/>
          <p:cNvSpPr>
            <a:spLocks noChangeArrowheads="1"/>
          </p:cNvSpPr>
          <p:nvPr/>
        </p:nvSpPr>
        <p:spPr bwMode="auto">
          <a:xfrm>
            <a:off x="2484438" y="476250"/>
            <a:ext cx="77152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</a:rPr>
              <a:t>1-т</a:t>
            </a:r>
            <a:r>
              <a:rPr lang="ru-RU" sz="4000" b="1" i="1">
                <a:solidFill>
                  <a:srgbClr val="C00000"/>
                </a:solidFill>
              </a:rPr>
              <a:t> “Жақсы бала жеткізеді мұратқа”</a:t>
            </a:r>
            <a:br>
              <a:rPr lang="ru-RU" sz="4000" b="1" i="1">
                <a:solidFill>
                  <a:srgbClr val="C00000"/>
                </a:solidFill>
              </a:rPr>
            </a:br>
            <a:r>
              <a:rPr lang="ru-RU" sz="4000" b="1" i="1">
                <a:solidFill>
                  <a:srgbClr val="002060"/>
                </a:solidFill>
              </a:rPr>
              <a:t>2-т</a:t>
            </a:r>
            <a:r>
              <a:rPr lang="ru-RU" sz="4000" b="1" i="1">
                <a:solidFill>
                  <a:srgbClr val="C00000"/>
                </a:solidFill>
              </a:rPr>
              <a:t> “Тентек бүлдіреді,                        ата-анасын күйдіреді” </a:t>
            </a:r>
          </a:p>
        </p:txBody>
      </p:sp>
      <p:grpSp>
        <p:nvGrpSpPr>
          <p:cNvPr id="35843" name="Группа 2"/>
          <p:cNvGrpSpPr>
            <a:grpSpLocks/>
          </p:cNvGrpSpPr>
          <p:nvPr/>
        </p:nvGrpSpPr>
        <p:grpSpPr bwMode="auto">
          <a:xfrm rot="-729759">
            <a:off x="-82550" y="-101600"/>
            <a:ext cx="2227263" cy="1857375"/>
            <a:chOff x="2347112" y="2745384"/>
            <a:chExt cx="4448175" cy="3463413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7112" y="2745384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H:\Менің атым Қожа\s19b0037a8abaa45898ac97dde114125c3a65939c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9189" y="3283302"/>
              <a:ext cx="4248434" cy="24480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4549676"/>
            <a:ext cx="9144000" cy="23083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Кинодағы «қара көжен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ң» қылығына тәнті болып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,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оған еліктеп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өскен балалардың алдыңғы қатары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ел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ағасы жасынан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асса да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бұл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фильм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үлкен экраннан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әлі күнге түспей келе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жатыр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. 1967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жылы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Франциядағы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Канн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фестивал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н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ң арнайы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жүлдес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не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ие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болған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«Мен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ң атым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Қожа» қазақ фильмдер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н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ң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ш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нде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 осы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жүлдені алған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б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р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нш</a:t>
            </a:r>
            <a:r>
              <a:rPr lang="en-US" sz="2400" b="1" dirty="0">
                <a:solidFill>
                  <a:srgbClr val="002060"/>
                </a:solidFill>
                <a:cs typeface="Times New Roman" pitchFamily="18" charset="0"/>
              </a:rPr>
              <a:t>i 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фильм </a:t>
            </a:r>
            <a:r>
              <a:rPr lang="ru-RU" sz="2400" b="1" dirty="0" err="1">
                <a:solidFill>
                  <a:srgbClr val="002060"/>
                </a:solidFill>
                <a:cs typeface="Times New Roman" pitchFamily="18" charset="0"/>
              </a:rPr>
              <a:t>болды</a:t>
            </a:r>
            <a:r>
              <a:rPr lang="ru-RU" sz="2400" b="1" dirty="0">
                <a:solidFill>
                  <a:srgbClr val="002060"/>
                </a:solidFill>
                <a:cs typeface="Times New Roman" pitchFamily="18" charset="0"/>
              </a:rPr>
              <a:t>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4034" name="Picture 2" descr="D:\смайлики\358b244ed59fe32fea9dbb7ae27f68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168" y="0"/>
            <a:ext cx="2700337" cy="2952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6870" name="Группа 13"/>
          <p:cNvGrpSpPr>
            <a:grpSpLocks/>
          </p:cNvGrpSpPr>
          <p:nvPr/>
        </p:nvGrpSpPr>
        <p:grpSpPr bwMode="auto">
          <a:xfrm rot="-729759">
            <a:off x="527050" y="325438"/>
            <a:ext cx="3409950" cy="2979737"/>
            <a:chOff x="2347112" y="2745384"/>
            <a:chExt cx="4448175" cy="3463413"/>
          </a:xfrm>
        </p:grpSpPr>
        <p:pic>
          <p:nvPicPr>
            <p:cNvPr id="36875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47112" y="2745384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H:\Менің атым Қожа\s19b0037a8abaa45898ac97dde114125c3a65939ce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09445" y="3283442"/>
              <a:ext cx="4249374" cy="24485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5124" name="Picture 4" descr="http://kinorelease.com/wp-content/uploads/kinorelease.com-palme-581x32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827525">
            <a:off x="3276265" y="2625251"/>
            <a:ext cx="2891881" cy="1622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093697" y="2850912"/>
            <a:ext cx="269979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 err="1">
                <a:solidFill>
                  <a:srgbClr val="F8F8F8"/>
                </a:solidFill>
                <a:cs typeface="Times New Roman" pitchFamily="18" charset="0"/>
              </a:rPr>
              <a:t>Нұрлан Сегізбаев</a:t>
            </a:r>
            <a:r>
              <a:rPr lang="ru-RU" sz="2400" b="1" i="1" dirty="0">
                <a:solidFill>
                  <a:srgbClr val="F8F8F8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10915650" cy="74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1928813" y="2208213"/>
            <a:ext cx="6643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kk-KZ" sz="5400" b="1" i="1">
                <a:solidFill>
                  <a:srgbClr val="002060"/>
                </a:solidFill>
              </a:rPr>
              <a:t>Тыңдағандарыңызға рахмет!</a:t>
            </a:r>
          </a:p>
        </p:txBody>
      </p:sp>
      <p:grpSp>
        <p:nvGrpSpPr>
          <p:cNvPr id="38915" name="Группа 2"/>
          <p:cNvGrpSpPr>
            <a:grpSpLocks/>
          </p:cNvGrpSpPr>
          <p:nvPr/>
        </p:nvGrpSpPr>
        <p:grpSpPr bwMode="auto">
          <a:xfrm rot="-729759">
            <a:off x="566202" y="330415"/>
            <a:ext cx="2227263" cy="1857375"/>
            <a:chOff x="2347112" y="2745384"/>
            <a:chExt cx="4448175" cy="3463413"/>
          </a:xfrm>
        </p:grpSpPr>
        <p:pic>
          <p:nvPicPr>
            <p:cNvPr id="3891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7112" y="2745384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H:\Менің атым Қожа\s19b0037a8abaa45898ac97dde114125c3a65939c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09189" y="3283302"/>
              <a:ext cx="4248434" cy="24480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BACC87DC-BCD6-4D81-9831-E5B99B714E34_mw800_mh600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6613"/>
            <a:ext cx="2682875" cy="3024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700338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>
            <a:grpSpLocks/>
          </p:cNvGrpSpPr>
          <p:nvPr/>
        </p:nvGrpSpPr>
        <p:grpSpPr bwMode="auto">
          <a:xfrm>
            <a:off x="250825" y="4005263"/>
            <a:ext cx="2520950" cy="2852737"/>
            <a:chOff x="2339753" y="3212976"/>
            <a:chExt cx="2520280" cy="2852936"/>
          </a:xfrm>
        </p:grpSpPr>
        <p:pic>
          <p:nvPicPr>
            <p:cNvPr id="17427" name="Picture 7" descr="G:\рамки\4363574-frame-of-old-negative-photo-film-backgroun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339753" y="3212976"/>
              <a:ext cx="2520280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8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411760" y="3645025"/>
              <a:ext cx="2340919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Группа 16"/>
          <p:cNvGrpSpPr>
            <a:grpSpLocks/>
          </p:cNvGrpSpPr>
          <p:nvPr/>
        </p:nvGrpSpPr>
        <p:grpSpPr bwMode="auto">
          <a:xfrm>
            <a:off x="2339975" y="3644900"/>
            <a:ext cx="2519363" cy="2852738"/>
            <a:chOff x="3059832" y="2636912"/>
            <a:chExt cx="2520280" cy="2852936"/>
          </a:xfrm>
        </p:grpSpPr>
        <p:pic>
          <p:nvPicPr>
            <p:cNvPr id="17425" name="Picture 7" descr="G:\рамки\4363574-frame-of-old-negative-photo-film-backgroun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59832" y="2636912"/>
              <a:ext cx="2520280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6" name="Picture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03848" y="3068960"/>
              <a:ext cx="2304256" cy="1944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Группа 17"/>
          <p:cNvGrpSpPr>
            <a:grpSpLocks/>
          </p:cNvGrpSpPr>
          <p:nvPr/>
        </p:nvGrpSpPr>
        <p:grpSpPr bwMode="auto">
          <a:xfrm>
            <a:off x="4427538" y="3284538"/>
            <a:ext cx="2520950" cy="2852737"/>
            <a:chOff x="6084168" y="2132856"/>
            <a:chExt cx="2520280" cy="2852936"/>
          </a:xfrm>
        </p:grpSpPr>
        <p:pic>
          <p:nvPicPr>
            <p:cNvPr id="17423" name="Picture 7" descr="G:\рамки\4363574-frame-of-old-negative-photo-film-backgroun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84168" y="2132856"/>
              <a:ext cx="2520280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4" name="Picture 4" descr="http://zhasorken.kz/wp-content/uploads/2011/04/Qozh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56176" y="2564904"/>
              <a:ext cx="2376264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372225" y="2924175"/>
            <a:ext cx="2520950" cy="2854325"/>
            <a:chOff x="3995936" y="3429000"/>
            <a:chExt cx="2520280" cy="2852936"/>
          </a:xfrm>
        </p:grpSpPr>
        <p:pic>
          <p:nvPicPr>
            <p:cNvPr id="17421" name="Picture 7" descr="G:\рамки\4363574-frame-of-old-negative-photo-film-backgroun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995936" y="3429000"/>
              <a:ext cx="2520280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22" name="Picture 7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139952" y="3861048"/>
              <a:ext cx="2232248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" name="Группа 25"/>
          <p:cNvGrpSpPr>
            <a:grpSpLocks/>
          </p:cNvGrpSpPr>
          <p:nvPr/>
        </p:nvGrpSpPr>
        <p:grpSpPr bwMode="auto">
          <a:xfrm>
            <a:off x="2627313" y="0"/>
            <a:ext cx="6516687" cy="2852738"/>
            <a:chOff x="2627784" y="0"/>
            <a:chExt cx="6516216" cy="2852936"/>
          </a:xfrm>
        </p:grpSpPr>
        <p:pic>
          <p:nvPicPr>
            <p:cNvPr id="17417" name="Picture 7" descr="G:\рамки\4363574-frame-of-old-negative-photo-film-background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627784" y="0"/>
              <a:ext cx="6516216" cy="2852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Прямоугольник 3"/>
            <p:cNvSpPr/>
            <p:nvPr/>
          </p:nvSpPr>
          <p:spPr>
            <a:xfrm>
              <a:off x="2771800" y="404664"/>
              <a:ext cx="6372200" cy="2000548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	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Алыстан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арбалап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 материал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тасымаймын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,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архивтің шаңын жұтпаймын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.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Жақыннан, өз басымнан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кешкенді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,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өзім байқап-түйгендерімді, өз айналамды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дорбалап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жинаймын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.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Бір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сөзбен айтсам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: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өзін жазатын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жазушымын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.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Мінез-құлық жағынан Қожа өзге емес</a:t>
              </a:r>
              <a:r>
                <a:rPr lang="ru-RU" sz="2000" b="1" i="1" dirty="0">
                  <a:solidFill>
                    <a:srgbClr val="FFFF00"/>
                  </a:solidFill>
                  <a:cs typeface="Times New Roman" pitchFamily="18" charset="0"/>
                </a:rPr>
                <a:t>, </a:t>
              </a:r>
              <a:r>
                <a:rPr lang="ru-RU" sz="2000" b="1" i="1" dirty="0" err="1">
                  <a:solidFill>
                    <a:srgbClr val="FFFF00"/>
                  </a:solidFill>
                  <a:cs typeface="Times New Roman" pitchFamily="18" charset="0"/>
                </a:rPr>
                <a:t>менің өзіме ұқсайды.</a:t>
              </a:r>
              <a:r>
                <a:rPr lang="ru-RU" sz="2400" b="1" i="1" dirty="0">
                  <a:solidFill>
                    <a:srgbClr val="FFFF00"/>
                  </a:solidFill>
                  <a:cs typeface="Times New Roman" pitchFamily="18" charset="0"/>
                </a:rPr>
                <a:t> </a:t>
              </a:r>
              <a:endParaRPr lang="ru-RU" sz="2400" dirty="0">
                <a:solidFill>
                  <a:srgbClr val="FFFF00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14357"/>
            <a:ext cx="564358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err="1" smtClean="0">
                <a:solidFill>
                  <a:srgbClr val="002060"/>
                </a:solidFill>
                <a:hlinkClick r:id="rId2"/>
              </a:rPr>
              <a:t>Бейнебаян</a:t>
            </a:r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u="sng" dirty="0" smtClean="0">
                <a:hlinkClick r:id="rId2"/>
              </a:rPr>
              <a:t>https://yandex.kz/video/preview/?filmId=738924542561728029&amp;from=tabbar&amp;parent-reqid=1611240689188482-643271713659112970900275-production-app-host-sas-web-yp-138&amp;text=%C2%AB%D0%9C%D0%B5%D0%BD%D1%96%D2%A3+%D0%B0%D1%82%D1%8B%D0%BC-+%D2%9A%D0%BE%D0%B6%D0%B0%C2%BB%28%D0%BA%D0%B5%D1%88%D0%B5%D0%B3%D1%96+%D0%B6%D3%99%D0%BD%D0%B5+%D0%B1%D2%</a:t>
            </a:r>
            <a:r>
              <a:rPr lang="ru-RU" u="sng" dirty="0" smtClean="0">
                <a:hlinkClick r:id="rId3" action="ppaction://hlinkfile"/>
              </a:rPr>
              <a:t>AF%D0%B3%D1%96%D0%BD%D0%B3%D1%96+%D2%9A%D0%BE%D0%B6%D0%B0%29</a:t>
            </a:r>
            <a:r>
              <a:rPr lang="ru-RU" u="sng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Rectangle 1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67544" y="2204865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 dirty="0"/>
              <a:t>10</a:t>
            </a:r>
            <a:endParaRPr lang="ru-RU" sz="4400" b="1" dirty="0"/>
          </a:p>
        </p:txBody>
      </p:sp>
      <p:sp>
        <p:nvSpPr>
          <p:cNvPr id="38923" name="Rectangle 1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7544" y="3357390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 dirty="0"/>
              <a:t>20</a:t>
            </a:r>
            <a:endParaRPr lang="ru-RU" sz="4400" b="1" dirty="0"/>
          </a:p>
        </p:txBody>
      </p:sp>
      <p:sp>
        <p:nvSpPr>
          <p:cNvPr id="38924" name="Rectangle 1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67544" y="4581353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/>
              <a:t>30</a:t>
            </a:r>
            <a:endParaRPr lang="ru-RU" sz="4400" b="1"/>
          </a:p>
        </p:txBody>
      </p:sp>
      <p:sp>
        <p:nvSpPr>
          <p:cNvPr id="38925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627784" y="2204865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 dirty="0"/>
              <a:t>10</a:t>
            </a:r>
            <a:endParaRPr lang="ru-RU" sz="4400" b="1" dirty="0"/>
          </a:p>
        </p:txBody>
      </p:sp>
      <p:sp>
        <p:nvSpPr>
          <p:cNvPr id="38926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88024" y="2204865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 dirty="0"/>
              <a:t>10</a:t>
            </a:r>
            <a:endParaRPr lang="ru-RU" sz="4400" b="1" dirty="0"/>
          </a:p>
        </p:txBody>
      </p:sp>
      <p:sp>
        <p:nvSpPr>
          <p:cNvPr id="38927" name="Rectangl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76256" y="2204864"/>
            <a:ext cx="1644628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 dirty="0"/>
              <a:t>10</a:t>
            </a:r>
            <a:endParaRPr lang="ru-RU" sz="4400" b="1" dirty="0"/>
          </a:p>
        </p:txBody>
      </p:sp>
      <p:sp>
        <p:nvSpPr>
          <p:cNvPr id="38928" name="Rectangle 16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627784" y="3357390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/>
              <a:t>20</a:t>
            </a:r>
            <a:endParaRPr lang="ru-RU" sz="4400" b="1"/>
          </a:p>
        </p:txBody>
      </p:sp>
      <p:sp>
        <p:nvSpPr>
          <p:cNvPr id="38929" name="Rectangle 17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788024" y="3357390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/>
              <a:t>20</a:t>
            </a:r>
            <a:endParaRPr lang="ru-RU" sz="4400" b="1"/>
          </a:p>
        </p:txBody>
      </p:sp>
      <p:sp>
        <p:nvSpPr>
          <p:cNvPr id="38930" name="Rectangle 18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6876256" y="3357389"/>
            <a:ext cx="1644628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/>
              <a:t>20</a:t>
            </a:r>
            <a:endParaRPr lang="ru-RU" sz="4400" b="1"/>
          </a:p>
        </p:txBody>
      </p:sp>
      <p:sp>
        <p:nvSpPr>
          <p:cNvPr id="38931" name="Rectangle 19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627784" y="4581353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/>
              <a:t>30</a:t>
            </a:r>
            <a:endParaRPr lang="ru-RU" sz="4400" b="1"/>
          </a:p>
        </p:txBody>
      </p:sp>
      <p:sp>
        <p:nvSpPr>
          <p:cNvPr id="38932" name="Rectangle 20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788024" y="4581353"/>
            <a:ext cx="1644626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/>
              <a:t>30</a:t>
            </a:r>
            <a:endParaRPr lang="ru-RU" sz="4400" b="1"/>
          </a:p>
        </p:txBody>
      </p:sp>
      <p:sp>
        <p:nvSpPr>
          <p:cNvPr id="3893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876256" y="4581352"/>
            <a:ext cx="1644628" cy="791864"/>
          </a:xfrm>
          <a:prstGeom prst="rect">
            <a:avLst/>
          </a:prstGeom>
          <a:solidFill>
            <a:srgbClr val="0070C0"/>
          </a:solidFill>
          <a:ln w="76200">
            <a:solidFill>
              <a:srgbClr val="FFFF00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kk-KZ" sz="4400" b="1"/>
              <a:t>30</a:t>
            </a:r>
            <a:endParaRPr lang="ru-RU" sz="4400" b="1"/>
          </a:p>
        </p:txBody>
      </p:sp>
      <p:grpSp>
        <p:nvGrpSpPr>
          <p:cNvPr id="18470" name="Группа 17"/>
          <p:cNvGrpSpPr>
            <a:grpSpLocks/>
          </p:cNvGrpSpPr>
          <p:nvPr/>
        </p:nvGrpSpPr>
        <p:grpSpPr bwMode="auto">
          <a:xfrm rot="-729759">
            <a:off x="-82550" y="-101600"/>
            <a:ext cx="2227263" cy="1857375"/>
            <a:chOff x="2347112" y="2745384"/>
            <a:chExt cx="4448175" cy="3463413"/>
          </a:xfrm>
        </p:grpSpPr>
        <p:pic>
          <p:nvPicPr>
            <p:cNvPr id="18475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2347112" y="2745384"/>
              <a:ext cx="4448175" cy="346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" descr="H:\Менің атым Қожа\s19b0037a8abaa45898ac97dde114125c3a65939ce.jpg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2409189" y="3283302"/>
              <a:ext cx="4248434" cy="24480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619250" y="549275"/>
            <a:ext cx="7524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" name="Стрелка вправо 24">
            <a:hlinkClick r:id="rId16" action="ppaction://hlinksldjump"/>
          </p:cNvPr>
          <p:cNvSpPr/>
          <p:nvPr/>
        </p:nvSpPr>
        <p:spPr bwMode="auto">
          <a:xfrm>
            <a:off x="8324478" y="576609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941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595938"/>
            <a:ext cx="9144000" cy="12001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3600" b="1" dirty="0">
                <a:solidFill>
                  <a:srgbClr val="C00000"/>
                </a:solidFill>
              </a:rPr>
              <a:t>10</a:t>
            </a:r>
          </a:p>
          <a:p>
            <a:pPr algn="ctr">
              <a:defRPr/>
            </a:pPr>
            <a:r>
              <a:rPr kumimoji="0" lang="kk-KZ" sz="3600" b="1" dirty="0">
                <a:solidFill>
                  <a:srgbClr val="C00000"/>
                </a:solidFill>
              </a:rPr>
              <a:t>Повесть қалай басталады? </a:t>
            </a:r>
            <a:r>
              <a:rPr kumimoji="0" lang="ru-RU" sz="36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10" name="Picture 2" descr="http://filmiki.arjlover.net/ap/menja.zovut.kozha.avi/menja.zovut.kozha.avi.image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980728"/>
            <a:ext cx="5432367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трелка вправо 10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3600" b="1" dirty="0">
                <a:solidFill>
                  <a:srgbClr val="C00000"/>
                </a:solidFill>
              </a:rPr>
              <a:t>20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Мектеп жанында кезіккен сыныптасы Жантас Қожаға не деп еді, одан кейінгі Қожаның әрекеті қандай болды?</a:t>
            </a:r>
            <a:endParaRPr kumimoji="0" lang="ru-RU" sz="28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www.kino-teatr.ru/acter/foto/sov/2606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95495">
            <a:off x="5081706" y="1116944"/>
            <a:ext cx="2251198" cy="3151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10" name="Picture 6" descr="http://im8-tub-kz.yandex.net/i?id=346530535-69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997961">
            <a:off x="1923582" y="1077267"/>
            <a:ext cx="2225402" cy="3119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Стрелка вправо 11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 вправо 12">
            <a:hlinkClick r:id="rId6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4611688"/>
            <a:ext cx="9144000" cy="22463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30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Бұл қай сәт?  </a:t>
            </a:r>
          </a:p>
          <a:p>
            <a:pPr algn="ctr">
              <a:defRPr/>
            </a:pPr>
            <a:r>
              <a:rPr kumimoji="0" lang="kk-KZ" sz="2800" b="1" dirty="0">
                <a:solidFill>
                  <a:srgbClr val="C00000"/>
                </a:solidFill>
              </a:rPr>
              <a:t>Омырауымды сипалап таппаған галстугім, сөйтсем, иығыма шығып кеткен екен. Бұрып әкеп, орнына қойдым да, зып беріп сыныпқа кірдім.</a:t>
            </a:r>
            <a:endParaRPr kumimoji="0"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Стрелка вправо 9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 вправо 10">
            <a:hlinkClick r:id="rId4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3554" name="Picture 2" descr="http://www.on.kz/userdata/48326/blogpost_photos/0f9439c8f79e0b9fd8a9456c41e648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836712"/>
            <a:ext cx="5040560" cy="380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fresher.ru/images9/krasota-po-kazaxstanski/4.jpg"/>
          <p:cNvPicPr>
            <a:picLocks noChangeAspect="1" noChangeArrowheads="1"/>
          </p:cNvPicPr>
          <p:nvPr/>
        </p:nvPicPr>
        <p:blipFill>
          <a:blip r:embed="rId2">
            <a:lum bright="24000" contras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5287963"/>
            <a:ext cx="9144000" cy="15700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kumimoji="0" lang="kk-KZ" sz="3200" b="1" dirty="0">
                <a:solidFill>
                  <a:srgbClr val="C00000"/>
                </a:solidFill>
              </a:rPr>
              <a:t>10</a:t>
            </a:r>
          </a:p>
          <a:p>
            <a:pPr algn="ctr">
              <a:defRPr/>
            </a:pPr>
            <a:r>
              <a:rPr kumimoji="0" lang="kk-KZ" sz="3200" b="1" dirty="0">
                <a:solidFill>
                  <a:srgbClr val="C00000"/>
                </a:solidFill>
              </a:rPr>
              <a:t>Қожа өз әкесіне деген сағынышын қалай білдіретін еді?</a:t>
            </a:r>
          </a:p>
        </p:txBody>
      </p:sp>
      <p:pic>
        <p:nvPicPr>
          <p:cNvPr id="4" name="Picture 4" descr="http://www.kino-teatr.ru/movie/kadr/13507/pv_2739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052736"/>
            <a:ext cx="4551879" cy="3413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kk-KZ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“Менің атым Қожа” повесі</a:t>
            </a:r>
            <a:endParaRPr kumimoji="0"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 bwMode="auto">
          <a:xfrm rot="10800000">
            <a:off x="7740352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rId5" action="ppaction://hlinksldjump"/>
          </p:cNvPr>
          <p:cNvSpPr/>
          <p:nvPr/>
        </p:nvSpPr>
        <p:spPr bwMode="auto">
          <a:xfrm>
            <a:off x="8495928" y="260648"/>
            <a:ext cx="648072" cy="83671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84&quot;/&gt;&lt;/object&gt;&lt;object type=&quot;3&quot; unique_id=&quot;10006&quot;&gt;&lt;property id=&quot;20148&quot; value=&quot;5&quot;/&gt;&lt;property id=&quot;20300&quot; value=&quot;Slide 3&quot;/&gt;&lt;property id=&quot;20307&quot; value=&quot;297&quot;/&gt;&lt;/object&gt;&lt;object type=&quot;3&quot; unique_id=&quot;10007&quot;&gt;&lt;property id=&quot;20148&quot; value=&quot;5&quot;/&gt;&lt;property id=&quot;20300&quot; value=&quot;Slide 2&quot;/&gt;&lt;property id=&quot;20307&quot; value=&quot;286&quot;/&gt;&lt;/object&gt;&lt;object type=&quot;3&quot; unique_id=&quot;10008&quot;&gt;&lt;property id=&quot;20148&quot; value=&quot;5&quot;/&gt;&lt;property id=&quot;20300&quot; value=&quot;Slide 4&quot;/&gt;&lt;property id=&quot;20307&quot; value=&quot;260&quot;/&gt;&lt;/object&gt;&lt;object type=&quot;3&quot; unique_id=&quot;10009&quot;&gt;&lt;property id=&quot;20148&quot; value=&quot;5&quot;/&gt;&lt;property id=&quot;20300&quot; value=&quot;Slide 5&quot;/&gt;&lt;property id=&quot;20307&quot; value=&quot;261&quot;/&gt;&lt;/object&gt;&lt;object type=&quot;3&quot; unique_id=&quot;10010&quot;&gt;&lt;property id=&quot;20148&quot; value=&quot;5&quot;/&gt;&lt;property id=&quot;20300&quot; value=&quot;Slide 6&quot;/&gt;&lt;property id=&quot;20307&quot; value=&quot;262&quot;/&gt;&lt;/object&gt;&lt;object type=&quot;3&quot; unique_id=&quot;10011&quot;&gt;&lt;property id=&quot;20148&quot; value=&quot;5&quot;/&gt;&lt;property id=&quot;20300&quot; value=&quot;Slide 7&quot;/&gt;&lt;property id=&quot;20307&quot; value=&quot;263&quot;/&gt;&lt;/object&gt;&lt;object type=&quot;3&quot; unique_id=&quot;10012&quot;&gt;&lt;property id=&quot;20148&quot; value=&quot;5&quot;/&gt;&lt;property id=&quot;20300&quot; value=&quot;Slide 8&quot;/&gt;&lt;property id=&quot;20307&quot; value=&quot;264&quot;/&gt;&lt;/object&gt;&lt;object type=&quot;3&quot; unique_id=&quot;10013&quot;&gt;&lt;property id=&quot;20148&quot; value=&quot;5&quot;/&gt;&lt;property id=&quot;20300&quot; value=&quot;Slide 9&quot;/&gt;&lt;property id=&quot;20307&quot; value=&quot;270&quot;/&gt;&lt;/object&gt;&lt;object type=&quot;3&quot; unique_id=&quot;10014&quot;&gt;&lt;property id=&quot;20148&quot; value=&quot;5&quot;/&gt;&lt;property id=&quot;20300&quot; value=&quot;Slide 10&quot;/&gt;&lt;property id=&quot;20307&quot; value=&quot;271&quot;/&gt;&lt;/object&gt;&lt;object type=&quot;3&quot; unique_id=&quot;10015&quot;&gt;&lt;property id=&quot;20148&quot; value=&quot;5&quot;/&gt;&lt;property id=&quot;20300&quot; value=&quot;Slide 11&quot;/&gt;&lt;property id=&quot;20307&quot; value=&quot;272&quot;/&gt;&lt;/object&gt;&lt;object type=&quot;3&quot; unique_id=&quot;10016&quot;&gt;&lt;property id=&quot;20148&quot; value=&quot;5&quot;/&gt;&lt;property id=&quot;20300&quot; value=&quot;Slide 12&quot;/&gt;&lt;property id=&quot;20307&quot; value=&quot;273&quot;/&gt;&lt;/object&gt;&lt;object type=&quot;3&quot; unique_id=&quot;10017&quot;&gt;&lt;property id=&quot;20148&quot; value=&quot;5&quot;/&gt;&lt;property id=&quot;20300&quot; value=&quot;Slide 13&quot;/&gt;&lt;property id=&quot;20307&quot; value=&quot;274&quot;/&gt;&lt;/object&gt;&lt;object type=&quot;3&quot; unique_id=&quot;10018&quot;&gt;&lt;property id=&quot;20148&quot; value=&quot;5&quot;/&gt;&lt;property id=&quot;20300&quot; value=&quot;Slide 14&quot;/&gt;&lt;property id=&quot;20307&quot; value=&quot;265&quot;/&gt;&lt;/object&gt;&lt;object type=&quot;3&quot; unique_id=&quot;10019&quot;&gt;&lt;property id=&quot;20148&quot; value=&quot;5&quot;/&gt;&lt;property id=&quot;20300&quot; value=&quot;Slide 15&quot;/&gt;&lt;property id=&quot;20307&quot; value=&quot;266&quot;/&gt;&lt;/object&gt;&lt;object type=&quot;3&quot; unique_id=&quot;10020&quot;&gt;&lt;property id=&quot;20148&quot; value=&quot;5&quot;/&gt;&lt;property id=&quot;20300&quot; value=&quot;Slide 16&quot;/&gt;&lt;property id=&quot;20307&quot; value=&quot;267&quot;/&gt;&lt;/object&gt;&lt;object type=&quot;3&quot; unique_id=&quot;10021&quot;&gt;&lt;property id=&quot;20148&quot; value=&quot;5&quot;/&gt;&lt;property id=&quot;20300&quot; value=&quot;Slide 17&quot;/&gt;&lt;property id=&quot;20307&quot; value=&quot;287&quot;/&gt;&lt;/object&gt;&lt;object type=&quot;3&quot; unique_id=&quot;10022&quot;&gt;&lt;property id=&quot;20148&quot; value=&quot;5&quot;/&gt;&lt;property id=&quot;20300&quot; value=&quot;Slide 18&quot;/&gt;&lt;property id=&quot;20307&quot; value=&quot;288&quot;/&gt;&lt;/object&gt;&lt;object type=&quot;3&quot; unique_id=&quot;10023&quot;&gt;&lt;property id=&quot;20148&quot; value=&quot;5&quot;/&gt;&lt;property id=&quot;20300&quot; value=&quot;Slide 19&quot;/&gt;&lt;property id=&quot;20307&quot; value=&quot;289&quot;/&gt;&lt;/object&gt;&lt;object type=&quot;3&quot; unique_id=&quot;10025&quot;&gt;&lt;property id=&quot;20148&quot; value=&quot;5&quot;/&gt;&lt;property id=&quot;20300&quot; value=&quot;Slide 20&quot;/&gt;&lt;property id=&quot;20307&quot; value=&quot;290&quot;/&gt;&lt;/object&gt;&lt;object type=&quot;3&quot; unique_id=&quot;10027&quot;&gt;&lt;property id=&quot;20148&quot; value=&quot;5&quot;/&gt;&lt;property id=&quot;20300&quot; value=&quot;Slide 21&quot;/&gt;&lt;property id=&quot;20307&quot; value=&quot;293&quot;/&gt;&lt;/object&gt;&lt;object type=&quot;3&quot; unique_id=&quot;10028&quot;&gt;&lt;property id=&quot;20148&quot; value=&quot;5&quot;/&gt;&lt;property id=&quot;20300&quot; value=&quot;Slide 23&quot;/&gt;&lt;property id=&quot;20307&quot; value=&quot;291&quot;/&gt;&lt;/object&gt;&lt;object type=&quot;3&quot; unique_id=&quot;10029&quot;&gt;&lt;property id=&quot;20148&quot; value=&quot;5&quot;/&gt;&lt;property id=&quot;20300&quot; value=&quot;Slide 22&quot;/&gt;&lt;property id=&quot;20307&quot; value=&quot;296&quot;/&gt;&lt;/object&gt;&lt;object type=&quot;3&quot; unique_id=&quot;10030&quot;&gt;&lt;property id=&quot;20148&quot; value=&quot;5&quot;/&gt;&lt;property id=&quot;20300&quot; value=&quot;Slide 24&quot;/&gt;&lt;property id=&quot;20307&quot; value=&quot;26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Plan</Template>
  <TotalTime>1512</TotalTime>
  <Words>403</Words>
  <Application>Microsoft Office PowerPoint</Application>
  <PresentationFormat>Экран (4:3)</PresentationFormat>
  <Paragraphs>89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Business Plan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user8</dc:creator>
  <cp:lastModifiedBy>Данагуль</cp:lastModifiedBy>
  <cp:revision>154</cp:revision>
  <dcterms:created xsi:type="dcterms:W3CDTF">2008-01-15T19:26:56Z</dcterms:created>
  <dcterms:modified xsi:type="dcterms:W3CDTF">2021-01-22T10:53:17Z</dcterms:modified>
</cp:coreProperties>
</file>