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86" r:id="rId5"/>
    <p:sldId id="287" r:id="rId6"/>
    <p:sldId id="324" r:id="rId7"/>
    <p:sldId id="311" r:id="rId8"/>
    <p:sldId id="289" r:id="rId9"/>
    <p:sldId id="288" r:id="rId10"/>
    <p:sldId id="290" r:id="rId11"/>
    <p:sldId id="293" r:id="rId12"/>
    <p:sldId id="326" r:id="rId13"/>
    <p:sldId id="292" r:id="rId14"/>
    <p:sldId id="325" r:id="rId15"/>
    <p:sldId id="291" r:id="rId16"/>
    <p:sldId id="296" r:id="rId17"/>
    <p:sldId id="328" r:id="rId18"/>
    <p:sldId id="297" r:id="rId19"/>
    <p:sldId id="321" r:id="rId20"/>
    <p:sldId id="298" r:id="rId21"/>
    <p:sldId id="299" r:id="rId22"/>
    <p:sldId id="300" r:id="rId23"/>
    <p:sldId id="320" r:id="rId24"/>
    <p:sldId id="314" r:id="rId25"/>
    <p:sldId id="315" r:id="rId26"/>
    <p:sldId id="323" r:id="rId27"/>
    <p:sldId id="316" r:id="rId28"/>
    <p:sldId id="322" r:id="rId29"/>
    <p:sldId id="317" r:id="rId30"/>
    <p:sldId id="318" r:id="rId31"/>
    <p:sldId id="327" r:id="rId32"/>
    <p:sldId id="266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0066"/>
    <a:srgbClr val="FF3300"/>
    <a:srgbClr val="00FF00"/>
    <a:srgbClr val="3333CC"/>
    <a:srgbClr val="6600CC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83C3A0-2BC0-4B62-87DD-CD297A06D0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A9EE8-C74E-4FF7-81C2-2A242069A2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B78ED-E8D5-4B8B-BF2C-4041BD323A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8B8E77-580B-4E51-BC6E-2A810FCA68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82D80-70A1-4F8C-9138-F147048611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7C2925-8398-47F3-9124-8DA8C36D78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30994-0BF1-4084-B4DD-B49F013964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3E244-A11F-42F5-B3D1-A316CBCC04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06DDB2-9A57-4822-A86B-FF3C082B3F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7FBF9-957F-4143-A33A-887EAA3B9E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43B51-8EEE-496F-8359-D6005A9BCE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7FB2B2B-FDF9-4A79-929F-033F38EF4956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55288088_ban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4513263"/>
            <a:ext cx="8937625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21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Город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, где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началась трудовая деятельность </a:t>
            </a:r>
            <a:r>
              <a:rPr lang="ru-RU" sz="4000" b="1" dirty="0" err="1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Н.А.Назарбаева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484438" y="4149725"/>
            <a:ext cx="46085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Темиртау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789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476374" y="2133600"/>
            <a:ext cx="698405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Назовите столицу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Турции, 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где стоит памятник нашему президенту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555875" y="4266476"/>
            <a:ext cx="44656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Анкара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6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/>
      <p:bldP spid="409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6146" name="Picture 2" descr="Photo: В Анкаре установили памятник Назарбаеву (фото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28" y="1"/>
            <a:ext cx="4893536" cy="67714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085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042988" y="1773238"/>
            <a:ext cx="7129462" cy="146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Любимый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вид спорта президента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b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413915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267744" y="3920332"/>
            <a:ext cx="51847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теннис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94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/>
      <p:bldP spid="399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2413915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994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2" name="Picture 2" descr="http://tennisterin.com/uploads/images/tennisterin_Nursultan_Nazarbae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078" y="168922"/>
            <a:ext cx="6798910" cy="65201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1568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146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Село из которого родом наш президент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1979613" y="4292600"/>
            <a:ext cx="51847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Чемолган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891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/>
      <p:bldP spid="389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392"/>
            <a:ext cx="9144000" cy="6858000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С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2019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года наша столица? </a:t>
            </a:r>
            <a:r>
              <a:rPr lang="ru-RU" sz="4000" dirty="0">
                <a:latin typeface="Times New Roman"/>
                <a:ea typeface="Calibri"/>
              </a:rPr>
              <a:t> </a:t>
            </a:r>
            <a:endParaRPr lang="ru-RU" sz="40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195513" y="4221163"/>
            <a:ext cx="48974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err="1" smtClean="0">
                <a:solidFill>
                  <a:srgbClr val="0000FF"/>
                </a:solidFill>
                <a:latin typeface="Times New Roman"/>
              </a:rPr>
              <a:t>Нур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</a:rPr>
              <a:t> - Султан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Что означает с казахского языка «Астана»? </a:t>
            </a:r>
            <a:r>
              <a:rPr lang="ru-RU" sz="4000" dirty="0">
                <a:latin typeface="Times New Roman"/>
                <a:ea typeface="Calibri"/>
              </a:rPr>
              <a:t> </a:t>
            </a:r>
            <a:endParaRPr lang="ru-RU" sz="40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195513" y="4221163"/>
            <a:ext cx="48974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Столица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403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043608" y="1450320"/>
            <a:ext cx="7417321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Монумент в столице Казахстана, один из основных достопримечательностей города высотой 97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метров</a:t>
            </a:r>
            <a:r>
              <a:rPr lang="ru-RU" sz="4000" dirty="0">
                <a:latin typeface="Times New Roman"/>
                <a:ea typeface="Calibri"/>
              </a:rPr>
              <a:t/>
            </a:r>
            <a:br>
              <a:rPr lang="ru-RU" sz="4000" dirty="0">
                <a:latin typeface="Times New Roman"/>
                <a:ea typeface="Calibri"/>
              </a:rPr>
            </a:br>
            <a:endParaRPr lang="ru-RU" sz="40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015418" y="4449832"/>
            <a:ext cx="5473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Байтерек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506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00512150222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2748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ANd9GcSxnMuPhsSNpmUApBEHeJE3QXS2_zkjIKabjEAZ6Du1aeEcGnR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41" name="AutoShape 5" descr="9k="/>
          <p:cNvSpPr>
            <a:spLocks noChangeAspect="1" noChangeArrowheads="1"/>
          </p:cNvSpPr>
          <p:nvPr/>
        </p:nvSpPr>
        <p:spPr bwMode="auto">
          <a:xfrm>
            <a:off x="3262313" y="2557463"/>
            <a:ext cx="2619375" cy="174307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14351" name="Picture 15" descr="орел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0" y="1844675"/>
            <a:ext cx="4178300" cy="2206625"/>
          </a:xfrm>
          <a:prstGeom prst="rect">
            <a:avLst/>
          </a:prstGeom>
          <a:noFill/>
        </p:spPr>
      </p:pic>
      <p:pic>
        <p:nvPicPr>
          <p:cNvPr id="14352" name="Picture 16" descr="солнц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75" y="-3008313"/>
            <a:ext cx="3311525" cy="3008313"/>
          </a:xfrm>
          <a:prstGeom prst="rect">
            <a:avLst/>
          </a:prstGeom>
          <a:noFill/>
        </p:spPr>
      </p:pic>
      <p:pic>
        <p:nvPicPr>
          <p:cNvPr id="14353" name="Picture 17" descr="Без имени-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0113" y="-4754563"/>
            <a:ext cx="827087" cy="4754563"/>
          </a:xfrm>
          <a:prstGeom prst="rect">
            <a:avLst/>
          </a:prstGeom>
          <a:noFill/>
        </p:spPr>
      </p:pic>
      <p:pic>
        <p:nvPicPr>
          <p:cNvPr id="14354" name="Picture 18" descr="Kazakhsta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5229225"/>
          </a:xfrm>
          <a:prstGeom prst="rect">
            <a:avLst/>
          </a:prstGeom>
          <a:noFill/>
        </p:spPr>
      </p:pic>
      <p:pic>
        <p:nvPicPr>
          <p:cNvPr id="14355" name="Picture 19" descr="Без имени-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229225"/>
            <a:ext cx="9144000" cy="1628775"/>
          </a:xfrm>
          <a:prstGeom prst="rect">
            <a:avLst/>
          </a:prstGeom>
          <a:noFill/>
        </p:spPr>
      </p:pic>
      <p:pic>
        <p:nvPicPr>
          <p:cNvPr id="14356" name="Picture 20" descr="Kazakhstan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71450"/>
            <a:ext cx="9144000" cy="6858000"/>
          </a:xfrm>
          <a:prstGeom prst="rect">
            <a:avLst/>
          </a:prstGeom>
          <a:noFill/>
        </p:spPr>
      </p:pic>
      <p:pic>
        <p:nvPicPr>
          <p:cNvPr id="14357" name="Picture 21" descr="Kazakhsta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27763" y="0"/>
            <a:ext cx="2916237" cy="2916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-0.75989 0.0071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91329E-6 L 0.00121 0.3932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1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83237E-6 L 0.00208 0.75122 " pathEditMode="relative" rAng="0" ptsTypes="AA">
                                      <p:cBhvr>
                                        <p:cTn id="11" dur="5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3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Какое название носила столица с 1992-1997 год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?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 </a:t>
            </a:r>
            <a:b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</a:b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843213" y="4221163"/>
            <a:ext cx="3743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Акмола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608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76751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Одно из прежних названий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Астаны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2843213" y="3933825"/>
            <a:ext cx="3743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Целиноград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1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/>
      <p:bldP spid="4710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А</a:t>
            </a:r>
            <a:r>
              <a:rPr lang="kk-KZ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Қ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ОРДА  Что это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583556" y="3912533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резиденция президента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4 (3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325"/>
            <a:ext cx="9324975" cy="6915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9741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19125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Река,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которая протекает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 в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Астане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583556" y="3912533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Есиль (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Ишим)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647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162262" y="620688"/>
            <a:ext cx="737017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Крупный торгово-развлекательный центр в столице Казахстана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-Астане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 Открыт 6 июля 2010 года. Является самым большим шатром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в мире?</a:t>
            </a:r>
            <a:endParaRPr lang="ru-RU" sz="40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617769" y="5026164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Хан Шатыр</a:t>
            </a:r>
            <a:endParaRPr lang="ru-RU" sz="3200" b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2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9" name="Picture 29" descr="7e592c1cc4881ff643313571303bb66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7850" cy="6942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274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327350" y="1772816"/>
            <a:ext cx="737017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Какую форму имеет Дворец мира и согласия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?</a:t>
            </a:r>
            <a:endParaRPr lang="ru-RU" sz="40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835696" y="4083120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пирамида</a:t>
            </a:r>
            <a:endParaRPr lang="ru-RU" sz="3200" b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45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4 (9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4925"/>
            <a:ext cx="9324975" cy="6892925"/>
          </a:xfrm>
          <a:prstGeom prst="rect">
            <a:avLst/>
          </a:prstGeom>
          <a:noFill/>
        </p:spPr>
      </p:pic>
      <p:sp>
        <p:nvSpPr>
          <p:cNvPr id="20510" name="AutoShape 30" descr="2Q=="/>
          <p:cNvSpPr>
            <a:spLocks noChangeAspect="1" noChangeArrowheads="1"/>
          </p:cNvSpPr>
          <p:nvPr/>
        </p:nvSpPr>
        <p:spPr bwMode="auto">
          <a:xfrm>
            <a:off x="3338513" y="2505075"/>
            <a:ext cx="2466975" cy="1847850"/>
          </a:xfrm>
          <a:prstGeom prst="rect">
            <a:avLst/>
          </a:prstGeom>
          <a:noFill/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527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327350" y="1772816"/>
            <a:ext cx="7370177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Times New Roman"/>
              </a:rPr>
              <a:t>Назовите дату рождения  независимого Казахстана? </a:t>
            </a:r>
            <a:br>
              <a:rPr lang="ru-RU" sz="4000" b="1" dirty="0">
                <a:solidFill>
                  <a:srgbClr val="0000FF"/>
                </a:solidFill>
                <a:latin typeface="Times New Roman"/>
                <a:ea typeface="Times New Roman"/>
              </a:rPr>
            </a:br>
            <a:endParaRPr lang="ru-RU" sz="32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763688" y="4835841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Times New Roman"/>
              </a:rPr>
              <a:t>16 декабря 1991г</a:t>
            </a:r>
            <a:endParaRPr lang="ru-RU" sz="3200" b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559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619250" y="2133600"/>
            <a:ext cx="61912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День Независимости РК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843212" y="4266476"/>
            <a:ext cx="37433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16 декабря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819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327350" y="1772816"/>
            <a:ext cx="737017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Кто является автором слов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песни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 про Астану </a:t>
            </a:r>
            <a:endParaRPr lang="ru-RU" sz="4000" b="1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"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Город мой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"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4000" b="1" dirty="0" smtClean="0">
              <a:solidFill>
                <a:srgbClr val="0000FF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Музыка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 Т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. Мухамеджанова?</a:t>
            </a:r>
            <a:endParaRPr lang="ru-RU" sz="32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763688" y="4835841"/>
            <a:ext cx="59768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Н.А. Назарбаев</a:t>
            </a:r>
            <a:endParaRPr lang="ru-RU" sz="3200" b="1" dirty="0">
              <a:solidFill>
                <a:srgbClr val="0000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105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8134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70" name="Picture 2" descr="http://www.artinfo.kz/wp-content/uploads/2012/10/T.Muhamedzhanov-200x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2656"/>
            <a:ext cx="3312368" cy="49685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40" y="5734050"/>
            <a:ext cx="3672408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Толеген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Мухамеджанов</a:t>
            </a:r>
            <a:r>
              <a:rPr lang="ru-RU" dirty="0">
                <a:solidFill>
                  <a:srgbClr val="444444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444444"/>
                </a:solidFill>
                <a:latin typeface="arial"/>
              </a:rPr>
              <a:t>-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казахский </a:t>
            </a:r>
            <a:r>
              <a:rPr lang="ru-RU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композитор и общественный деятель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4" descr="НАЗАРБАЕВ"/>
          <p:cNvPicPr>
            <a:picLocks noChangeAspect="1" noChangeArrowheads="1"/>
          </p:cNvPicPr>
          <p:nvPr/>
        </p:nvPicPr>
        <p:blipFill>
          <a:blip r:embed="rId5" cstate="print">
            <a:lum contrast="18000"/>
          </a:blip>
          <a:srcRect/>
          <a:stretch>
            <a:fillRect/>
          </a:stretch>
        </p:blipFill>
        <p:spPr bwMode="auto">
          <a:xfrm>
            <a:off x="721435" y="367815"/>
            <a:ext cx="3379956" cy="4846638"/>
          </a:xfrm>
          <a:prstGeom prst="rect">
            <a:avLst/>
          </a:prstGeom>
          <a:noFill/>
          <a:ln w="57150" cmpd="thinThick">
            <a:solidFill>
              <a:srgbClr val="00B0F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43073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AutoShape 3" descr="Z"/>
          <p:cNvSpPr>
            <a:spLocks noChangeAspect="1" noChangeArrowheads="1"/>
          </p:cNvSpPr>
          <p:nvPr/>
        </p:nvSpPr>
        <p:spPr bwMode="auto">
          <a:xfrm>
            <a:off x="3262313" y="2557463"/>
            <a:ext cx="2619375" cy="1743075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7173" name="Picture 5" descr="viza-v-kazakhst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7423" y="2420888"/>
            <a:ext cx="6288990" cy="4437112"/>
          </a:xfrm>
          <a:prstGeom prst="rect">
            <a:avLst/>
          </a:prstGeom>
          <a:noFill/>
        </p:spPr>
      </p:pic>
      <p:pic>
        <p:nvPicPr>
          <p:cNvPr id="7175" name="Picture 7" descr="c7cee16d6a9353e4931160b01f9ab4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50"/>
            <a:ext cx="9144000" cy="7200900"/>
          </a:xfrm>
          <a:prstGeom prst="rect">
            <a:avLst/>
          </a:prstGeom>
          <a:noFill/>
        </p:spPr>
      </p:pic>
      <p:pic>
        <p:nvPicPr>
          <p:cNvPr id="7179" name="Picture 11" descr="304485_8273-0x6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81" name="Picture 13" descr="IMG_19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83" name="Picture 15" descr="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</p:spPr>
      </p:pic>
      <p:pic>
        <p:nvPicPr>
          <p:cNvPr id="7185" name="Picture 17" descr="Untitled-2_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540875" cy="6834188"/>
          </a:xfrm>
          <a:prstGeom prst="rect">
            <a:avLst/>
          </a:prstGeom>
          <a:noFill/>
        </p:spPr>
      </p:pic>
      <p:pic>
        <p:nvPicPr>
          <p:cNvPr id="7189" name="Picture 21" descr="488_phot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91" name="Picture 23" descr="astana-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16300" y="2420888"/>
            <a:ext cx="6008675" cy="4386312"/>
          </a:xfrm>
          <a:prstGeom prst="rect">
            <a:avLst/>
          </a:prstGeom>
          <a:noFill/>
        </p:spPr>
      </p:pic>
      <p:pic>
        <p:nvPicPr>
          <p:cNvPr id="7193" name="Picture 25" descr="6596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100057" y="71438"/>
            <a:ext cx="10080625" cy="6786562"/>
          </a:xfrm>
          <a:prstGeom prst="rect">
            <a:avLst/>
          </a:prstGeom>
          <a:noFill/>
        </p:spPr>
      </p:pic>
      <p:pic>
        <p:nvPicPr>
          <p:cNvPr id="7195" name="Picture 27" descr="497tGwEdbt1IPLEbJc4KT1854S15tz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901238" cy="6915150"/>
          </a:xfrm>
          <a:prstGeom prst="rect">
            <a:avLst/>
          </a:prstGeom>
          <a:noFill/>
        </p:spPr>
      </p:pic>
      <p:pic>
        <p:nvPicPr>
          <p:cNvPr id="7197" name="Picture 29" descr="34_20090908_larg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0862"/>
            <a:ext cx="10152509" cy="6797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818280" y="1844824"/>
            <a:ext cx="6191250" cy="217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Какого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числа состоялись первые выборы П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резидента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РК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195513" y="4365625"/>
            <a:ext cx="49688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1 декабря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798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1403350" y="1989138"/>
            <a:ext cx="662463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Как называется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фильм, </a:t>
            </a: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посвященный детству </a:t>
            </a:r>
            <a:endParaRPr lang="ru-RU" sz="4000" b="1" dirty="0" smtClean="0">
              <a:solidFill>
                <a:srgbClr val="0000FF"/>
              </a:solidFill>
              <a:latin typeface="Times New Roman"/>
              <a:ea typeface="Calibri"/>
            </a:endParaRPr>
          </a:p>
          <a:p>
            <a:pPr algn="ctr">
              <a:spcBef>
                <a:spcPts val="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Н. А. Назарбаева?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411413" y="4581525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1259632" y="4581525"/>
            <a:ext cx="6481861" cy="82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«Небо </a:t>
            </a:r>
            <a:r>
              <a:rPr lang="ru-RU" sz="4400" b="1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моего </a:t>
            </a: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детства»</a:t>
            </a:r>
            <a:endParaRPr lang="ru-RU" sz="36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482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2411413" y="4581525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100" name="Picture 4" descr="http://ayakino.net/uploads/posts/2012-03/1331918233_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324280"/>
            <a:ext cx="4716696" cy="65220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5776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03350" y="1989138"/>
            <a:ext cx="66246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День </a:t>
            </a: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рождения </a:t>
            </a:r>
          </a:p>
          <a:p>
            <a:pPr algn="ctr">
              <a:spcBef>
                <a:spcPts val="0"/>
              </a:spcBef>
            </a:pPr>
            <a:r>
              <a:rPr lang="ru-RU" sz="4000" b="1" dirty="0" smtClean="0">
                <a:solidFill>
                  <a:srgbClr val="0000FF"/>
                </a:solidFill>
                <a:latin typeface="Times New Roman"/>
                <a:ea typeface="Calibri"/>
              </a:rPr>
              <a:t>Президента РК?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331069" y="4005064"/>
            <a:ext cx="6481861" cy="82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6 июля 1940г.</a:t>
            </a:r>
            <a:endParaRPr lang="ru-RU" sz="3600" b="1" dirty="0"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776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476375" y="2133600"/>
            <a:ext cx="65516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FF"/>
                </a:solidFill>
                <a:latin typeface="Times New Roman"/>
                <a:ea typeface="Calibri"/>
              </a:rPr>
              <a:t>За свои заслуги Н.А.Назарбаев получил статус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735659" y="4015442"/>
            <a:ext cx="4033043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 err="1" smtClean="0">
                <a:solidFill>
                  <a:srgbClr val="0000FF"/>
                </a:solidFill>
                <a:latin typeface="Times New Roman"/>
                <a:ea typeface="Calibri"/>
              </a:rPr>
              <a:t>Елбасы</a:t>
            </a: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Calibri"/>
              </a:rPr>
              <a:t>, </a:t>
            </a:r>
          </a:p>
          <a:p>
            <a:pPr algn="ctr">
              <a:spcBef>
                <a:spcPct val="5000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Times New Roman"/>
                <a:ea typeface="Calibri"/>
              </a:rPr>
              <a:t>Лидер </a:t>
            </a:r>
            <a:r>
              <a:rPr lang="ru-RU" sz="4400" b="1" dirty="0">
                <a:solidFill>
                  <a:srgbClr val="0000FF"/>
                </a:solidFill>
                <a:latin typeface="Times New Roman"/>
                <a:ea typeface="Calibri"/>
              </a:rPr>
              <a:t>Нации</a:t>
            </a:r>
            <a:endParaRPr lang="ru-RU" sz="44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70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/>
      <p:bldP spid="368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лист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1116013" y="2080532"/>
            <a:ext cx="71278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Авторы гимна и герба РК?</a:t>
            </a:r>
            <a:endParaRPr lang="ru-RU" sz="40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411413" y="4437063"/>
            <a:ext cx="4032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971550" y="2852738"/>
            <a:ext cx="734536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k-KZ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Слова- Н.Назарбаева Ж.Нажимединова </a:t>
            </a:r>
          </a:p>
          <a:p>
            <a:pPr algn="ctr"/>
            <a:r>
              <a:rPr lang="kk-KZ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Музыка-Ш.Калдаякова </a:t>
            </a:r>
          </a:p>
          <a:p>
            <a:pPr algn="ctr"/>
            <a:r>
              <a:rPr lang="kk-KZ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герб – Шота Уалиханов Жандарбек Малибеков</a:t>
            </a:r>
            <a:endParaRPr 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6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380288" y="5734050"/>
            <a:ext cx="1295400" cy="863600"/>
          </a:xfrm>
          <a:prstGeom prst="actionButtonBackPrevious">
            <a:avLst/>
          </a:prstGeom>
          <a:solidFill>
            <a:srgbClr val="0066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  <p:bldP spid="35845" grpId="0"/>
    </p:bldLst>
  </p:timing>
</p:sld>
</file>

<file path=ppt/theme/theme1.xml><?xml version="1.0" encoding="utf-8"?>
<a:theme xmlns:a="http://schemas.openxmlformats.org/drawingml/2006/main" name="ИГРА ВИКТОРИНА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ИГРА ВИКТОРИНА</Template>
  <TotalTime>157</TotalTime>
  <Words>224</Words>
  <Application>Microsoft Office PowerPoint</Application>
  <PresentationFormat>Экран (4:3)</PresentationFormat>
  <Paragraphs>50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ИГРА ВИКТОРИНА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14</cp:revision>
  <dcterms:created xsi:type="dcterms:W3CDTF">2012-11-26T05:24:42Z</dcterms:created>
  <dcterms:modified xsi:type="dcterms:W3CDTF">2021-11-29T02:06:57Z</dcterms:modified>
</cp:coreProperties>
</file>