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86" r:id="rId5"/>
    <p:sldId id="287" r:id="rId6"/>
    <p:sldId id="324" r:id="rId7"/>
    <p:sldId id="311" r:id="rId8"/>
    <p:sldId id="289" r:id="rId9"/>
    <p:sldId id="288" r:id="rId10"/>
    <p:sldId id="290" r:id="rId11"/>
    <p:sldId id="293" r:id="rId12"/>
    <p:sldId id="326" r:id="rId13"/>
    <p:sldId id="292" r:id="rId14"/>
    <p:sldId id="325" r:id="rId15"/>
    <p:sldId id="291" r:id="rId16"/>
    <p:sldId id="296" r:id="rId17"/>
    <p:sldId id="328" r:id="rId18"/>
    <p:sldId id="297" r:id="rId19"/>
    <p:sldId id="321" r:id="rId20"/>
    <p:sldId id="298" r:id="rId21"/>
    <p:sldId id="299" r:id="rId22"/>
    <p:sldId id="300" r:id="rId23"/>
    <p:sldId id="320" r:id="rId24"/>
    <p:sldId id="314" r:id="rId25"/>
    <p:sldId id="315" r:id="rId26"/>
    <p:sldId id="323" r:id="rId27"/>
    <p:sldId id="316" r:id="rId28"/>
    <p:sldId id="322" r:id="rId29"/>
    <p:sldId id="317" r:id="rId30"/>
    <p:sldId id="318" r:id="rId31"/>
    <p:sldId id="327" r:id="rId32"/>
    <p:sldId id="26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  <a:srgbClr val="FF3300"/>
    <a:srgbClr val="00FF00"/>
    <a:srgbClr val="3333CC"/>
    <a:srgbClr val="6600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3C3A0-2BC0-4B62-87DD-CD297A06D0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A9EE8-C74E-4FF7-81C2-2A242069A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78ED-E8D5-4B8B-BF2C-4041BD323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8E77-580B-4E51-BC6E-2A810FCA6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2D80-70A1-4F8C-9138-F14704861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2925-8398-47F3-9124-8DA8C36D78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0994-0BF1-4084-B4DD-B49F01396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E244-A11F-42F5-B3D1-A316CBCC0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6DDB2-9A57-4822-A86B-FF3C082B3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7FBF9-957F-4143-A33A-887EAA3B9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3B51-8EEE-496F-8359-D6005A9BC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B2B2B-FDF9-4A79-929F-033F38EF49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5288088_b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513263"/>
            <a:ext cx="8937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21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Город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, где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началась трудовая деятельность </a:t>
            </a:r>
            <a:r>
              <a:rPr lang="ru-RU" sz="40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Н.А.Назарбаева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84438" y="4149725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Темиртау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76374" y="2133600"/>
            <a:ext cx="69840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Назовите столицу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Турции, 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где стоит памятник нашему президенту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55875" y="4266476"/>
            <a:ext cx="4465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Анкара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Photo: В Анкаре установили памятник Назарбаеву (фот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28" y="1"/>
            <a:ext cx="4893536" cy="677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8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129462" cy="1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Любимый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вид спорта президента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13915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67744" y="3920332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теннис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13915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http://tennisterin.com/uploads/images/tennisterin_Nursultan_Nazarba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8" y="168922"/>
            <a:ext cx="6798910" cy="6520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6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1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Село из которого родом наш президент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79613" y="4292600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Чемолган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С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2019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года наша столица? </a:t>
            </a:r>
            <a:r>
              <a:rPr lang="ru-RU" sz="4000" dirty="0">
                <a:latin typeface="Times New Roman"/>
                <a:ea typeface="Calibri"/>
              </a:rPr>
              <a:t> 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95513" y="4221163"/>
            <a:ext cx="4897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err="1" smtClean="0">
                <a:solidFill>
                  <a:srgbClr val="0000FF"/>
                </a:solidFill>
                <a:latin typeface="Times New Roman"/>
              </a:rPr>
              <a:t>Нур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</a:rPr>
              <a:t> - Султан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Что означает с казахского языка «Астана»? </a:t>
            </a:r>
            <a:r>
              <a:rPr lang="ru-RU" sz="4000" dirty="0">
                <a:latin typeface="Times New Roman"/>
                <a:ea typeface="Calibri"/>
              </a:rPr>
              <a:t> 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95513" y="4221163"/>
            <a:ext cx="4897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Столица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43608" y="1450320"/>
            <a:ext cx="741732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Монумент в столице Казахстана, один из основных достопримечательностей города высотой 97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метров</a:t>
            </a:r>
            <a:r>
              <a:rPr lang="ru-RU" sz="4000" dirty="0">
                <a:latin typeface="Times New Roman"/>
                <a:ea typeface="Calibri"/>
              </a:rPr>
              <a:t/>
            </a:r>
            <a:br>
              <a:rPr lang="ru-RU" sz="4000" dirty="0">
                <a:latin typeface="Times New Roman"/>
                <a:ea typeface="Calibri"/>
              </a:rPr>
            </a:b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15418" y="4449832"/>
            <a:ext cx="547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Байтерек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051215022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7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ANd9GcSxnMuPhsSNpmUApBEHeJE3QXS2_zkjIKabjEAZ6Du1aeEcGn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AutoShape 5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4351" name="Picture 15" descr="ор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844675"/>
            <a:ext cx="4178300" cy="2206625"/>
          </a:xfrm>
          <a:prstGeom prst="rect">
            <a:avLst/>
          </a:prstGeom>
          <a:noFill/>
        </p:spPr>
      </p:pic>
      <p:pic>
        <p:nvPicPr>
          <p:cNvPr id="14352" name="Picture 16" descr="солнц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-3008313"/>
            <a:ext cx="3311525" cy="3008313"/>
          </a:xfrm>
          <a:prstGeom prst="rect">
            <a:avLst/>
          </a:prstGeom>
          <a:noFill/>
        </p:spPr>
      </p:pic>
      <p:pic>
        <p:nvPicPr>
          <p:cNvPr id="14353" name="Picture 17" descr="Без имени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-4754563"/>
            <a:ext cx="827087" cy="4754563"/>
          </a:xfrm>
          <a:prstGeom prst="rect">
            <a:avLst/>
          </a:prstGeom>
          <a:noFill/>
        </p:spPr>
      </p:pic>
      <p:pic>
        <p:nvPicPr>
          <p:cNvPr id="14354" name="Picture 18" descr="Kazakhst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</p:spPr>
      </p:pic>
      <p:pic>
        <p:nvPicPr>
          <p:cNvPr id="14355" name="Picture 19" descr="Без имени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</p:spPr>
      </p:pic>
      <p:pic>
        <p:nvPicPr>
          <p:cNvPr id="14356" name="Picture 20" descr="Kazakhsta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</p:spPr>
      </p:pic>
      <p:pic>
        <p:nvPicPr>
          <p:cNvPr id="14357" name="Picture 21" descr="Kazakhst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0"/>
            <a:ext cx="2916237" cy="291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75989 0.007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1329E-6 L 0.00121 0.3932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237E-6 L 0.00208 0.7512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Какое название носила столица с 1992-1997 год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?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 </a:t>
            </a:r>
            <a:b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</a:b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843213" y="4221163"/>
            <a:ext cx="37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Акмола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7675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Одно из прежних названий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Астаны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43213" y="3933825"/>
            <a:ext cx="37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Целиноград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А</a:t>
            </a:r>
            <a:r>
              <a:rPr lang="kk-KZ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Қ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ОРДА  Что это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583556" y="3912533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резиденция президента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324975" cy="691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191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Река,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которая протекает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Астане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583556" y="3912533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Есиль (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Ишим)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4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62262" y="620688"/>
            <a:ext cx="73701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Крупный торгово-развлекательный центр в столице Казахстана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-Астане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 Открыт 6 июля 2010 года. Является самым большим шатром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 мире?</a:t>
            </a:r>
            <a:endParaRPr lang="ru-RU" sz="40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17769" y="5026164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Хан Шатыр</a:t>
            </a:r>
            <a:endParaRPr lang="ru-RU" sz="32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9" name="Picture 29" descr="7e592c1cc4881ff643313571303bb6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694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7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27350" y="1772816"/>
            <a:ext cx="73701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Какую форму имеет Дворец мира и согласия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?</a:t>
            </a:r>
            <a:endParaRPr lang="ru-RU" sz="40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35696" y="4083120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пирамида</a:t>
            </a:r>
            <a:endParaRPr lang="ru-RU" sz="32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5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324975" cy="6892925"/>
          </a:xfrm>
          <a:prstGeom prst="rect">
            <a:avLst/>
          </a:prstGeom>
          <a:noFill/>
        </p:spPr>
      </p:pic>
      <p:sp>
        <p:nvSpPr>
          <p:cNvPr id="20510" name="AutoShape 30" descr="2Q=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2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27350" y="1772816"/>
            <a:ext cx="737017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</a:rPr>
              <a:t>Назовите дату рождения  независимого Казахстана? </a:t>
            </a:r>
            <a:b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endParaRPr lang="ru-RU" sz="32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63688" y="4835841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</a:rPr>
              <a:t>16 декабря 1991г</a:t>
            </a:r>
            <a:endParaRPr lang="ru-RU" sz="32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5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2133600"/>
            <a:ext cx="6191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День Независимости РК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43212" y="4266476"/>
            <a:ext cx="3743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16 декабря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27350" y="1772816"/>
            <a:ext cx="73701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Кто является автором слов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песни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про Астану </a:t>
            </a:r>
            <a:endParaRPr lang="ru-RU" sz="4000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Город мой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000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Музыка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Т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 Мухамеджанова?</a:t>
            </a:r>
            <a:endParaRPr lang="ru-RU" sz="32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63688" y="4835841"/>
            <a:ext cx="597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Н.А. Назарбаев</a:t>
            </a:r>
            <a:endParaRPr lang="ru-RU" sz="32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0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http://www.artinfo.kz/wp-content/uploads/2012/10/T.Muhamedzhanov-2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734050"/>
            <a:ext cx="367240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Толеген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Мухамеджанов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-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казахский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композитор и общественный деятель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НАЗАРБАЕВ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721435" y="367815"/>
            <a:ext cx="3379956" cy="4846638"/>
          </a:xfrm>
          <a:prstGeom prst="rect">
            <a:avLst/>
          </a:prstGeom>
          <a:noFill/>
          <a:ln w="57150" cmpd="thinThick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07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173" name="Picture 5" descr="viza-v-kazakhs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423" y="2420888"/>
            <a:ext cx="6288990" cy="4437112"/>
          </a:xfrm>
          <a:prstGeom prst="rect">
            <a:avLst/>
          </a:prstGeom>
          <a:noFill/>
        </p:spPr>
      </p:pic>
      <p:pic>
        <p:nvPicPr>
          <p:cNvPr id="7175" name="Picture 7" descr="c7cee16d6a9353e4931160b01f9ab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44000" cy="7200900"/>
          </a:xfrm>
          <a:prstGeom prst="rect">
            <a:avLst/>
          </a:prstGeom>
          <a:noFill/>
        </p:spPr>
      </p:pic>
      <p:pic>
        <p:nvPicPr>
          <p:cNvPr id="7179" name="Picture 11" descr="304485_8273-0x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81" name="Picture 13" descr="IMG_19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83" name="Picture 1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</p:spPr>
      </p:pic>
      <p:pic>
        <p:nvPicPr>
          <p:cNvPr id="7185" name="Picture 17" descr="Untitled-2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540875" cy="6834188"/>
          </a:xfrm>
          <a:prstGeom prst="rect">
            <a:avLst/>
          </a:prstGeom>
          <a:noFill/>
        </p:spPr>
      </p:pic>
      <p:pic>
        <p:nvPicPr>
          <p:cNvPr id="7189" name="Picture 21" descr="488_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91" name="Picture 23" descr="astana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6300" y="2420888"/>
            <a:ext cx="6008675" cy="4386312"/>
          </a:xfrm>
          <a:prstGeom prst="rect">
            <a:avLst/>
          </a:prstGeom>
          <a:noFill/>
        </p:spPr>
      </p:pic>
      <p:pic>
        <p:nvPicPr>
          <p:cNvPr id="7193" name="Picture 25" descr="659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00057" y="71438"/>
            <a:ext cx="10080625" cy="6786562"/>
          </a:xfrm>
          <a:prstGeom prst="rect">
            <a:avLst/>
          </a:prstGeom>
          <a:noFill/>
        </p:spPr>
      </p:pic>
      <p:pic>
        <p:nvPicPr>
          <p:cNvPr id="7195" name="Picture 27" descr="497tGwEdbt1IPLEbJc4KT1854S15t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901238" cy="6915150"/>
          </a:xfrm>
          <a:prstGeom prst="rect">
            <a:avLst/>
          </a:prstGeom>
          <a:noFill/>
        </p:spPr>
      </p:pic>
      <p:pic>
        <p:nvPicPr>
          <p:cNvPr id="7197" name="Picture 29" descr="34_20090908_lar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862"/>
            <a:ext cx="10152509" cy="679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818280" y="1844824"/>
            <a:ext cx="6191250" cy="21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Какого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числа состоялись первые выборы П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резидента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РК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95513" y="4365625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1 декабря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03350" y="1989138"/>
            <a:ext cx="66246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Как называется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фильм,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посвященный детству </a:t>
            </a:r>
            <a:endParaRPr lang="ru-RU" sz="4000" b="1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Н. А. Назарбаева?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11413" y="4581525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59632" y="4581525"/>
            <a:ext cx="6481861" cy="8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«Небо </a:t>
            </a:r>
            <a:r>
              <a:rPr lang="ru-RU" sz="4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моего </a:t>
            </a: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детства»</a:t>
            </a:r>
            <a:endParaRPr lang="ru-RU" sz="36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11413" y="4581525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4" descr="http://ayakino.net/uploads/posts/2012-03/1331918233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24280"/>
            <a:ext cx="4716696" cy="652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7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350" y="1989138"/>
            <a:ext cx="66246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День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рождения </a:t>
            </a: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Calibri"/>
              </a:rPr>
              <a:t>Президента РК?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31069" y="4005064"/>
            <a:ext cx="6481861" cy="8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6 июля 1940г.</a:t>
            </a:r>
            <a:endParaRPr lang="ru-RU" sz="36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76375" y="2133600"/>
            <a:ext cx="6551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Calibri"/>
              </a:rPr>
              <a:t>За свои заслуги Н.А.Назарбаев получил статус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35659" y="4015442"/>
            <a:ext cx="403304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err="1" smtClean="0">
                <a:solidFill>
                  <a:srgbClr val="0000FF"/>
                </a:solidFill>
                <a:latin typeface="Times New Roman"/>
                <a:ea typeface="Calibri"/>
              </a:rPr>
              <a:t>Елбасы</a:t>
            </a: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Calibri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/>
                <a:ea typeface="Calibri"/>
              </a:rPr>
              <a:t>Лидер </a:t>
            </a:r>
            <a:r>
              <a:rPr lang="ru-RU" sz="4400" b="1" dirty="0">
                <a:solidFill>
                  <a:srgbClr val="0000FF"/>
                </a:solidFill>
                <a:latin typeface="Times New Roman"/>
                <a:ea typeface="Calibri"/>
              </a:rPr>
              <a:t>Нации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ли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16013" y="2080532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Авторы гимна и герба РК?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11413" y="44370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71550" y="2852738"/>
            <a:ext cx="73453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Слова- Н.Назарбаева Ж.Нажимединова </a:t>
            </a:r>
          </a:p>
          <a:p>
            <a:pPr algn="ctr"/>
            <a:r>
              <a:rPr lang="kk-K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Музыка-Ш.Калдаякова </a:t>
            </a:r>
          </a:p>
          <a:p>
            <a:pPr algn="ctr"/>
            <a:r>
              <a:rPr lang="kk-K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герб – Шота Уалиханов Жандарбек Малибеков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734050"/>
            <a:ext cx="1295400" cy="863600"/>
          </a:xfrm>
          <a:prstGeom prst="actionButtonBackPreviou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</p:bldLst>
  </p:timing>
</p:sld>
</file>

<file path=ppt/theme/theme1.xml><?xml version="1.0" encoding="utf-8"?>
<a:theme xmlns:a="http://schemas.openxmlformats.org/drawingml/2006/main" name="ИГРА ВИКТОРИН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ВИКТОРИНА</Template>
  <TotalTime>157</TotalTime>
  <Words>224</Words>
  <Application>Microsoft Office PowerPoint</Application>
  <PresentationFormat>Экран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ИГРА ВИКТОРИНА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2012-11-26T05:24:42Z</dcterms:created>
  <dcterms:modified xsi:type="dcterms:W3CDTF">2021-11-29T02:06:57Z</dcterms:modified>
</cp:coreProperties>
</file>