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7"/>
  </p:notesMasterIdLst>
  <p:sldIdLst>
    <p:sldId id="256" r:id="rId5"/>
    <p:sldId id="275" r:id="rId6"/>
    <p:sldId id="287" r:id="rId8"/>
    <p:sldId id="268" r:id="rId9"/>
    <p:sldId id="280" r:id="rId10"/>
    <p:sldId id="269" r:id="rId11"/>
    <p:sldId id="288" r:id="rId12"/>
    <p:sldId id="293" r:id="rId13"/>
    <p:sldId id="294" r:id="rId14"/>
    <p:sldId id="295" r:id="rId15"/>
    <p:sldId id="274" r:id="rId16"/>
  </p:sldIdLst>
  <p:sldSz cx="9144000" cy="5143500" type="screen16x9"/>
  <p:notesSz cx="9144000" cy="51435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0" userDrawn="1">
          <p15:clr>
            <a:srgbClr val="A4A3A4"/>
          </p15:clr>
        </p15:guide>
        <p15:guide id="2" pos="219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E9639D4-E3E2-4D34-9284-5A2195B3D0D7}" styleName="浅色样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121" d="100"/>
          <a:sy n="121" d="100"/>
        </p:scale>
        <p:origin x="-346" y="-62"/>
      </p:cViewPr>
      <p:guideLst>
        <p:guide orient="horz" pos="2790"/>
        <p:guide pos="219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User\Desktop\&#1051;&#1080;&#1089;&#1090;%20XL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ru-RU" sz="1080" b="1" i="0" u="none" strike="noStrike" kern="1200" baseline="0">
                <a:solidFill>
                  <a:schemeClr val="tx1">
                    <a:lumMod val="75000"/>
                    <a:lumOff val="25000"/>
                  </a:schemeClr>
                </a:solidFill>
                <a:latin typeface="+mn-lt"/>
                <a:ea typeface="+mn-ea"/>
                <a:cs typeface="+mn-cs"/>
              </a:defRPr>
            </a:pPr>
            <a:r>
              <a:rPr lang="ru-RU" sz="1080" dirty="0" err="1" smtClean="0"/>
              <a:t>Педагогтардың</a:t>
            </a:r>
            <a:r>
              <a:rPr lang="ru-RU" sz="1080" dirty="0" smtClean="0"/>
              <a:t> </a:t>
            </a:r>
            <a:r>
              <a:rPr lang="ru-RU" sz="1080" dirty="0" err="1" smtClean="0"/>
              <a:t>сапалық</a:t>
            </a:r>
            <a:r>
              <a:rPr lang="ru-RU" sz="1080" dirty="0" smtClean="0"/>
              <a:t> </a:t>
            </a:r>
            <a:r>
              <a:rPr lang="ru-RU" sz="1080" dirty="0" err="1" smtClean="0"/>
              <a:t>құрамы</a:t>
            </a:r>
            <a:endParaRPr lang="ru-RU" sz="1080" dirty="0"/>
          </a:p>
        </c:rich>
      </c:tx>
      <c:layout/>
      <c:overlay val="0"/>
      <c:spPr>
        <a:noFill/>
        <a:ln>
          <a:noFill/>
        </a:ln>
        <a:effectLst/>
      </c:spPr>
    </c:title>
    <c:autoTitleDeleted val="0"/>
    <c:plotArea>
      <c:layout/>
      <c:barChart>
        <c:barDir val="col"/>
        <c:grouping val="clustered"/>
        <c:varyColors val="0"/>
        <c:ser>
          <c:idx val="0"/>
          <c:order val="0"/>
          <c:tx>
            <c:strRef>
              <c:f>'[Лист XLS.xls]Sheet1'!$B$1:$B$2</c:f>
              <c:strCache>
                <c:ptCount val="1"/>
                <c:pt idx="0">
                  <c:v>2021-2022</c:v>
                </c:pt>
              </c:strCache>
            </c:strRef>
          </c:tx>
          <c:spPr>
            <a:solidFill>
              <a:schemeClr val="accent1"/>
            </a:solidFill>
            <a:ln>
              <a:noFill/>
            </a:ln>
            <a:effectLst/>
          </c:spPr>
          <c:invertIfNegative val="0"/>
          <c:dLbls>
            <c:delete val="1"/>
          </c:dLbls>
          <c:cat>
            <c:strRef>
              <c:f>'[Лист XLS.xls]Sheet1'!$A$3:$A$9</c:f>
              <c:strCache>
                <c:ptCount val="7"/>
                <c:pt idx="0">
                  <c:v>высшая</c:v>
                </c:pt>
                <c:pt idx="1">
                  <c:v>①</c:v>
                </c:pt>
                <c:pt idx="2">
                  <c:v>②</c:v>
                </c:pt>
                <c:pt idx="3">
                  <c:v>б/к</c:v>
                </c:pt>
                <c:pt idx="4">
                  <c:v>педагог 
модератор </c:v>
                </c:pt>
                <c:pt idx="5">
                  <c:v>Педагог эксперт </c:v>
                </c:pt>
                <c:pt idx="6">
                  <c:v>педагог 
исследователь</c:v>
                </c:pt>
              </c:strCache>
            </c:strRef>
          </c:cat>
          <c:val>
            <c:numRef>
              <c:f>'[Лист XLS.xls]Sheet1'!$B$3:$B$9</c:f>
              <c:numCache>
                <c:formatCode>General</c:formatCode>
                <c:ptCount val="7"/>
                <c:pt idx="0">
                  <c:v>4</c:v>
                </c:pt>
                <c:pt idx="1">
                  <c:v>4</c:v>
                </c:pt>
                <c:pt idx="2">
                  <c:v>3</c:v>
                </c:pt>
                <c:pt idx="3">
                  <c:v>28</c:v>
                </c:pt>
              </c:numCache>
            </c:numRef>
          </c:val>
        </c:ser>
        <c:ser>
          <c:idx val="1"/>
          <c:order val="1"/>
          <c:tx>
            <c:strRef>
              <c:f>'[Лист XLS.xls]Sheet1'!$C$1:$C$2</c:f>
              <c:strCache>
                <c:ptCount val="1"/>
                <c:pt idx="0">
                  <c:v>2022-2023</c:v>
                </c:pt>
              </c:strCache>
            </c:strRef>
          </c:tx>
          <c:spPr>
            <a:solidFill>
              <a:schemeClr val="accent2"/>
            </a:solidFill>
            <a:ln>
              <a:noFill/>
            </a:ln>
            <a:effectLst/>
          </c:spPr>
          <c:invertIfNegative val="0"/>
          <c:dLbls>
            <c:delete val="1"/>
          </c:dLbls>
          <c:cat>
            <c:strRef>
              <c:f>'[Лист XLS.xls]Sheet1'!$A$3:$A$9</c:f>
              <c:strCache>
                <c:ptCount val="7"/>
                <c:pt idx="0">
                  <c:v>высшая</c:v>
                </c:pt>
                <c:pt idx="1">
                  <c:v>①</c:v>
                </c:pt>
                <c:pt idx="2">
                  <c:v>②</c:v>
                </c:pt>
                <c:pt idx="3">
                  <c:v>б/к</c:v>
                </c:pt>
                <c:pt idx="4">
                  <c:v>педагог 
модератор </c:v>
                </c:pt>
                <c:pt idx="5">
                  <c:v>Педагог эксперт </c:v>
                </c:pt>
                <c:pt idx="6">
                  <c:v>педагог 
исследователь</c:v>
                </c:pt>
              </c:strCache>
            </c:strRef>
          </c:cat>
          <c:val>
            <c:numRef>
              <c:f>'[Лист XLS.xls]Sheet1'!$C$3:$C$9</c:f>
              <c:numCache>
                <c:formatCode>General</c:formatCode>
                <c:ptCount val="7"/>
                <c:pt idx="0">
                  <c:v>3</c:v>
                </c:pt>
                <c:pt idx="1">
                  <c:v>2</c:v>
                </c:pt>
                <c:pt idx="2">
                  <c:v>3</c:v>
                </c:pt>
                <c:pt idx="3">
                  <c:v>28</c:v>
                </c:pt>
                <c:pt idx="4">
                  <c:v>6</c:v>
                </c:pt>
                <c:pt idx="5">
                  <c:v>1</c:v>
                </c:pt>
                <c:pt idx="6">
                  <c:v>0</c:v>
                </c:pt>
              </c:numCache>
            </c:numRef>
          </c:val>
        </c:ser>
        <c:ser>
          <c:idx val="2"/>
          <c:order val="2"/>
          <c:tx>
            <c:strRef>
              <c:f>'[Лист XLS.xls]Sheet1'!$D$1:$D$2</c:f>
              <c:strCache>
                <c:ptCount val="1"/>
                <c:pt idx="0">
                  <c:v>2023-2024</c:v>
                </c:pt>
              </c:strCache>
            </c:strRef>
          </c:tx>
          <c:spPr>
            <a:solidFill>
              <a:srgbClr val="00B050"/>
            </a:solidFill>
            <a:ln>
              <a:noFill/>
            </a:ln>
            <a:effectLst/>
          </c:spPr>
          <c:invertIfNegative val="0"/>
          <c:dLbls>
            <c:delete val="1"/>
          </c:dLbls>
          <c:cat>
            <c:strRef>
              <c:f>'[Лист XLS.xls]Sheet1'!$A$3:$A$9</c:f>
              <c:strCache>
                <c:ptCount val="7"/>
                <c:pt idx="0">
                  <c:v>высшая</c:v>
                </c:pt>
                <c:pt idx="1">
                  <c:v>①</c:v>
                </c:pt>
                <c:pt idx="2">
                  <c:v>②</c:v>
                </c:pt>
                <c:pt idx="3">
                  <c:v>б/к</c:v>
                </c:pt>
                <c:pt idx="4">
                  <c:v>педагог 
модератор </c:v>
                </c:pt>
                <c:pt idx="5">
                  <c:v>Педагог эксперт </c:v>
                </c:pt>
                <c:pt idx="6">
                  <c:v>педагог 
исследователь</c:v>
                </c:pt>
              </c:strCache>
            </c:strRef>
          </c:cat>
          <c:val>
            <c:numRef>
              <c:f>'[Лист XLS.xls]Sheet1'!$D$3:$D$9</c:f>
              <c:numCache>
                <c:formatCode>General</c:formatCode>
                <c:ptCount val="7"/>
                <c:pt idx="0">
                  <c:v>1</c:v>
                </c:pt>
                <c:pt idx="1">
                  <c:v>0</c:v>
                </c:pt>
                <c:pt idx="2">
                  <c:v>0</c:v>
                </c:pt>
                <c:pt idx="3">
                  <c:v>25</c:v>
                </c:pt>
                <c:pt idx="4">
                  <c:v>13</c:v>
                </c:pt>
                <c:pt idx="5">
                  <c:v>1</c:v>
                </c:pt>
                <c:pt idx="6">
                  <c:v>1</c:v>
                </c:pt>
              </c:numCache>
            </c:numRef>
          </c:val>
        </c:ser>
        <c:dLbls>
          <c:showLegendKey val="0"/>
          <c:showVal val="0"/>
          <c:showCatName val="0"/>
          <c:showSerName val="0"/>
          <c:showPercent val="0"/>
          <c:showBubbleSize val="0"/>
        </c:dLbls>
        <c:gapWidth val="246"/>
        <c:overlap val="-28"/>
        <c:axId val="171741952"/>
        <c:axId val="171743488"/>
      </c:barChart>
      <c:catAx>
        <c:axId val="17174195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ru-RU" sz="900" b="0" i="0" u="none" strike="noStrike" kern="1200" baseline="0">
                <a:solidFill>
                  <a:schemeClr val="tx1">
                    <a:lumMod val="65000"/>
                    <a:lumOff val="35000"/>
                  </a:schemeClr>
                </a:solidFill>
                <a:latin typeface="+mn-lt"/>
                <a:ea typeface="+mn-ea"/>
                <a:cs typeface="+mn-cs"/>
              </a:defRPr>
            </a:pPr>
          </a:p>
        </c:txPr>
        <c:crossAx val="171743488"/>
        <c:crosses val="autoZero"/>
        <c:auto val="1"/>
        <c:lblAlgn val="ctr"/>
        <c:lblOffset val="100"/>
        <c:noMultiLvlLbl val="0"/>
      </c:catAx>
      <c:valAx>
        <c:axId val="171743488"/>
        <c:scaling>
          <c:orientation val="minMax"/>
        </c:scaling>
        <c:delete val="0"/>
        <c:axPos val="l"/>
        <c:majorGridlines>
          <c:spPr>
            <a:ln w="9525" cap="flat" cmpd="sng" algn="ctr">
              <a:solidFill>
                <a:schemeClr val="lt1">
                  <a:lumMod val="902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ru-RU" sz="900" b="0" i="0" u="none" strike="noStrike" kern="1200" baseline="0">
                <a:solidFill>
                  <a:schemeClr val="tx1">
                    <a:lumMod val="65000"/>
                    <a:lumOff val="35000"/>
                  </a:schemeClr>
                </a:solidFill>
                <a:latin typeface="+mn-lt"/>
                <a:ea typeface="+mn-ea"/>
                <a:cs typeface="+mn-cs"/>
              </a:defRPr>
            </a:pPr>
          </a:p>
        </c:txPr>
        <c:crossAx val="171741952"/>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ru-RU" sz="900" b="0" i="0" u="none" strike="noStrike" kern="1200" baseline="0">
                <a:solidFill>
                  <a:schemeClr val="tx1">
                    <a:lumMod val="65000"/>
                    <a:lumOff val="35000"/>
                  </a:schemeClr>
                </a:solidFill>
                <a:latin typeface="+mn-lt"/>
                <a:ea typeface="+mn-ea"/>
                <a:cs typeface="+mn-cs"/>
              </a:defRPr>
            </a:pPr>
          </a:p>
        </c:txPr>
      </c:legendEntry>
      <c:legendEntry>
        <c:idx val="1"/>
        <c:txPr>
          <a:bodyPr rot="0" spcFirstLastPara="0" vertOverflow="ellipsis" vert="horz" wrap="square" anchor="ctr" anchorCtr="1"/>
          <a:lstStyle/>
          <a:p>
            <a:pPr>
              <a:defRPr lang="ru-RU" sz="900" b="0" i="0" u="none" strike="noStrike" kern="1200" baseline="0">
                <a:solidFill>
                  <a:schemeClr val="tx1">
                    <a:lumMod val="65000"/>
                    <a:lumOff val="35000"/>
                  </a:schemeClr>
                </a:solidFill>
                <a:latin typeface="+mn-lt"/>
                <a:ea typeface="+mn-ea"/>
                <a:cs typeface="+mn-cs"/>
              </a:defRPr>
            </a:pPr>
          </a:p>
        </c:txPr>
      </c:legendEntry>
      <c:legendEntry>
        <c:idx val="2"/>
        <c:txPr>
          <a:bodyPr rot="0" spcFirstLastPara="0" vertOverflow="ellipsis" vert="horz" wrap="square" anchor="ctr" anchorCtr="1"/>
          <a:lstStyle/>
          <a:p>
            <a:pPr>
              <a:defRPr lang="ru-RU" sz="900" b="0" i="0" u="none" strike="noStrike" kern="1200" baseline="0">
                <a:solidFill>
                  <a:schemeClr val="tx1">
                    <a:lumMod val="65000"/>
                    <a:lumOff val="35000"/>
                  </a:schemeClr>
                </a:solidFill>
                <a:latin typeface="+mn-lt"/>
                <a:ea typeface="+mn-ea"/>
                <a:cs typeface="+mn-cs"/>
              </a:defRPr>
            </a:pPr>
          </a:p>
        </c:txPr>
      </c:legendEntry>
      <c:layout/>
      <c:overlay val="0"/>
      <c:spPr>
        <a:noFill/>
        <a:ln>
          <a:noFill/>
        </a:ln>
        <a:effectLst/>
      </c:spPr>
      <c:txPr>
        <a:bodyPr rot="0" spcFirstLastPara="0" vertOverflow="ellipsis" vert="horz" wrap="square" anchor="ctr" anchorCtr="1"/>
        <a:lstStyle/>
        <a:p>
          <a:pPr>
            <a:defRPr lang="ru-RU"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ru-RU" sz="900"/>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308BF91-BC94-4C64-A5EF-593713319A10}" type="doc">
      <dgm:prSet loTypeId="urn:microsoft.com/office/officeart/2005/8/layout/vProcess5" loCatId="process" qsTypeId="urn:microsoft.com/office/officeart/2005/8/quickstyle/simple2#1" qsCatId="simple" csTypeId="urn:microsoft.com/office/officeart/2005/8/colors/accent1_1#1" csCatId="accent1" phldr="1"/>
      <dgm:spPr/>
      <dgm:t>
        <a:bodyPr/>
        <a:lstStyle/>
        <a:p>
          <a:endParaRPr lang="ru-RU"/>
        </a:p>
      </dgm:t>
    </dgm:pt>
    <dgm:pt modelId="{519629E6-A63C-4DEC-B5B6-1C4476E0F7F7}">
      <dgm:prSet phldrT="[Текст]" phldr="0" custT="1"/>
      <dgm:spPr/>
      <dgm:t>
        <a:bodyPr vert="horz" wrap="square"/>
        <a:lstStyle/>
        <a:p>
          <a:pPr>
            <a:lnSpc>
              <a:spcPct val="100000"/>
            </a:lnSpc>
            <a:spcBef>
              <a:spcPct val="0"/>
            </a:spcBef>
            <a:spcAft>
              <a:spcPct val="35000"/>
            </a:spcAft>
          </a:pPr>
          <a:r>
            <a:rPr lang="ru-RU" sz="1100" dirty="0" smtClean="0">
              <a:latin typeface="Arial" panose="020B0604020202020204" pitchFamily="34" charset="0"/>
              <a:cs typeface="Arial" panose="020B0604020202020204" pitchFamily="34" charset="0"/>
            </a:rPr>
            <a:t>ҚҰЗЫРЕТТІЛІК ОРТАЛЫҚТАРЫ– </a:t>
          </a:r>
          <a:r>
            <a:rPr lang="ru-RU" sz="1100" dirty="0" err="1" smtClean="0">
              <a:latin typeface="Arial" panose="020B0604020202020204" pitchFamily="34" charset="0"/>
              <a:cs typeface="Arial" panose="020B0604020202020204" pitchFamily="34" charset="0"/>
            </a:rPr>
            <a:t>педагогтардың</a:t>
          </a:r>
          <a:r>
            <a:rPr lang="ru-RU" sz="1100" dirty="0" smtClean="0">
              <a:latin typeface="Arial" panose="020B0604020202020204" pitchFamily="34" charset="0"/>
              <a:cs typeface="Arial" panose="020B0604020202020204" pitchFamily="34" charset="0"/>
            </a:rPr>
            <a:t> </a:t>
          </a:r>
          <a:r>
            <a:rPr lang="ru-RU" sz="1100" dirty="0" err="1" smtClean="0">
              <a:latin typeface="Arial" panose="020B0604020202020204" pitchFamily="34" charset="0"/>
              <a:cs typeface="Arial" panose="020B0604020202020204" pitchFamily="34" charset="0"/>
            </a:rPr>
            <a:t>тұлғалық</a:t>
          </a:r>
          <a:r>
            <a:rPr lang="ru-RU" sz="1100" dirty="0" smtClean="0">
              <a:latin typeface="Arial" panose="020B0604020202020204" pitchFamily="34" charset="0"/>
              <a:cs typeface="Arial" panose="020B0604020202020204" pitchFamily="34" charset="0"/>
            </a:rPr>
            <a:t> </a:t>
          </a:r>
          <a:r>
            <a:rPr lang="ru-RU" sz="1100" dirty="0" err="1" smtClean="0">
              <a:latin typeface="Arial" panose="020B0604020202020204" pitchFamily="34" charset="0"/>
              <a:cs typeface="Arial" panose="020B0604020202020204" pitchFamily="34" charset="0"/>
            </a:rPr>
            <a:t>әлеуетін</a:t>
          </a:r>
          <a:r>
            <a:rPr lang="ru-RU" sz="1100" dirty="0" smtClean="0">
              <a:latin typeface="Arial" panose="020B0604020202020204" pitchFamily="34" charset="0"/>
              <a:cs typeface="Arial" panose="020B0604020202020204" pitchFamily="34" charset="0"/>
            </a:rPr>
            <a:t> </a:t>
          </a:r>
          <a:r>
            <a:rPr lang="ru-RU" sz="1100" dirty="0" err="1" smtClean="0">
              <a:latin typeface="Arial" panose="020B0604020202020204" pitchFamily="34" charset="0"/>
              <a:cs typeface="Arial" panose="020B0604020202020204" pitchFamily="34" charset="0"/>
            </a:rPr>
            <a:t>ашуда</a:t>
          </a:r>
          <a:r>
            <a:rPr lang="ru-RU" sz="1100" dirty="0" smtClean="0">
              <a:latin typeface="Arial" panose="020B0604020202020204" pitchFamily="34" charset="0"/>
              <a:cs typeface="Arial" panose="020B0604020202020204" pitchFamily="34" charset="0"/>
            </a:rPr>
            <a:t>, </a:t>
          </a:r>
          <a:r>
            <a:rPr lang="ru-RU" sz="1100" dirty="0" err="1" smtClean="0">
              <a:latin typeface="Arial" panose="020B0604020202020204" pitchFamily="34" charset="0"/>
              <a:cs typeface="Arial" panose="020B0604020202020204" pitchFamily="34" charset="0"/>
            </a:rPr>
            <a:t>кәсіби</a:t>
          </a:r>
          <a:r>
            <a:rPr lang="ru-RU" sz="1100" dirty="0" smtClean="0">
              <a:latin typeface="Arial" panose="020B0604020202020204" pitchFamily="34" charset="0"/>
              <a:cs typeface="Arial" panose="020B0604020202020204" pitchFamily="34" charset="0"/>
            </a:rPr>
            <a:t> </a:t>
          </a:r>
          <a:r>
            <a:rPr lang="ru-RU" sz="1100" dirty="0" err="1" smtClean="0">
              <a:latin typeface="Arial" panose="020B0604020202020204" pitchFamily="34" charset="0"/>
              <a:cs typeface="Arial" panose="020B0604020202020204" pitchFamily="34" charset="0"/>
            </a:rPr>
            <a:t>жетілуіне</a:t>
          </a:r>
          <a:r>
            <a:rPr lang="ru-RU" sz="1100" dirty="0" smtClean="0">
              <a:latin typeface="Arial" panose="020B0604020202020204" pitchFamily="34" charset="0"/>
              <a:cs typeface="Arial" panose="020B0604020202020204" pitchFamily="34" charset="0"/>
            </a:rPr>
            <a:t> </a:t>
          </a:r>
          <a:r>
            <a:rPr lang="ru-RU" sz="1100" dirty="0" err="1" smtClean="0">
              <a:latin typeface="Arial" panose="020B0604020202020204" pitchFamily="34" charset="0"/>
              <a:cs typeface="Arial" panose="020B0604020202020204" pitchFamily="34" charset="0"/>
            </a:rPr>
            <a:t>көмек</a:t>
          </a:r>
          <a:r>
            <a:rPr lang="ru-RU" sz="1100" dirty="0" smtClean="0">
              <a:latin typeface="Arial" panose="020B0604020202020204" pitchFamily="34" charset="0"/>
              <a:cs typeface="Arial" panose="020B0604020202020204" pitchFamily="34" charset="0"/>
            </a:rPr>
            <a:t> </a:t>
          </a:r>
          <a:r>
            <a:rPr lang="ru-RU" sz="1100" dirty="0" err="1" smtClean="0">
              <a:latin typeface="Arial" panose="020B0604020202020204" pitchFamily="34" charset="0"/>
              <a:cs typeface="Arial" panose="020B0604020202020204" pitchFamily="34" charset="0"/>
            </a:rPr>
            <a:t>беретін</a:t>
          </a:r>
          <a:r>
            <a:rPr lang="ru-RU" sz="1100" dirty="0" smtClean="0">
              <a:latin typeface="Arial" panose="020B0604020202020204" pitchFamily="34" charset="0"/>
              <a:cs typeface="Arial" panose="020B0604020202020204" pitchFamily="34" charset="0"/>
            </a:rPr>
            <a:t> </a:t>
          </a:r>
          <a:r>
            <a:rPr lang="ru-RU" sz="1100" dirty="0" err="1" smtClean="0">
              <a:latin typeface="Arial" panose="020B0604020202020204" pitchFamily="34" charset="0"/>
              <a:cs typeface="Arial" panose="020B0604020202020204" pitchFamily="34" charset="0"/>
            </a:rPr>
            <a:t>білім</a:t>
          </a:r>
          <a:r>
            <a:rPr lang="ru-RU" sz="1100" dirty="0" smtClean="0">
              <a:latin typeface="Arial" panose="020B0604020202020204" pitchFamily="34" charset="0"/>
              <a:cs typeface="Arial" panose="020B0604020202020204" pitchFamily="34" charset="0"/>
            </a:rPr>
            <a:t> беру </a:t>
          </a:r>
          <a:r>
            <a:rPr lang="ru-RU" sz="1100" dirty="0" err="1" smtClean="0">
              <a:latin typeface="Arial" panose="020B0604020202020204" pitchFamily="34" charset="0"/>
              <a:cs typeface="Arial" panose="020B0604020202020204" pitchFamily="34" charset="0"/>
            </a:rPr>
            <a:t>ұйымдары</a:t>
          </a:r>
          <a:endParaRPr lang="ru-RU" sz="1100" dirty="0" smtClean="0">
            <a:latin typeface="Arial" panose="020B0604020202020204" pitchFamily="34" charset="0"/>
            <a:cs typeface="Arial" panose="020B0604020202020204" pitchFamily="34" charset="0"/>
          </a:endParaRPr>
        </a:p>
      </dgm:t>
    </dgm:pt>
    <dgm:pt modelId="{F4D10BE5-B07A-45BF-A9B1-2AFBE617DA2E}" cxnId="{AA8D71C8-7F98-4EAF-B9FC-412CB0E56368}" type="parTrans">
      <dgm:prSet/>
      <dgm:spPr/>
      <dgm:t>
        <a:bodyPr/>
        <a:lstStyle/>
        <a:p>
          <a:endParaRPr lang="ru-RU"/>
        </a:p>
      </dgm:t>
    </dgm:pt>
    <dgm:pt modelId="{3B254687-AC12-4144-B447-42C135CE5F7C}" cxnId="{AA8D71C8-7F98-4EAF-B9FC-412CB0E56368}" type="sibTrans">
      <dgm:prSet/>
      <dgm:spPr/>
      <dgm:t>
        <a:bodyPr/>
        <a:lstStyle/>
        <a:p>
          <a:endParaRPr lang="ru-RU"/>
        </a:p>
      </dgm:t>
    </dgm:pt>
    <dgm:pt modelId="{C02CBB5D-CB97-43D0-97F9-5A2E5A7EA10E}">
      <dgm:prSet phldrT="[Текст]" phldr="0" custT="1"/>
      <dgm:spPr/>
      <dgm:t>
        <a:bodyPr vert="horz" wrap="square"/>
        <a:lstStyle/>
        <a:p>
          <a:pPr>
            <a:lnSpc>
              <a:spcPct val="100000"/>
            </a:lnSpc>
            <a:spcBef>
              <a:spcPct val="0"/>
            </a:spcBef>
            <a:spcAft>
              <a:spcPct val="35000"/>
            </a:spcAft>
          </a:pPr>
          <a:r>
            <a:rPr lang="ru-RU" sz="1000" b="1" dirty="0" smtClean="0"/>
            <a:t>Даму </a:t>
          </a:r>
          <a:r>
            <a:rPr lang="ru-RU" sz="1000" b="1" dirty="0" err="1" smtClean="0"/>
            <a:t>нүктелері</a:t>
          </a:r>
          <a:r>
            <a:rPr lang="ru-RU" sz="1000" b="1" dirty="0" smtClean="0"/>
            <a:t> </a:t>
          </a:r>
          <a:r>
            <a:rPr lang="ru-RU" sz="1000" dirty="0" smtClean="0"/>
            <a:t>– </a:t>
          </a:r>
          <a:r>
            <a:rPr lang="ru-RU" sz="1000" dirty="0" err="1" smtClean="0"/>
            <a:t>Оңтайлы</a:t>
          </a:r>
          <a:r>
            <a:rPr lang="ru-RU" sz="1000" dirty="0" smtClean="0"/>
            <a:t> </a:t>
          </a:r>
          <a:r>
            <a:rPr lang="ru-RU" sz="1000" dirty="0" err="1" smtClean="0"/>
            <a:t>жұмыс</a:t>
          </a:r>
          <a:r>
            <a:rPr lang="ru-RU" sz="1000" dirty="0" smtClean="0"/>
            <a:t> </a:t>
          </a:r>
          <a:r>
            <a:rPr lang="ru-RU" sz="1000" dirty="0" err="1" smtClean="0"/>
            <a:t>режиміне</a:t>
          </a:r>
          <a:r>
            <a:rPr lang="ru-RU" sz="1000" dirty="0" smtClean="0"/>
            <a:t> </a:t>
          </a:r>
          <a:r>
            <a:rPr lang="ru-RU" sz="1000" dirty="0" err="1" smtClean="0"/>
            <a:t>ауысатын</a:t>
          </a:r>
          <a:r>
            <a:rPr lang="ru-RU" sz="1000" dirty="0" smtClean="0"/>
            <a:t> МДҰ –мен </a:t>
          </a:r>
          <a:r>
            <a:rPr lang="ru-RU" sz="1000" dirty="0" err="1" smtClean="0"/>
            <a:t>тәжірибелерімен</a:t>
          </a:r>
          <a:r>
            <a:rPr lang="ru-RU" sz="1000" dirty="0" smtClean="0"/>
            <a:t> </a:t>
          </a:r>
          <a:r>
            <a:rPr lang="ru-RU" sz="1000" dirty="0" err="1" smtClean="0"/>
            <a:t>бөлісе</a:t>
          </a:r>
          <a:r>
            <a:rPr lang="ru-RU" sz="1000" dirty="0" smtClean="0"/>
            <a:t> </a:t>
          </a:r>
          <a:r>
            <a:rPr lang="ru-RU" sz="1000" dirty="0" err="1" smtClean="0"/>
            <a:t>алатын</a:t>
          </a:r>
          <a:r>
            <a:rPr lang="ru-RU" sz="1000" dirty="0" smtClean="0"/>
            <a:t>, </a:t>
          </a:r>
          <a:r>
            <a:rPr lang="ru-RU" sz="1000" dirty="0" err="1" smtClean="0"/>
            <a:t>құзыреттілік</a:t>
          </a:r>
          <a:r>
            <a:rPr lang="ru-RU" sz="1000" dirty="0" smtClean="0"/>
            <a:t> </a:t>
          </a:r>
          <a:r>
            <a:rPr lang="ru-RU" sz="1000" dirty="0" err="1" smtClean="0"/>
            <a:t>орталықтары</a:t>
          </a:r>
          <a:r>
            <a:rPr lang="ru-RU" sz="1000" dirty="0" smtClean="0"/>
            <a:t> </a:t>
          </a:r>
          <a:r>
            <a:rPr lang="ru-RU" sz="1000" dirty="0" err="1" smtClean="0"/>
            <a:t>әлеуетін</a:t>
          </a:r>
          <a:r>
            <a:rPr lang="ru-RU" sz="1000" dirty="0" smtClean="0"/>
            <a:t> </a:t>
          </a:r>
          <a:r>
            <a:rPr lang="ru-RU" sz="1000" dirty="0" err="1" smtClean="0"/>
            <a:t>дамытуда</a:t>
          </a:r>
          <a:r>
            <a:rPr lang="ru-RU" sz="1000" dirty="0" smtClean="0"/>
            <a:t> </a:t>
          </a:r>
          <a:r>
            <a:rPr lang="ru-RU" sz="1000" dirty="0" err="1" smtClean="0"/>
            <a:t>мақсатты</a:t>
          </a:r>
          <a:r>
            <a:rPr lang="ru-RU" sz="1000" dirty="0" smtClean="0"/>
            <a:t> </a:t>
          </a:r>
          <a:r>
            <a:rPr lang="ru-RU" sz="1000" dirty="0" err="1" smtClean="0"/>
            <a:t>жұмыс</a:t>
          </a:r>
          <a:r>
            <a:rPr lang="ru-RU" sz="1000" dirty="0" smtClean="0"/>
            <a:t> </a:t>
          </a:r>
          <a:r>
            <a:rPr lang="ru-RU" sz="1000" dirty="0" err="1" smtClean="0"/>
            <a:t>жүргізетін</a:t>
          </a:r>
          <a:r>
            <a:rPr lang="ru-RU" sz="1000" dirty="0" smtClean="0"/>
            <a:t> МДҰ</a:t>
          </a:r>
          <a:endParaRPr lang="ru-RU" sz="1000" dirty="0" smtClean="0"/>
        </a:p>
      </dgm:t>
    </dgm:pt>
    <dgm:pt modelId="{657FABC2-10DE-4B16-B8D2-EC249D63279A}" cxnId="{D043F240-BCBE-4AA9-B7B4-5D09A33F094C}" type="parTrans">
      <dgm:prSet/>
      <dgm:spPr/>
      <dgm:t>
        <a:bodyPr/>
        <a:lstStyle/>
        <a:p>
          <a:endParaRPr lang="ru-RU"/>
        </a:p>
      </dgm:t>
    </dgm:pt>
    <dgm:pt modelId="{D7EC4114-9FE9-4B52-A441-8D5FC6900CF8}" cxnId="{D043F240-BCBE-4AA9-B7B4-5D09A33F094C}" type="sibTrans">
      <dgm:prSet/>
      <dgm:spPr/>
      <dgm:t>
        <a:bodyPr/>
        <a:lstStyle/>
        <a:p>
          <a:endParaRPr lang="ru-RU"/>
        </a:p>
      </dgm:t>
    </dgm:pt>
    <dgm:pt modelId="{C7EEBE52-A105-47AC-A5FB-75D7E6CBB94C}">
      <dgm:prSet phldrT="[Текст]" custT="1"/>
      <dgm:spPr/>
      <dgm:t>
        <a:bodyPr/>
        <a:lstStyle/>
        <a:p>
          <a:r>
            <a:rPr lang="ru-RU" sz="1600" dirty="0" err="1" smtClean="0"/>
            <a:t>Оңтайлы</a:t>
          </a:r>
          <a:r>
            <a:rPr lang="ru-RU" sz="1600" dirty="0" smtClean="0"/>
            <a:t> </a:t>
          </a:r>
          <a:r>
            <a:rPr lang="ru-RU" sz="1600" dirty="0" err="1" smtClean="0"/>
            <a:t>режимге</a:t>
          </a:r>
          <a:r>
            <a:rPr lang="ru-RU" sz="1600" dirty="0" smtClean="0"/>
            <a:t> </a:t>
          </a:r>
          <a:r>
            <a:rPr lang="ru-RU" sz="1600" dirty="0" err="1" smtClean="0"/>
            <a:t>ауысатын</a:t>
          </a:r>
          <a:r>
            <a:rPr lang="ru-RU" sz="1600" dirty="0" smtClean="0"/>
            <a:t> МДҰ</a:t>
          </a:r>
          <a:endParaRPr lang="ru-RU" sz="1600" dirty="0"/>
        </a:p>
      </dgm:t>
    </dgm:pt>
    <dgm:pt modelId="{AFDBBE35-A418-430C-87EE-D613DAB0B7A3}" cxnId="{5DC688B6-9166-4E57-8726-B24D33946324}" type="parTrans">
      <dgm:prSet/>
      <dgm:spPr/>
      <dgm:t>
        <a:bodyPr/>
        <a:lstStyle/>
        <a:p>
          <a:endParaRPr lang="ru-RU"/>
        </a:p>
      </dgm:t>
    </dgm:pt>
    <dgm:pt modelId="{09A8263F-0D63-496F-B5A3-FD08F2B67A12}" cxnId="{5DC688B6-9166-4E57-8726-B24D33946324}" type="sibTrans">
      <dgm:prSet/>
      <dgm:spPr/>
      <dgm:t>
        <a:bodyPr/>
        <a:lstStyle/>
        <a:p>
          <a:endParaRPr lang="ru-RU"/>
        </a:p>
      </dgm:t>
    </dgm:pt>
    <dgm:pt modelId="{87453532-B2CD-4196-8A75-6C22B1691E8B}" type="pres">
      <dgm:prSet presAssocID="{6308BF91-BC94-4C64-A5EF-593713319A10}" presName="outerComposite" presStyleCnt="0">
        <dgm:presLayoutVars>
          <dgm:chMax val="5"/>
          <dgm:dir/>
          <dgm:resizeHandles val="exact"/>
        </dgm:presLayoutVars>
      </dgm:prSet>
      <dgm:spPr/>
      <dgm:t>
        <a:bodyPr/>
        <a:lstStyle/>
        <a:p>
          <a:endParaRPr lang="ru-RU"/>
        </a:p>
      </dgm:t>
    </dgm:pt>
    <dgm:pt modelId="{398D84CD-98D4-4617-AD28-F5A71A1F66EA}" type="pres">
      <dgm:prSet presAssocID="{6308BF91-BC94-4C64-A5EF-593713319A10}" presName="dummyMaxCanvas" presStyleCnt="0">
        <dgm:presLayoutVars/>
      </dgm:prSet>
      <dgm:spPr/>
    </dgm:pt>
    <dgm:pt modelId="{B68CE777-2F46-4331-B2BE-23D46EBE448D}" type="pres">
      <dgm:prSet presAssocID="{6308BF91-BC94-4C64-A5EF-593713319A10}" presName="ThreeNodes_1" presStyleLbl="node1" presStyleIdx="0" presStyleCnt="3">
        <dgm:presLayoutVars>
          <dgm:bulletEnabled val="1"/>
        </dgm:presLayoutVars>
      </dgm:prSet>
      <dgm:spPr/>
      <dgm:t>
        <a:bodyPr/>
        <a:lstStyle/>
        <a:p>
          <a:endParaRPr lang="ru-RU"/>
        </a:p>
      </dgm:t>
    </dgm:pt>
    <dgm:pt modelId="{AAB3B99C-2811-4669-82F2-EEA6AAD0DC09}" type="pres">
      <dgm:prSet presAssocID="{6308BF91-BC94-4C64-A5EF-593713319A10}" presName="ThreeNodes_2" presStyleLbl="node1" presStyleIdx="1" presStyleCnt="3" custScaleX="109264">
        <dgm:presLayoutVars>
          <dgm:bulletEnabled val="1"/>
        </dgm:presLayoutVars>
      </dgm:prSet>
      <dgm:spPr/>
      <dgm:t>
        <a:bodyPr/>
        <a:lstStyle/>
        <a:p>
          <a:endParaRPr lang="ru-RU"/>
        </a:p>
      </dgm:t>
    </dgm:pt>
    <dgm:pt modelId="{5222895D-21D4-4EFF-B0A9-BEEAFD64F4E3}" type="pres">
      <dgm:prSet presAssocID="{6308BF91-BC94-4C64-A5EF-593713319A10}" presName="ThreeNodes_3" presStyleLbl="node1" presStyleIdx="2" presStyleCnt="3" custScaleX="97372" custLinFactNeighborX="-971" custLinFactNeighborY="-7421">
        <dgm:presLayoutVars>
          <dgm:bulletEnabled val="1"/>
        </dgm:presLayoutVars>
      </dgm:prSet>
      <dgm:spPr/>
      <dgm:t>
        <a:bodyPr/>
        <a:lstStyle/>
        <a:p>
          <a:endParaRPr lang="ru-RU"/>
        </a:p>
      </dgm:t>
    </dgm:pt>
    <dgm:pt modelId="{DA72AB4C-B9B3-4967-8E6F-73AB2BA9F8B4}" type="pres">
      <dgm:prSet presAssocID="{6308BF91-BC94-4C64-A5EF-593713319A10}" presName="ThreeConn_1-2" presStyleLbl="fgAccFollowNode1" presStyleIdx="0" presStyleCnt="2">
        <dgm:presLayoutVars>
          <dgm:bulletEnabled val="1"/>
        </dgm:presLayoutVars>
      </dgm:prSet>
      <dgm:spPr/>
      <dgm:t>
        <a:bodyPr/>
        <a:lstStyle/>
        <a:p>
          <a:endParaRPr lang="ru-RU"/>
        </a:p>
      </dgm:t>
    </dgm:pt>
    <dgm:pt modelId="{9397BEAE-F7EF-4B52-9D3E-E8AA70E3F148}" type="pres">
      <dgm:prSet presAssocID="{6308BF91-BC94-4C64-A5EF-593713319A10}" presName="ThreeConn_2-3" presStyleLbl="fgAccFollowNode1" presStyleIdx="1" presStyleCnt="2">
        <dgm:presLayoutVars>
          <dgm:bulletEnabled val="1"/>
        </dgm:presLayoutVars>
      </dgm:prSet>
      <dgm:spPr/>
      <dgm:t>
        <a:bodyPr/>
        <a:lstStyle/>
        <a:p>
          <a:endParaRPr lang="ru-RU"/>
        </a:p>
      </dgm:t>
    </dgm:pt>
    <dgm:pt modelId="{46497839-F46A-4060-9735-0EB904E3885D}" type="pres">
      <dgm:prSet presAssocID="{6308BF91-BC94-4C64-A5EF-593713319A10}" presName="ThreeNodes_1_text" presStyleLbl="node1" presStyleIdx="2" presStyleCnt="3">
        <dgm:presLayoutVars>
          <dgm:bulletEnabled val="1"/>
        </dgm:presLayoutVars>
      </dgm:prSet>
      <dgm:spPr/>
      <dgm:t>
        <a:bodyPr/>
        <a:lstStyle/>
        <a:p>
          <a:endParaRPr lang="ru-RU"/>
        </a:p>
      </dgm:t>
    </dgm:pt>
    <dgm:pt modelId="{E718DF84-27FB-44B6-A9D4-7956CE0FD1D4}" type="pres">
      <dgm:prSet presAssocID="{6308BF91-BC94-4C64-A5EF-593713319A10}" presName="ThreeNodes_2_text" presStyleLbl="node1" presStyleIdx="2" presStyleCnt="3">
        <dgm:presLayoutVars>
          <dgm:bulletEnabled val="1"/>
        </dgm:presLayoutVars>
      </dgm:prSet>
      <dgm:spPr/>
      <dgm:t>
        <a:bodyPr/>
        <a:lstStyle/>
        <a:p>
          <a:endParaRPr lang="ru-RU"/>
        </a:p>
      </dgm:t>
    </dgm:pt>
    <dgm:pt modelId="{22B43218-E44C-420B-89C5-67B3AE0602B2}" type="pres">
      <dgm:prSet presAssocID="{6308BF91-BC94-4C64-A5EF-593713319A10}" presName="ThreeNodes_3_text" presStyleLbl="node1" presStyleIdx="2" presStyleCnt="3">
        <dgm:presLayoutVars>
          <dgm:bulletEnabled val="1"/>
        </dgm:presLayoutVars>
      </dgm:prSet>
      <dgm:spPr/>
      <dgm:t>
        <a:bodyPr/>
        <a:lstStyle/>
        <a:p>
          <a:endParaRPr lang="ru-RU"/>
        </a:p>
      </dgm:t>
    </dgm:pt>
  </dgm:ptLst>
  <dgm:cxnLst>
    <dgm:cxn modelId="{B771D4CB-6A40-4C96-8DF1-0A6A88A60911}" type="presOf" srcId="{3B254687-AC12-4144-B447-42C135CE5F7C}" destId="{DA72AB4C-B9B3-4967-8E6F-73AB2BA9F8B4}" srcOrd="0" destOrd="0" presId="urn:microsoft.com/office/officeart/2005/8/layout/vProcess5"/>
    <dgm:cxn modelId="{8592476E-2B83-49E3-913E-A03E9B555735}" type="presOf" srcId="{C02CBB5D-CB97-43D0-97F9-5A2E5A7EA10E}" destId="{E718DF84-27FB-44B6-A9D4-7956CE0FD1D4}" srcOrd="1" destOrd="0" presId="urn:microsoft.com/office/officeart/2005/8/layout/vProcess5"/>
    <dgm:cxn modelId="{AA8D71C8-7F98-4EAF-B9FC-412CB0E56368}" srcId="{6308BF91-BC94-4C64-A5EF-593713319A10}" destId="{519629E6-A63C-4DEC-B5B6-1C4476E0F7F7}" srcOrd="0" destOrd="0" parTransId="{F4D10BE5-B07A-45BF-A9B1-2AFBE617DA2E}" sibTransId="{3B254687-AC12-4144-B447-42C135CE5F7C}"/>
    <dgm:cxn modelId="{9843C40D-C43F-4F30-BB0C-91B3C25797E2}" type="presOf" srcId="{D7EC4114-9FE9-4B52-A441-8D5FC6900CF8}" destId="{9397BEAE-F7EF-4B52-9D3E-E8AA70E3F148}" srcOrd="0" destOrd="0" presId="urn:microsoft.com/office/officeart/2005/8/layout/vProcess5"/>
    <dgm:cxn modelId="{C309DAA6-6D4D-4F60-B944-2FBBE34888D3}" type="presOf" srcId="{519629E6-A63C-4DEC-B5B6-1C4476E0F7F7}" destId="{B68CE777-2F46-4331-B2BE-23D46EBE448D}" srcOrd="0" destOrd="0" presId="urn:microsoft.com/office/officeart/2005/8/layout/vProcess5"/>
    <dgm:cxn modelId="{7B9E8891-7558-4488-A55A-0645855A3033}" type="presOf" srcId="{C02CBB5D-CB97-43D0-97F9-5A2E5A7EA10E}" destId="{AAB3B99C-2811-4669-82F2-EEA6AAD0DC09}" srcOrd="0" destOrd="0" presId="urn:microsoft.com/office/officeart/2005/8/layout/vProcess5"/>
    <dgm:cxn modelId="{5DC688B6-9166-4E57-8726-B24D33946324}" srcId="{6308BF91-BC94-4C64-A5EF-593713319A10}" destId="{C7EEBE52-A105-47AC-A5FB-75D7E6CBB94C}" srcOrd="2" destOrd="0" parTransId="{AFDBBE35-A418-430C-87EE-D613DAB0B7A3}" sibTransId="{09A8263F-0D63-496F-B5A3-FD08F2B67A12}"/>
    <dgm:cxn modelId="{D043F240-BCBE-4AA9-B7B4-5D09A33F094C}" srcId="{6308BF91-BC94-4C64-A5EF-593713319A10}" destId="{C02CBB5D-CB97-43D0-97F9-5A2E5A7EA10E}" srcOrd="1" destOrd="0" parTransId="{657FABC2-10DE-4B16-B8D2-EC249D63279A}" sibTransId="{D7EC4114-9FE9-4B52-A441-8D5FC6900CF8}"/>
    <dgm:cxn modelId="{1BDCAFA2-26A0-415A-AC37-9161AB677FE0}" type="presOf" srcId="{C7EEBE52-A105-47AC-A5FB-75D7E6CBB94C}" destId="{5222895D-21D4-4EFF-B0A9-BEEAFD64F4E3}" srcOrd="0" destOrd="0" presId="urn:microsoft.com/office/officeart/2005/8/layout/vProcess5"/>
    <dgm:cxn modelId="{9664479C-5E2A-4C3E-BCCC-4A60A4DB35EA}" type="presOf" srcId="{6308BF91-BC94-4C64-A5EF-593713319A10}" destId="{87453532-B2CD-4196-8A75-6C22B1691E8B}" srcOrd="0" destOrd="0" presId="urn:microsoft.com/office/officeart/2005/8/layout/vProcess5"/>
    <dgm:cxn modelId="{B145F3EF-F067-4DCA-B174-5242BE93741C}" type="presOf" srcId="{C7EEBE52-A105-47AC-A5FB-75D7E6CBB94C}" destId="{22B43218-E44C-420B-89C5-67B3AE0602B2}" srcOrd="1" destOrd="0" presId="urn:microsoft.com/office/officeart/2005/8/layout/vProcess5"/>
    <dgm:cxn modelId="{737473F6-A80B-4599-A4C9-6DD481F29813}" type="presOf" srcId="{519629E6-A63C-4DEC-B5B6-1C4476E0F7F7}" destId="{46497839-F46A-4060-9735-0EB904E3885D}" srcOrd="1" destOrd="0" presId="urn:microsoft.com/office/officeart/2005/8/layout/vProcess5"/>
    <dgm:cxn modelId="{40018010-5ABD-46AB-9C6F-628B13062E5C}" type="presParOf" srcId="{87453532-B2CD-4196-8A75-6C22B1691E8B}" destId="{398D84CD-98D4-4617-AD28-F5A71A1F66EA}" srcOrd="0" destOrd="0" presId="urn:microsoft.com/office/officeart/2005/8/layout/vProcess5"/>
    <dgm:cxn modelId="{1DAD9230-C501-46FB-9A8E-513224D25076}" type="presParOf" srcId="{87453532-B2CD-4196-8A75-6C22B1691E8B}" destId="{B68CE777-2F46-4331-B2BE-23D46EBE448D}" srcOrd="1" destOrd="0" presId="urn:microsoft.com/office/officeart/2005/8/layout/vProcess5"/>
    <dgm:cxn modelId="{AA53822E-C628-4CAA-BFDA-C838EA097ECA}" type="presParOf" srcId="{87453532-B2CD-4196-8A75-6C22B1691E8B}" destId="{AAB3B99C-2811-4669-82F2-EEA6AAD0DC09}" srcOrd="2" destOrd="0" presId="urn:microsoft.com/office/officeart/2005/8/layout/vProcess5"/>
    <dgm:cxn modelId="{C51F7510-C8C7-4491-AFA9-419E99C97B65}" type="presParOf" srcId="{87453532-B2CD-4196-8A75-6C22B1691E8B}" destId="{5222895D-21D4-4EFF-B0A9-BEEAFD64F4E3}" srcOrd="3" destOrd="0" presId="urn:microsoft.com/office/officeart/2005/8/layout/vProcess5"/>
    <dgm:cxn modelId="{E3E75952-7730-486A-A75B-62010ACA34B9}" type="presParOf" srcId="{87453532-B2CD-4196-8A75-6C22B1691E8B}" destId="{DA72AB4C-B9B3-4967-8E6F-73AB2BA9F8B4}" srcOrd="4" destOrd="0" presId="urn:microsoft.com/office/officeart/2005/8/layout/vProcess5"/>
    <dgm:cxn modelId="{C5A64AFB-991D-4E94-8227-4F961A4A95DF}" type="presParOf" srcId="{87453532-B2CD-4196-8A75-6C22B1691E8B}" destId="{9397BEAE-F7EF-4B52-9D3E-E8AA70E3F148}" srcOrd="5" destOrd="0" presId="urn:microsoft.com/office/officeart/2005/8/layout/vProcess5"/>
    <dgm:cxn modelId="{E4006E00-52F6-49F7-97ED-0D059D64914D}" type="presParOf" srcId="{87453532-B2CD-4196-8A75-6C22B1691E8B}" destId="{46497839-F46A-4060-9735-0EB904E3885D}" srcOrd="6" destOrd="0" presId="urn:microsoft.com/office/officeart/2005/8/layout/vProcess5"/>
    <dgm:cxn modelId="{922E38EC-0A17-4FCE-8C44-5B51E48F6413}" type="presParOf" srcId="{87453532-B2CD-4196-8A75-6C22B1691E8B}" destId="{E718DF84-27FB-44B6-A9D4-7956CE0FD1D4}" srcOrd="7" destOrd="0" presId="urn:microsoft.com/office/officeart/2005/8/layout/vProcess5"/>
    <dgm:cxn modelId="{2FF60059-F0EB-4B9A-8E74-951D7BA64B5E}" type="presParOf" srcId="{87453532-B2CD-4196-8A75-6C22B1691E8B}" destId="{22B43218-E44C-420B-89C5-67B3AE0602B2}" srcOrd="8" destOrd="0" presId="urn:microsoft.com/office/officeart/2005/8/layout/vProcess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CE777-2F46-4331-B2BE-23D46EBE448D}">
      <dsp:nvSpPr>
        <dsp:cNvPr id="0" name=""/>
        <dsp:cNvSpPr/>
      </dsp:nvSpPr>
      <dsp:spPr>
        <a:xfrm>
          <a:off x="0" y="0"/>
          <a:ext cx="3256812" cy="1543050"/>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100000"/>
            </a:lnSpc>
            <a:spcBef>
              <a:spcPct val="0"/>
            </a:spcBef>
            <a:spcAft>
              <a:spcPct val="35000"/>
            </a:spcAft>
          </a:pPr>
          <a:r>
            <a:rPr lang="ru-RU" sz="1100" kern="1200" dirty="0" smtClean="0">
              <a:latin typeface="Arial" panose="020B0604020202020204" pitchFamily="34" charset="0"/>
              <a:cs typeface="Arial" panose="020B0604020202020204" pitchFamily="34" charset="0"/>
            </a:rPr>
            <a:t>ҚҰЗЫРЕТТІЛІК ОРТАЛЫҚТАРЫ– </a:t>
          </a:r>
          <a:r>
            <a:rPr lang="ru-RU" sz="1100" kern="1200" dirty="0" err="1" smtClean="0">
              <a:latin typeface="Arial" panose="020B0604020202020204" pitchFamily="34" charset="0"/>
              <a:cs typeface="Arial" panose="020B0604020202020204" pitchFamily="34" charset="0"/>
            </a:rPr>
            <a:t>педагогтардың</a:t>
          </a:r>
          <a:r>
            <a:rPr lang="ru-RU" sz="1100" kern="1200" dirty="0" smtClean="0">
              <a:latin typeface="Arial" panose="020B0604020202020204" pitchFamily="34" charset="0"/>
              <a:cs typeface="Arial" panose="020B0604020202020204" pitchFamily="34" charset="0"/>
            </a:rPr>
            <a:t> </a:t>
          </a:r>
          <a:r>
            <a:rPr lang="ru-RU" sz="1100" kern="1200" dirty="0" err="1" smtClean="0">
              <a:latin typeface="Arial" panose="020B0604020202020204" pitchFamily="34" charset="0"/>
              <a:cs typeface="Arial" panose="020B0604020202020204" pitchFamily="34" charset="0"/>
            </a:rPr>
            <a:t>тұлғалық</a:t>
          </a:r>
          <a:r>
            <a:rPr lang="ru-RU" sz="1100" kern="1200" dirty="0" smtClean="0">
              <a:latin typeface="Arial" panose="020B0604020202020204" pitchFamily="34" charset="0"/>
              <a:cs typeface="Arial" panose="020B0604020202020204" pitchFamily="34" charset="0"/>
            </a:rPr>
            <a:t> </a:t>
          </a:r>
          <a:r>
            <a:rPr lang="ru-RU" sz="1100" kern="1200" dirty="0" err="1" smtClean="0">
              <a:latin typeface="Arial" panose="020B0604020202020204" pitchFamily="34" charset="0"/>
              <a:cs typeface="Arial" panose="020B0604020202020204" pitchFamily="34" charset="0"/>
            </a:rPr>
            <a:t>әлеуетін</a:t>
          </a:r>
          <a:r>
            <a:rPr lang="ru-RU" sz="1100" kern="1200" dirty="0" smtClean="0">
              <a:latin typeface="Arial" panose="020B0604020202020204" pitchFamily="34" charset="0"/>
              <a:cs typeface="Arial" panose="020B0604020202020204" pitchFamily="34" charset="0"/>
            </a:rPr>
            <a:t> </a:t>
          </a:r>
          <a:r>
            <a:rPr lang="ru-RU" sz="1100" kern="1200" dirty="0" err="1" smtClean="0">
              <a:latin typeface="Arial" panose="020B0604020202020204" pitchFamily="34" charset="0"/>
              <a:cs typeface="Arial" panose="020B0604020202020204" pitchFamily="34" charset="0"/>
            </a:rPr>
            <a:t>ашуда</a:t>
          </a:r>
          <a:r>
            <a:rPr lang="ru-RU" sz="1100" kern="1200" dirty="0" smtClean="0">
              <a:latin typeface="Arial" panose="020B0604020202020204" pitchFamily="34" charset="0"/>
              <a:cs typeface="Arial" panose="020B0604020202020204" pitchFamily="34" charset="0"/>
            </a:rPr>
            <a:t>, </a:t>
          </a:r>
          <a:r>
            <a:rPr lang="ru-RU" sz="1100" kern="1200" dirty="0" err="1" smtClean="0">
              <a:latin typeface="Arial" panose="020B0604020202020204" pitchFamily="34" charset="0"/>
              <a:cs typeface="Arial" panose="020B0604020202020204" pitchFamily="34" charset="0"/>
            </a:rPr>
            <a:t>кәсіби</a:t>
          </a:r>
          <a:r>
            <a:rPr lang="ru-RU" sz="1100" kern="1200" dirty="0" smtClean="0">
              <a:latin typeface="Arial" panose="020B0604020202020204" pitchFamily="34" charset="0"/>
              <a:cs typeface="Arial" panose="020B0604020202020204" pitchFamily="34" charset="0"/>
            </a:rPr>
            <a:t> </a:t>
          </a:r>
          <a:r>
            <a:rPr lang="ru-RU" sz="1100" kern="1200" dirty="0" err="1" smtClean="0">
              <a:latin typeface="Arial" panose="020B0604020202020204" pitchFamily="34" charset="0"/>
              <a:cs typeface="Arial" panose="020B0604020202020204" pitchFamily="34" charset="0"/>
            </a:rPr>
            <a:t>жетілуіне</a:t>
          </a:r>
          <a:r>
            <a:rPr lang="ru-RU" sz="1100" kern="1200" dirty="0" smtClean="0">
              <a:latin typeface="Arial" panose="020B0604020202020204" pitchFamily="34" charset="0"/>
              <a:cs typeface="Arial" panose="020B0604020202020204" pitchFamily="34" charset="0"/>
            </a:rPr>
            <a:t> </a:t>
          </a:r>
          <a:r>
            <a:rPr lang="ru-RU" sz="1100" kern="1200" dirty="0" err="1" smtClean="0">
              <a:latin typeface="Arial" panose="020B0604020202020204" pitchFamily="34" charset="0"/>
              <a:cs typeface="Arial" panose="020B0604020202020204" pitchFamily="34" charset="0"/>
            </a:rPr>
            <a:t>көмек</a:t>
          </a:r>
          <a:r>
            <a:rPr lang="ru-RU" sz="1100" kern="1200" dirty="0" smtClean="0">
              <a:latin typeface="Arial" panose="020B0604020202020204" pitchFamily="34" charset="0"/>
              <a:cs typeface="Arial" panose="020B0604020202020204" pitchFamily="34" charset="0"/>
            </a:rPr>
            <a:t> </a:t>
          </a:r>
          <a:r>
            <a:rPr lang="ru-RU" sz="1100" kern="1200" dirty="0" err="1" smtClean="0">
              <a:latin typeface="Arial" panose="020B0604020202020204" pitchFamily="34" charset="0"/>
              <a:cs typeface="Arial" panose="020B0604020202020204" pitchFamily="34" charset="0"/>
            </a:rPr>
            <a:t>беретін</a:t>
          </a:r>
          <a:r>
            <a:rPr lang="ru-RU" sz="1100" kern="1200" dirty="0" smtClean="0">
              <a:latin typeface="Arial" panose="020B0604020202020204" pitchFamily="34" charset="0"/>
              <a:cs typeface="Arial" panose="020B0604020202020204" pitchFamily="34" charset="0"/>
            </a:rPr>
            <a:t> </a:t>
          </a:r>
          <a:r>
            <a:rPr lang="ru-RU" sz="1100" kern="1200" dirty="0" err="1" smtClean="0">
              <a:latin typeface="Arial" panose="020B0604020202020204" pitchFamily="34" charset="0"/>
              <a:cs typeface="Arial" panose="020B0604020202020204" pitchFamily="34" charset="0"/>
            </a:rPr>
            <a:t>білім</a:t>
          </a:r>
          <a:r>
            <a:rPr lang="ru-RU" sz="1100" kern="1200" dirty="0" smtClean="0">
              <a:latin typeface="Arial" panose="020B0604020202020204" pitchFamily="34" charset="0"/>
              <a:cs typeface="Arial" panose="020B0604020202020204" pitchFamily="34" charset="0"/>
            </a:rPr>
            <a:t> беру </a:t>
          </a:r>
          <a:r>
            <a:rPr lang="ru-RU" sz="1100" kern="1200" dirty="0" err="1" smtClean="0">
              <a:latin typeface="Arial" panose="020B0604020202020204" pitchFamily="34" charset="0"/>
              <a:cs typeface="Arial" panose="020B0604020202020204" pitchFamily="34" charset="0"/>
            </a:rPr>
            <a:t>ұйымдары</a:t>
          </a:r>
          <a:endParaRPr lang="ru-RU" sz="1100" kern="1200" dirty="0" smtClean="0">
            <a:latin typeface="Arial" panose="020B0604020202020204" pitchFamily="34" charset="0"/>
            <a:cs typeface="Arial" panose="020B0604020202020204" pitchFamily="34" charset="0"/>
          </a:endParaRPr>
        </a:p>
      </dsp:txBody>
      <dsp:txXfrm>
        <a:off x="45194" y="45194"/>
        <a:ext cx="1591741" cy="1452662"/>
      </dsp:txXfrm>
    </dsp:sp>
    <dsp:sp modelId="{AAB3B99C-2811-4669-82F2-EEA6AAD0DC09}">
      <dsp:nvSpPr>
        <dsp:cNvPr id="0" name=""/>
        <dsp:cNvSpPr/>
      </dsp:nvSpPr>
      <dsp:spPr>
        <a:xfrm>
          <a:off x="136510" y="1800224"/>
          <a:ext cx="3558523" cy="1543050"/>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100000"/>
            </a:lnSpc>
            <a:spcBef>
              <a:spcPct val="0"/>
            </a:spcBef>
            <a:spcAft>
              <a:spcPct val="35000"/>
            </a:spcAft>
          </a:pPr>
          <a:r>
            <a:rPr lang="ru-RU" sz="1000" b="1" kern="1200" dirty="0" smtClean="0"/>
            <a:t>Даму </a:t>
          </a:r>
          <a:r>
            <a:rPr lang="ru-RU" sz="1000" b="1" kern="1200" dirty="0" err="1" smtClean="0"/>
            <a:t>нүктелері</a:t>
          </a:r>
          <a:r>
            <a:rPr lang="ru-RU" sz="1000" b="1" kern="1200" dirty="0" smtClean="0"/>
            <a:t> </a:t>
          </a:r>
          <a:r>
            <a:rPr lang="ru-RU" sz="1000" kern="1200" dirty="0" smtClean="0"/>
            <a:t>– </a:t>
          </a:r>
          <a:r>
            <a:rPr lang="ru-RU" sz="1000" kern="1200" dirty="0" err="1" smtClean="0"/>
            <a:t>Оңтайлы</a:t>
          </a:r>
          <a:r>
            <a:rPr lang="ru-RU" sz="1000" kern="1200" dirty="0" smtClean="0"/>
            <a:t> </a:t>
          </a:r>
          <a:r>
            <a:rPr lang="ru-RU" sz="1000" kern="1200" dirty="0" err="1" smtClean="0"/>
            <a:t>жұмыс</a:t>
          </a:r>
          <a:r>
            <a:rPr lang="ru-RU" sz="1000" kern="1200" dirty="0" smtClean="0"/>
            <a:t> </a:t>
          </a:r>
          <a:r>
            <a:rPr lang="ru-RU" sz="1000" kern="1200" dirty="0" err="1" smtClean="0"/>
            <a:t>режиміне</a:t>
          </a:r>
          <a:r>
            <a:rPr lang="ru-RU" sz="1000" kern="1200" dirty="0" smtClean="0"/>
            <a:t> </a:t>
          </a:r>
          <a:r>
            <a:rPr lang="ru-RU" sz="1000" kern="1200" dirty="0" err="1" smtClean="0"/>
            <a:t>ауысатын</a:t>
          </a:r>
          <a:r>
            <a:rPr lang="ru-RU" sz="1000" kern="1200" dirty="0" smtClean="0"/>
            <a:t> МДҰ –мен </a:t>
          </a:r>
          <a:r>
            <a:rPr lang="ru-RU" sz="1000" kern="1200" dirty="0" err="1" smtClean="0"/>
            <a:t>тәжірибелерімен</a:t>
          </a:r>
          <a:r>
            <a:rPr lang="ru-RU" sz="1000" kern="1200" dirty="0" smtClean="0"/>
            <a:t> </a:t>
          </a:r>
          <a:r>
            <a:rPr lang="ru-RU" sz="1000" kern="1200" dirty="0" err="1" smtClean="0"/>
            <a:t>бөлісе</a:t>
          </a:r>
          <a:r>
            <a:rPr lang="ru-RU" sz="1000" kern="1200" dirty="0" smtClean="0"/>
            <a:t> </a:t>
          </a:r>
          <a:r>
            <a:rPr lang="ru-RU" sz="1000" kern="1200" dirty="0" err="1" smtClean="0"/>
            <a:t>алатын</a:t>
          </a:r>
          <a:r>
            <a:rPr lang="ru-RU" sz="1000" kern="1200" dirty="0" smtClean="0"/>
            <a:t>, </a:t>
          </a:r>
          <a:r>
            <a:rPr lang="ru-RU" sz="1000" kern="1200" dirty="0" err="1" smtClean="0"/>
            <a:t>құзыреттілік</a:t>
          </a:r>
          <a:r>
            <a:rPr lang="ru-RU" sz="1000" kern="1200" dirty="0" smtClean="0"/>
            <a:t> </a:t>
          </a:r>
          <a:r>
            <a:rPr lang="ru-RU" sz="1000" kern="1200" dirty="0" err="1" smtClean="0"/>
            <a:t>орталықтары</a:t>
          </a:r>
          <a:r>
            <a:rPr lang="ru-RU" sz="1000" kern="1200" dirty="0" smtClean="0"/>
            <a:t> </a:t>
          </a:r>
          <a:r>
            <a:rPr lang="ru-RU" sz="1000" kern="1200" dirty="0" err="1" smtClean="0"/>
            <a:t>әлеуетін</a:t>
          </a:r>
          <a:r>
            <a:rPr lang="ru-RU" sz="1000" kern="1200" dirty="0" smtClean="0"/>
            <a:t> </a:t>
          </a:r>
          <a:r>
            <a:rPr lang="ru-RU" sz="1000" kern="1200" dirty="0" err="1" smtClean="0"/>
            <a:t>дамытуда</a:t>
          </a:r>
          <a:r>
            <a:rPr lang="ru-RU" sz="1000" kern="1200" dirty="0" smtClean="0"/>
            <a:t> </a:t>
          </a:r>
          <a:r>
            <a:rPr lang="ru-RU" sz="1000" kern="1200" dirty="0" err="1" smtClean="0"/>
            <a:t>мақсатты</a:t>
          </a:r>
          <a:r>
            <a:rPr lang="ru-RU" sz="1000" kern="1200" dirty="0" smtClean="0"/>
            <a:t> </a:t>
          </a:r>
          <a:r>
            <a:rPr lang="ru-RU" sz="1000" kern="1200" dirty="0" err="1" smtClean="0"/>
            <a:t>жұмыс</a:t>
          </a:r>
          <a:r>
            <a:rPr lang="ru-RU" sz="1000" kern="1200" dirty="0" smtClean="0"/>
            <a:t> </a:t>
          </a:r>
          <a:r>
            <a:rPr lang="ru-RU" sz="1000" kern="1200" dirty="0" err="1" smtClean="0"/>
            <a:t>жүргізетін</a:t>
          </a:r>
          <a:r>
            <a:rPr lang="ru-RU" sz="1000" kern="1200" dirty="0" smtClean="0"/>
            <a:t> МДҰ</a:t>
          </a:r>
          <a:endParaRPr lang="ru-RU" sz="1000" kern="1200" dirty="0" smtClean="0"/>
        </a:p>
      </dsp:txBody>
      <dsp:txXfrm>
        <a:off x="181704" y="1845418"/>
        <a:ext cx="2058249" cy="1452662"/>
      </dsp:txXfrm>
    </dsp:sp>
    <dsp:sp modelId="{5222895D-21D4-4EFF-B0A9-BEEAFD64F4E3}">
      <dsp:nvSpPr>
        <dsp:cNvPr id="0" name=""/>
        <dsp:cNvSpPr/>
      </dsp:nvSpPr>
      <dsp:spPr>
        <a:xfrm>
          <a:off x="585902" y="3485940"/>
          <a:ext cx="3171223" cy="1543050"/>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ru-RU" sz="1600" kern="1200" dirty="0" err="1" smtClean="0"/>
            <a:t>Оңтайлы</a:t>
          </a:r>
          <a:r>
            <a:rPr lang="ru-RU" sz="1600" kern="1200" dirty="0" smtClean="0"/>
            <a:t> </a:t>
          </a:r>
          <a:r>
            <a:rPr lang="ru-RU" sz="1600" kern="1200" dirty="0" err="1" smtClean="0"/>
            <a:t>режимге</a:t>
          </a:r>
          <a:r>
            <a:rPr lang="ru-RU" sz="1600" kern="1200" dirty="0" smtClean="0"/>
            <a:t> </a:t>
          </a:r>
          <a:r>
            <a:rPr lang="ru-RU" sz="1600" kern="1200" dirty="0" err="1" smtClean="0"/>
            <a:t>ауысатын</a:t>
          </a:r>
          <a:r>
            <a:rPr lang="ru-RU" sz="1600" kern="1200" dirty="0" smtClean="0"/>
            <a:t> МДҰ</a:t>
          </a:r>
          <a:endParaRPr lang="ru-RU" sz="1600" kern="1200" dirty="0"/>
        </a:p>
      </dsp:txBody>
      <dsp:txXfrm>
        <a:off x="631096" y="3531134"/>
        <a:ext cx="1824397" cy="1452662"/>
      </dsp:txXfrm>
    </dsp:sp>
    <dsp:sp modelId="{DA72AB4C-B9B3-4967-8E6F-73AB2BA9F8B4}">
      <dsp:nvSpPr>
        <dsp:cNvPr id="0" name=""/>
        <dsp:cNvSpPr/>
      </dsp:nvSpPr>
      <dsp:spPr>
        <a:xfrm>
          <a:off x="2253829" y="1170146"/>
          <a:ext cx="1002982" cy="1002982"/>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ru-RU" sz="3600" kern="1200"/>
        </a:p>
      </dsp:txBody>
      <dsp:txXfrm>
        <a:off x="2479500" y="1170146"/>
        <a:ext cx="551640" cy="754744"/>
      </dsp:txXfrm>
    </dsp:sp>
    <dsp:sp modelId="{9397BEAE-F7EF-4B52-9D3E-E8AA70E3F148}">
      <dsp:nvSpPr>
        <dsp:cNvPr id="0" name=""/>
        <dsp:cNvSpPr/>
      </dsp:nvSpPr>
      <dsp:spPr>
        <a:xfrm>
          <a:off x="2541195" y="2960084"/>
          <a:ext cx="1002982" cy="1002982"/>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ru-RU" sz="3600" kern="1200"/>
        </a:p>
      </dsp:txBody>
      <dsp:txXfrm>
        <a:off x="2766866" y="2960084"/>
        <a:ext cx="551640" cy="75474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5283200" cy="145163"/>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6905979" y="0"/>
            <a:ext cx="5283200" cy="145163"/>
          </a:xfrm>
          <a:prstGeom prst="rect">
            <a:avLst/>
          </a:prstGeom>
        </p:spPr>
        <p:txBody>
          <a:bodyPr vert="horz" lIns="91440" tIns="45720" rIns="91440" bIns="45720" rtlCol="0"/>
          <a:lstStyle>
            <a:lvl1pPr algn="r">
              <a:defRPr sz="1200"/>
            </a:lvl1pPr>
          </a:lstStyle>
          <a:p>
            <a:fld id="{46D652B2-8C6E-419B-8E93-813F678ADC08}" type="datetimeFigureOut">
              <a:rPr lang="ru-RU" smtClean="0"/>
            </a:fld>
            <a:endParaRPr lang="ru-RU"/>
          </a:p>
        </p:txBody>
      </p:sp>
      <p:sp>
        <p:nvSpPr>
          <p:cNvPr id="4" name="Образ слайда 3"/>
          <p:cNvSpPr>
            <a:spLocks noGrp="1" noRot="1" noChangeAspect="1"/>
          </p:cNvSpPr>
          <p:nvPr>
            <p:ph type="sldImg" idx="2"/>
          </p:nvPr>
        </p:nvSpPr>
        <p:spPr>
          <a:xfrm>
            <a:off x="5228034" y="361652"/>
            <a:ext cx="1735931" cy="976461"/>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1219200" y="1392362"/>
            <a:ext cx="9753600" cy="1139205"/>
          </a:xfrm>
          <a:prstGeom prst="rect">
            <a:avLst/>
          </a:prstGeom>
        </p:spPr>
        <p:txBody>
          <a:bodyPr vert="horz" lIns="91440" tIns="45720" rIns="91440" bIns="45720" rtlCol="0"/>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6" name="Нижний колонтитул 5"/>
          <p:cNvSpPr>
            <a:spLocks noGrp="1"/>
          </p:cNvSpPr>
          <p:nvPr>
            <p:ph type="ftr" sz="quarter" idx="4"/>
          </p:nvPr>
        </p:nvSpPr>
        <p:spPr>
          <a:xfrm>
            <a:off x="0" y="2748056"/>
            <a:ext cx="5283200" cy="145163"/>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6905979" y="2748056"/>
            <a:ext cx="5283200" cy="145163"/>
          </a:xfrm>
          <a:prstGeom prst="rect">
            <a:avLst/>
          </a:prstGeom>
        </p:spPr>
        <p:txBody>
          <a:bodyPr vert="horz" lIns="91440" tIns="45720" rIns="91440" bIns="45720" rtlCol="0" anchor="b"/>
          <a:lstStyle>
            <a:lvl1pPr algn="r">
              <a:defRPr sz="1200"/>
            </a:lvl1pPr>
          </a:lstStyle>
          <a:p>
            <a:fld id="{C6C6DC3D-C717-495C-B489-C044A339A551}" type="slidenum">
              <a:rPr lang="ru-RU" smtClean="0"/>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idx="2"/>
          </p:nvPr>
        </p:nvSpPr>
        <p:spPr>
          <a:xfrm>
            <a:off x="5227638" y="361950"/>
            <a:ext cx="1736725" cy="976313"/>
          </a:xfrm>
        </p:spPr>
      </p:sp>
      <p:sp>
        <p:nvSpPr>
          <p:cNvPr id="3" name="Замещающий текст 2"/>
          <p:cNvSpPr>
            <a:spLocks noGrp="1"/>
          </p:cNvSpPr>
          <p:nvPr>
            <p:ph type="body" idx="3"/>
          </p:nvPr>
        </p:nvSpPr>
        <p:spPr/>
        <p:txBody>
          <a:bodyPr/>
          <a:lstStyle/>
          <a:p>
            <a:endParaRPr lang="ru-RU"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3"/>
          <p:cNvPicPr>
            <a:picLocks noChangeAspect="1"/>
          </p:cNvPicPr>
          <p:nvPr/>
        </p:nvPicPr>
        <p:blipFill>
          <a:blip r:embed="rId2"/>
          <a:stretch>
            <a:fillRect/>
          </a:stretch>
        </p:blipFill>
        <p:spPr>
          <a:xfrm>
            <a:off x="0" y="14288"/>
            <a:ext cx="9155113" cy="5150644"/>
          </a:xfrm>
          <a:prstGeom prst="rect">
            <a:avLst/>
          </a:prstGeom>
          <a:noFill/>
          <a:ln w="9525">
            <a:noFill/>
          </a:ln>
        </p:spPr>
      </p:pic>
      <p:sp>
        <p:nvSpPr>
          <p:cNvPr id="2051" name="Rectangle 3"/>
          <p:cNvSpPr>
            <a:spLocks noGrp="1" noChangeArrowheads="1"/>
          </p:cNvSpPr>
          <p:nvPr>
            <p:ph type="ctrTitle"/>
          </p:nvPr>
        </p:nvSpPr>
        <p:spPr>
          <a:xfrm>
            <a:off x="1547813" y="1276350"/>
            <a:ext cx="6908800" cy="812006"/>
          </a:xfrm>
        </p:spPr>
        <p:txBody>
          <a:bodyPr/>
          <a:lstStyle>
            <a:lvl1pPr>
              <a:defRPr/>
            </a:lvl1pPr>
          </a:lstStyle>
          <a:p>
            <a:pPr lvl="0"/>
            <a:r>
              <a:rPr lang="en-US" altLang="zh-CN" noProof="0" smtClean="0"/>
              <a:t>Click to edit Master title style</a:t>
            </a:r>
            <a:endParaRPr lang="en-US" altLang="zh-CN" noProof="0" smtClean="0"/>
          </a:p>
        </p:txBody>
      </p:sp>
      <p:sp>
        <p:nvSpPr>
          <p:cNvPr id="2052" name="Rectangle 4"/>
          <p:cNvSpPr>
            <a:spLocks noGrp="1" noChangeArrowheads="1"/>
          </p:cNvSpPr>
          <p:nvPr>
            <p:ph type="subTitle" idx="1"/>
          </p:nvPr>
        </p:nvSpPr>
        <p:spPr>
          <a:xfrm>
            <a:off x="1547813" y="2195513"/>
            <a:ext cx="6913562" cy="1314450"/>
          </a:xfrm>
        </p:spPr>
        <p:txBody>
          <a:bodyPr/>
          <a:lstStyle>
            <a:lvl1pPr marL="0" indent="0" algn="r">
              <a:buFontTx/>
              <a:buNone/>
              <a:defRPr>
                <a:solidFill>
                  <a:schemeClr val="bg1"/>
                </a:solidFill>
              </a:defRPr>
            </a:lvl1pPr>
          </a:lstStyle>
          <a:p>
            <a:pPr lvl="0"/>
            <a:r>
              <a:rPr lang="en-US" altLang="zh-CN" noProof="0" smtClean="0"/>
              <a:t>Click to edit Master subtitle style</a:t>
            </a:r>
            <a:endParaRPr lang="en-US" altLang="zh-CN" noProof="0" smtClean="0"/>
          </a:p>
        </p:txBody>
      </p:sp>
      <p:sp>
        <p:nvSpPr>
          <p:cNvPr id="9" name="Rectangle 5"/>
          <p:cNvSpPr>
            <a:spLocks noGrp="1" noChangeArrowheads="1"/>
          </p:cNvSpPr>
          <p:nvPr>
            <p:ph type="dt" sz="half" idx="2"/>
          </p:nvPr>
        </p:nvSpPr>
        <p:spPr bwMode="auto">
          <a:xfrm>
            <a:off x="457200" y="4683919"/>
            <a:ext cx="2133600" cy="3571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1D8BD707-D9CF-40AE-B4C6-C98DA3205C09}" type="datetimeFigureOut">
              <a:rPr lang="en-US"/>
            </a:fld>
            <a:endParaRPr lang="en-US"/>
          </a:p>
        </p:txBody>
      </p:sp>
      <p:sp>
        <p:nvSpPr>
          <p:cNvPr id="10" name="Rectangle 6"/>
          <p:cNvSpPr>
            <a:spLocks noGrp="1" noChangeArrowheads="1"/>
          </p:cNvSpPr>
          <p:nvPr>
            <p:ph type="ftr" sz="quarter" idx="3"/>
          </p:nvPr>
        </p:nvSpPr>
        <p:spPr bwMode="auto">
          <a:xfrm>
            <a:off x="3124200" y="4683919"/>
            <a:ext cx="2895600" cy="3571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p:txBody>
      </p:sp>
      <p:sp>
        <p:nvSpPr>
          <p:cNvPr id="11" name="Rectangle 7"/>
          <p:cNvSpPr>
            <a:spLocks noGrp="1" noChangeArrowheads="1"/>
          </p:cNvSpPr>
          <p:nvPr>
            <p:ph type="sldNum" sz="quarter" idx="4"/>
          </p:nvPr>
        </p:nvSpPr>
        <p:spPr bwMode="auto">
          <a:xfrm>
            <a:off x="6553200" y="4683919"/>
            <a:ext cx="2133600" cy="3571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B6F15528-21DE-4FAA-801E-634DDDAF4B2B}" type="slidenum">
              <a:rPr/>
            </a:fld>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Замещающая дата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Замещающий нижний колонтитул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Замещающий номер слайда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E0F28FA-A0FF-4778-BEE4-D616BFD88B81}"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2875"/>
            <a:ext cx="2057400" cy="4452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2875"/>
            <a:ext cx="6019800" cy="44529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Замещающая дата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Замещающий нижний колонтитул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Замещающий номер слайда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E0F28FA-A0FF-4778-BEE4-D616BFD88B81}"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3"/>
          <p:cNvPicPr>
            <a:picLocks noChangeAspect="1"/>
          </p:cNvPicPr>
          <p:nvPr/>
        </p:nvPicPr>
        <p:blipFill>
          <a:blip r:embed="rId2"/>
          <a:stretch>
            <a:fillRect/>
          </a:stretch>
        </p:blipFill>
        <p:spPr>
          <a:xfrm>
            <a:off x="0" y="14288"/>
            <a:ext cx="9155113" cy="5150644"/>
          </a:xfrm>
          <a:prstGeom prst="rect">
            <a:avLst/>
          </a:prstGeom>
          <a:noFill/>
          <a:ln w="9525">
            <a:noFill/>
          </a:ln>
        </p:spPr>
      </p:pic>
      <p:sp>
        <p:nvSpPr>
          <p:cNvPr id="2051" name="Rectangle 3"/>
          <p:cNvSpPr>
            <a:spLocks noGrp="1" noChangeArrowheads="1"/>
          </p:cNvSpPr>
          <p:nvPr>
            <p:ph type="ctrTitle"/>
          </p:nvPr>
        </p:nvSpPr>
        <p:spPr>
          <a:xfrm>
            <a:off x="1547813" y="1276350"/>
            <a:ext cx="6908800" cy="812006"/>
          </a:xfrm>
        </p:spPr>
        <p:txBody>
          <a:bodyPr/>
          <a:lstStyle>
            <a:lvl1pPr>
              <a:defRPr/>
            </a:lvl1pPr>
          </a:lstStyle>
          <a:p>
            <a:pPr lvl="0"/>
            <a:r>
              <a:rPr lang="en-US" altLang="zh-CN" noProof="0" smtClean="0"/>
              <a:t>Click to edit Master title style</a:t>
            </a:r>
            <a:endParaRPr lang="en-US" altLang="zh-CN" noProof="0" smtClean="0"/>
          </a:p>
        </p:txBody>
      </p:sp>
      <p:sp>
        <p:nvSpPr>
          <p:cNvPr id="2052" name="Rectangle 4"/>
          <p:cNvSpPr>
            <a:spLocks noGrp="1" noChangeArrowheads="1"/>
          </p:cNvSpPr>
          <p:nvPr>
            <p:ph type="subTitle" idx="1"/>
          </p:nvPr>
        </p:nvSpPr>
        <p:spPr>
          <a:xfrm>
            <a:off x="1547813" y="2195513"/>
            <a:ext cx="6913562" cy="1314450"/>
          </a:xfrm>
        </p:spPr>
        <p:txBody>
          <a:bodyPr/>
          <a:lstStyle>
            <a:lvl1pPr marL="0" indent="0" algn="r">
              <a:buFontTx/>
              <a:buNone/>
              <a:defRPr>
                <a:solidFill>
                  <a:schemeClr val="bg1"/>
                </a:solidFill>
              </a:defRPr>
            </a:lvl1pPr>
          </a:lstStyle>
          <a:p>
            <a:pPr lvl="0"/>
            <a:r>
              <a:rPr lang="en-US" altLang="zh-CN" noProof="0" smtClean="0"/>
              <a:t>Click to edit Master subtitle style</a:t>
            </a:r>
            <a:endParaRPr lang="en-US" altLang="zh-CN" noProof="0" smtClean="0"/>
          </a:p>
        </p:txBody>
      </p:sp>
      <p:sp>
        <p:nvSpPr>
          <p:cNvPr id="9" name="Rectangle 5"/>
          <p:cNvSpPr>
            <a:spLocks noGrp="1" noChangeArrowheads="1"/>
          </p:cNvSpPr>
          <p:nvPr>
            <p:ph type="dt" sz="half" idx="2"/>
          </p:nvPr>
        </p:nvSpPr>
        <p:spPr bwMode="auto">
          <a:xfrm>
            <a:off x="457200" y="4683919"/>
            <a:ext cx="2133600" cy="3571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1D8BD707-D9CF-40AE-B4C6-C98DA3205C09}" type="datetimeFigureOut">
              <a:rPr lang="en-US">
                <a:solidFill>
                  <a:srgbClr val="000000"/>
                </a:solidFill>
              </a:rPr>
            </a:fld>
            <a:endParaRPr lang="en-US">
              <a:solidFill>
                <a:srgbClr val="000000"/>
              </a:solidFill>
            </a:endParaRPr>
          </a:p>
        </p:txBody>
      </p:sp>
      <p:sp>
        <p:nvSpPr>
          <p:cNvPr id="10" name="Rectangle 6"/>
          <p:cNvSpPr>
            <a:spLocks noGrp="1" noChangeArrowheads="1"/>
          </p:cNvSpPr>
          <p:nvPr>
            <p:ph type="ftr" sz="quarter" idx="3"/>
          </p:nvPr>
        </p:nvSpPr>
        <p:spPr bwMode="auto">
          <a:xfrm>
            <a:off x="3124200" y="4683919"/>
            <a:ext cx="2895600" cy="3571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a:solidFill>
                <a:srgbClr val="000000"/>
              </a:solidFill>
            </a:endParaRPr>
          </a:p>
        </p:txBody>
      </p:sp>
      <p:sp>
        <p:nvSpPr>
          <p:cNvPr id="11" name="Rectangle 7"/>
          <p:cNvSpPr>
            <a:spLocks noGrp="1" noChangeArrowheads="1"/>
          </p:cNvSpPr>
          <p:nvPr>
            <p:ph type="sldNum" sz="quarter" idx="4"/>
          </p:nvPr>
        </p:nvSpPr>
        <p:spPr bwMode="auto">
          <a:xfrm>
            <a:off x="6553200" y="4683919"/>
            <a:ext cx="2133600" cy="3571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B6F15528-21DE-4FAA-801E-634DDDAF4B2B}" type="slidenum">
              <a:rPr>
                <a:solidFill>
                  <a:srgbClr val="000000"/>
                </a:solidFill>
              </a:rPr>
            </a:fld>
            <a:endParaRPr>
              <a:solidFill>
                <a:srgbClr val="000000"/>
              </a:solidFill>
            </a:endParaRP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Замещающая дата 3"/>
          <p:cNvSpPr>
            <a:spLocks noGrp="1"/>
          </p:cNvSpPr>
          <p:nvPr>
            <p:ph type="dt" sz="half" idx="10"/>
          </p:nvPr>
        </p:nvSpPr>
        <p:spPr/>
        <p:txBody>
          <a:bodyPr/>
          <a:lstStyle/>
          <a:p>
            <a:fld id="{1D8BD707-D9CF-40AE-B4C6-C98DA3205C09}" type="datetimeFigureOut">
              <a:rPr lang="en-US">
                <a:solidFill>
                  <a:srgbClr val="000000"/>
                </a:solidFill>
              </a:rPr>
            </a:fld>
            <a:endParaRPr lang="en-US">
              <a:solidFill>
                <a:srgbClr val="000000"/>
              </a:solidFill>
            </a:endParaRPr>
          </a:p>
        </p:txBody>
      </p:sp>
      <p:sp>
        <p:nvSpPr>
          <p:cNvPr id="5" name="Замещающий нижний колонтитул 4"/>
          <p:cNvSpPr>
            <a:spLocks noGrp="1"/>
          </p:cNvSpPr>
          <p:nvPr>
            <p:ph type="ftr" sz="quarter" idx="11"/>
          </p:nvPr>
        </p:nvSpPr>
        <p:spPr/>
        <p:txBody>
          <a:bodyPr/>
          <a:lstStyle/>
          <a:p>
            <a:endParaRPr>
              <a:solidFill>
                <a:srgbClr val="000000"/>
              </a:solidFill>
            </a:endParaRPr>
          </a:p>
        </p:txBody>
      </p:sp>
      <p:sp>
        <p:nvSpPr>
          <p:cNvPr id="6" name="Замещающий номер слайда 5"/>
          <p:cNvSpPr>
            <a:spLocks noGrp="1"/>
          </p:cNvSpPr>
          <p:nvPr>
            <p:ph type="sldNum" sz="quarter" idx="12"/>
          </p:nvPr>
        </p:nvSpPr>
        <p:spPr/>
        <p:txBody>
          <a:bodyPr/>
          <a:lstStyle/>
          <a:p>
            <a:fld id="{B6F15528-21DE-4FAA-801E-634DDDAF4B2B}" type="slidenum">
              <a:rPr>
                <a:solidFill>
                  <a:srgbClr val="000000"/>
                </a:solidFill>
              </a:rPr>
            </a:fld>
            <a:endParaRPr>
              <a:solidFill>
                <a:srgbClr val="000000"/>
              </a:solidFill>
            </a:endParaRPr>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7"/>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endParaRPr lang="en-US" smtClean="0"/>
          </a:p>
        </p:txBody>
      </p:sp>
      <p:sp>
        <p:nvSpPr>
          <p:cNvPr id="4" name="Замещающая дата 3"/>
          <p:cNvSpPr>
            <a:spLocks noGrp="1"/>
          </p:cNvSpPr>
          <p:nvPr>
            <p:ph type="dt" sz="half" idx="10"/>
          </p:nvPr>
        </p:nvSpPr>
        <p:spPr/>
        <p:txBody>
          <a:bodyPr/>
          <a:lstStyle/>
          <a:p>
            <a:pPr fontAlgn="base">
              <a:spcBef>
                <a:spcPct val="0"/>
              </a:spcBef>
              <a:spcAft>
                <a:spcPct val="0"/>
              </a:spcAft>
              <a:defRPr/>
            </a:pPr>
            <a:endParaRPr lang="en-US" altLang="zh-CN" sz="1400" smtClean="0">
              <a:solidFill>
                <a:srgbClr val="000000"/>
              </a:solidFill>
            </a:endParaRPr>
          </a:p>
        </p:txBody>
      </p:sp>
      <p:sp>
        <p:nvSpPr>
          <p:cNvPr id="5" name="Замещающий нижний колонтитул 4"/>
          <p:cNvSpPr>
            <a:spLocks noGrp="1"/>
          </p:cNvSpPr>
          <p:nvPr>
            <p:ph type="ftr" sz="quarter" idx="11"/>
          </p:nvPr>
        </p:nvSpPr>
        <p:spPr/>
        <p:txBody>
          <a:bodyPr/>
          <a:lstStyle/>
          <a:p>
            <a:pPr fontAlgn="base">
              <a:spcBef>
                <a:spcPct val="0"/>
              </a:spcBef>
              <a:spcAft>
                <a:spcPct val="0"/>
              </a:spcAft>
              <a:defRPr/>
            </a:pPr>
            <a:endParaRPr lang="en-US" altLang="zh-CN" sz="1400" smtClean="0">
              <a:solidFill>
                <a:srgbClr val="000000"/>
              </a:solidFill>
            </a:endParaRPr>
          </a:p>
        </p:txBody>
      </p:sp>
      <p:sp>
        <p:nvSpPr>
          <p:cNvPr id="6" name="Замещающий номер слайда 5"/>
          <p:cNvSpPr>
            <a:spLocks noGrp="1"/>
          </p:cNvSpPr>
          <p:nvPr>
            <p:ph type="sldNum" sz="quarter" idx="12"/>
          </p:nvPr>
        </p:nvSpPr>
        <p:spPr/>
        <p:txBody>
          <a:bodyPr/>
          <a:lstStyle/>
          <a:p>
            <a:pPr fontAlgn="base">
              <a:spcBef>
                <a:spcPct val="0"/>
              </a:spcBef>
              <a:spcAft>
                <a:spcPct val="0"/>
              </a:spcAft>
              <a:defRPr/>
            </a:pPr>
            <a:fld id="{EE0F28FA-A0FF-4778-BEE4-D616BFD88B81}" type="slidenum">
              <a:rPr lang="en-US" altLang="zh-CN" sz="1400" smtClean="0">
                <a:solidFill>
                  <a:srgbClr val="000000"/>
                </a:solidFill>
              </a:rPr>
            </a:fld>
            <a:endParaRPr lang="en-US" altLang="zh-CN" sz="1400" smtClean="0">
              <a:solidFill>
                <a:srgbClr val="000000"/>
              </a:solidFill>
            </a:endParaRPr>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81063"/>
            <a:ext cx="4038600" cy="371475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881063"/>
            <a:ext cx="4038600" cy="371475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Замещающая дата 4"/>
          <p:cNvSpPr>
            <a:spLocks noGrp="1"/>
          </p:cNvSpPr>
          <p:nvPr>
            <p:ph type="dt" sz="half" idx="10"/>
          </p:nvPr>
        </p:nvSpPr>
        <p:spPr/>
        <p:txBody>
          <a:bodyPr/>
          <a:lstStyle/>
          <a:p>
            <a:fld id="{1D8BD707-D9CF-40AE-B4C6-C98DA3205C09}" type="datetimeFigureOut">
              <a:rPr lang="en-US">
                <a:solidFill>
                  <a:srgbClr val="000000"/>
                </a:solidFill>
              </a:rPr>
            </a:fld>
            <a:endParaRPr lang="en-US">
              <a:solidFill>
                <a:srgbClr val="000000"/>
              </a:solidFill>
            </a:endParaRPr>
          </a:p>
        </p:txBody>
      </p:sp>
      <p:sp>
        <p:nvSpPr>
          <p:cNvPr id="6" name="Замещающий нижний колонтитул 5"/>
          <p:cNvSpPr>
            <a:spLocks noGrp="1"/>
          </p:cNvSpPr>
          <p:nvPr>
            <p:ph type="ftr" sz="quarter" idx="11"/>
          </p:nvPr>
        </p:nvSpPr>
        <p:spPr/>
        <p:txBody>
          <a:bodyPr/>
          <a:lstStyle/>
          <a:p>
            <a:endParaRPr>
              <a:solidFill>
                <a:srgbClr val="000000"/>
              </a:solidFill>
            </a:endParaRPr>
          </a:p>
        </p:txBody>
      </p:sp>
      <p:sp>
        <p:nvSpPr>
          <p:cNvPr id="7" name="Замещающий номер слайда 6"/>
          <p:cNvSpPr>
            <a:spLocks noGrp="1"/>
          </p:cNvSpPr>
          <p:nvPr>
            <p:ph type="sldNum" sz="quarter" idx="12"/>
          </p:nvPr>
        </p:nvSpPr>
        <p:spPr/>
        <p:txBody>
          <a:bodyPr/>
          <a:lstStyle/>
          <a:p>
            <a:fld id="{B6F15528-21DE-4FAA-801E-634DDDAF4B2B}" type="slidenum">
              <a:rPr>
                <a:solidFill>
                  <a:srgbClr val="000000"/>
                </a:solidFill>
              </a:rPr>
            </a:fld>
            <a:endParaRPr>
              <a:solidFill>
                <a:srgbClr val="000000"/>
              </a:solidFill>
            </a:endParaRPr>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30238" y="1878806"/>
            <a:ext cx="3868737" cy="2763441"/>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1878806"/>
            <a:ext cx="3887788" cy="2763441"/>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Замещающая дата 6"/>
          <p:cNvSpPr>
            <a:spLocks noGrp="1"/>
          </p:cNvSpPr>
          <p:nvPr>
            <p:ph type="dt" sz="half" idx="10"/>
          </p:nvPr>
        </p:nvSpPr>
        <p:spPr/>
        <p:txBody>
          <a:bodyPr/>
          <a:lstStyle/>
          <a:p>
            <a:pPr fontAlgn="base">
              <a:spcBef>
                <a:spcPct val="0"/>
              </a:spcBef>
              <a:spcAft>
                <a:spcPct val="0"/>
              </a:spcAft>
              <a:defRPr/>
            </a:pPr>
            <a:endParaRPr lang="en-US" altLang="zh-CN" sz="1400" smtClean="0">
              <a:solidFill>
                <a:srgbClr val="000000"/>
              </a:solidFill>
            </a:endParaRPr>
          </a:p>
        </p:txBody>
      </p:sp>
      <p:sp>
        <p:nvSpPr>
          <p:cNvPr id="8" name="Замещающий нижний колонтитул 7"/>
          <p:cNvSpPr>
            <a:spLocks noGrp="1"/>
          </p:cNvSpPr>
          <p:nvPr>
            <p:ph type="ftr" sz="quarter" idx="11"/>
          </p:nvPr>
        </p:nvSpPr>
        <p:spPr/>
        <p:txBody>
          <a:bodyPr/>
          <a:lstStyle/>
          <a:p>
            <a:pPr fontAlgn="base">
              <a:spcBef>
                <a:spcPct val="0"/>
              </a:spcBef>
              <a:spcAft>
                <a:spcPct val="0"/>
              </a:spcAft>
              <a:defRPr/>
            </a:pPr>
            <a:endParaRPr lang="en-US" altLang="zh-CN" sz="1400" smtClean="0">
              <a:solidFill>
                <a:srgbClr val="000000"/>
              </a:solidFill>
            </a:endParaRPr>
          </a:p>
        </p:txBody>
      </p:sp>
      <p:sp>
        <p:nvSpPr>
          <p:cNvPr id="9" name="Замещающий номер слайда 8"/>
          <p:cNvSpPr>
            <a:spLocks noGrp="1"/>
          </p:cNvSpPr>
          <p:nvPr>
            <p:ph type="sldNum" sz="quarter" idx="12"/>
          </p:nvPr>
        </p:nvSpPr>
        <p:spPr/>
        <p:txBody>
          <a:bodyPr/>
          <a:lstStyle/>
          <a:p>
            <a:pPr fontAlgn="base">
              <a:spcBef>
                <a:spcPct val="0"/>
              </a:spcBef>
              <a:spcAft>
                <a:spcPct val="0"/>
              </a:spcAft>
              <a:defRPr/>
            </a:pPr>
            <a:fld id="{EE0F28FA-A0FF-4778-BEE4-D616BFD88B81}" type="slidenum">
              <a:rPr lang="en-US" altLang="zh-CN" sz="1400" smtClean="0">
                <a:solidFill>
                  <a:srgbClr val="000000"/>
                </a:solidFill>
              </a:rPr>
            </a:fld>
            <a:endParaRPr lang="en-US" altLang="zh-CN" sz="1400" smtClean="0">
              <a:solidFill>
                <a:srgbClr val="000000"/>
              </a:solidFill>
            </a:endParaRPr>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Замещающая дата 2"/>
          <p:cNvSpPr>
            <a:spLocks noGrp="1"/>
          </p:cNvSpPr>
          <p:nvPr>
            <p:ph type="dt" sz="half" idx="10"/>
          </p:nvPr>
        </p:nvSpPr>
        <p:spPr/>
        <p:txBody>
          <a:bodyPr/>
          <a:lstStyle/>
          <a:p>
            <a:fld id="{1D8BD707-D9CF-40AE-B4C6-C98DA3205C09}" type="datetimeFigureOut">
              <a:rPr lang="en-US">
                <a:solidFill>
                  <a:srgbClr val="000000"/>
                </a:solidFill>
              </a:rPr>
            </a:fld>
            <a:endParaRPr lang="en-US">
              <a:solidFill>
                <a:srgbClr val="000000"/>
              </a:solidFill>
            </a:endParaRPr>
          </a:p>
        </p:txBody>
      </p:sp>
      <p:sp>
        <p:nvSpPr>
          <p:cNvPr id="4" name="Замещающий нижний колонтитул 3"/>
          <p:cNvSpPr>
            <a:spLocks noGrp="1"/>
          </p:cNvSpPr>
          <p:nvPr>
            <p:ph type="ftr" sz="quarter" idx="11"/>
          </p:nvPr>
        </p:nvSpPr>
        <p:spPr/>
        <p:txBody>
          <a:bodyPr/>
          <a:lstStyle/>
          <a:p>
            <a:endParaRPr>
              <a:solidFill>
                <a:srgbClr val="000000"/>
              </a:solidFill>
            </a:endParaRPr>
          </a:p>
        </p:txBody>
      </p:sp>
      <p:sp>
        <p:nvSpPr>
          <p:cNvPr id="5" name="Замещающий номер слайда 4"/>
          <p:cNvSpPr>
            <a:spLocks noGrp="1"/>
          </p:cNvSpPr>
          <p:nvPr>
            <p:ph type="sldNum" sz="quarter" idx="12"/>
          </p:nvPr>
        </p:nvSpPr>
        <p:spPr/>
        <p:txBody>
          <a:bodyPr/>
          <a:lstStyle/>
          <a:p>
            <a:fld id="{B6F15528-21DE-4FAA-801E-634DDDAF4B2B}" type="slidenum">
              <a:rPr>
                <a:solidFill>
                  <a:srgbClr val="000000"/>
                </a:solidFill>
              </a:rPr>
            </a:fld>
            <a:endParaRPr>
              <a:solidFill>
                <a:srgbClr val="000000"/>
              </a:solidFill>
            </a:endParaRPr>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Замещающая дата 1"/>
          <p:cNvSpPr>
            <a:spLocks noGrp="1"/>
          </p:cNvSpPr>
          <p:nvPr>
            <p:ph type="dt" sz="half" idx="10"/>
          </p:nvPr>
        </p:nvSpPr>
        <p:spPr/>
        <p:txBody>
          <a:bodyPr/>
          <a:lstStyle/>
          <a:p>
            <a:fld id="{1D8BD707-D9CF-40AE-B4C6-C98DA3205C09}" type="datetimeFigureOut">
              <a:rPr lang="en-US">
                <a:solidFill>
                  <a:srgbClr val="000000"/>
                </a:solidFill>
              </a:rPr>
            </a:fld>
            <a:endParaRPr lang="en-US">
              <a:solidFill>
                <a:srgbClr val="000000"/>
              </a:solidFill>
            </a:endParaRPr>
          </a:p>
        </p:txBody>
      </p:sp>
      <p:sp>
        <p:nvSpPr>
          <p:cNvPr id="3" name="Замещающий нижний колонтитул 2"/>
          <p:cNvSpPr>
            <a:spLocks noGrp="1"/>
          </p:cNvSpPr>
          <p:nvPr>
            <p:ph type="ftr" sz="quarter" idx="11"/>
          </p:nvPr>
        </p:nvSpPr>
        <p:spPr/>
        <p:txBody>
          <a:bodyPr/>
          <a:lstStyle/>
          <a:p>
            <a:endParaRPr>
              <a:solidFill>
                <a:srgbClr val="000000"/>
              </a:solidFill>
            </a:endParaRPr>
          </a:p>
        </p:txBody>
      </p:sp>
      <p:sp>
        <p:nvSpPr>
          <p:cNvPr id="4" name="Замещающий номер слайда 3"/>
          <p:cNvSpPr>
            <a:spLocks noGrp="1"/>
          </p:cNvSpPr>
          <p:nvPr>
            <p:ph type="sldNum" sz="quarter" idx="12"/>
          </p:nvPr>
        </p:nvSpPr>
        <p:spPr/>
        <p:txBody>
          <a:bodyPr/>
          <a:lstStyle/>
          <a:p>
            <a:fld id="{B6F15528-21DE-4FAA-801E-634DDDAF4B2B}" type="slidenum">
              <a:rPr>
                <a:solidFill>
                  <a:srgbClr val="000000"/>
                </a:solidFill>
              </a:rPr>
            </a:fld>
            <a:endParaRPr>
              <a:solidFill>
                <a:srgbClr val="000000"/>
              </a:solidFill>
            </a:endParaRPr>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30238"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Замещающая дата 4"/>
          <p:cNvSpPr>
            <a:spLocks noGrp="1"/>
          </p:cNvSpPr>
          <p:nvPr>
            <p:ph type="dt" sz="half" idx="10"/>
          </p:nvPr>
        </p:nvSpPr>
        <p:spPr/>
        <p:txBody>
          <a:bodyPr/>
          <a:lstStyle/>
          <a:p>
            <a:pPr fontAlgn="base">
              <a:spcBef>
                <a:spcPct val="0"/>
              </a:spcBef>
              <a:spcAft>
                <a:spcPct val="0"/>
              </a:spcAft>
              <a:defRPr/>
            </a:pPr>
            <a:endParaRPr lang="en-US" altLang="zh-CN" sz="1400" smtClean="0">
              <a:solidFill>
                <a:srgbClr val="000000"/>
              </a:solidFill>
            </a:endParaRPr>
          </a:p>
        </p:txBody>
      </p:sp>
      <p:sp>
        <p:nvSpPr>
          <p:cNvPr id="6" name="Замещающий нижний колонтитул 5"/>
          <p:cNvSpPr>
            <a:spLocks noGrp="1"/>
          </p:cNvSpPr>
          <p:nvPr>
            <p:ph type="ftr" sz="quarter" idx="11"/>
          </p:nvPr>
        </p:nvSpPr>
        <p:spPr/>
        <p:txBody>
          <a:bodyPr/>
          <a:lstStyle/>
          <a:p>
            <a:pPr fontAlgn="base">
              <a:spcBef>
                <a:spcPct val="0"/>
              </a:spcBef>
              <a:spcAft>
                <a:spcPct val="0"/>
              </a:spcAft>
              <a:defRPr/>
            </a:pPr>
            <a:endParaRPr lang="en-US" altLang="zh-CN" sz="1400" smtClean="0">
              <a:solidFill>
                <a:srgbClr val="000000"/>
              </a:solidFill>
            </a:endParaRPr>
          </a:p>
        </p:txBody>
      </p:sp>
      <p:sp>
        <p:nvSpPr>
          <p:cNvPr id="7" name="Замещающий номер слайда 6"/>
          <p:cNvSpPr>
            <a:spLocks noGrp="1"/>
          </p:cNvSpPr>
          <p:nvPr>
            <p:ph type="sldNum" sz="quarter" idx="12"/>
          </p:nvPr>
        </p:nvSpPr>
        <p:spPr/>
        <p:txBody>
          <a:bodyPr/>
          <a:lstStyle/>
          <a:p>
            <a:pPr fontAlgn="base">
              <a:spcBef>
                <a:spcPct val="0"/>
              </a:spcBef>
              <a:spcAft>
                <a:spcPct val="0"/>
              </a:spcAft>
              <a:defRPr/>
            </a:pPr>
            <a:fld id="{EE0F28FA-A0FF-4778-BEE4-D616BFD88B81}" type="slidenum">
              <a:rPr lang="en-US" altLang="zh-CN" sz="1400" smtClean="0">
                <a:solidFill>
                  <a:srgbClr val="000000"/>
                </a:solidFill>
              </a:rPr>
            </a:fld>
            <a:endParaRPr lang="en-US" altLang="zh-CN" sz="1400" smtClean="0">
              <a:solidFill>
                <a:srgbClr val="000000"/>
              </a:solidFill>
            </a:endParaRP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Замещающая дата 3"/>
          <p:cNvSpPr>
            <a:spLocks noGrp="1"/>
          </p:cNvSpPr>
          <p:nvPr>
            <p:ph type="dt" sz="half" idx="10"/>
          </p:nvPr>
        </p:nvSpPr>
        <p:spPr/>
        <p:txBody>
          <a:bodyPr/>
          <a:lstStyle/>
          <a:p>
            <a:fld id="{1D8BD707-D9CF-40AE-B4C6-C98DA3205C09}" type="datetimeFigureOut">
              <a:rPr lang="en-US"/>
            </a:fld>
            <a:endParaRPr lang="en-US"/>
          </a:p>
        </p:txBody>
      </p:sp>
      <p:sp>
        <p:nvSpPr>
          <p:cNvPr id="5" name="Замещающий нижний колонтитул 4"/>
          <p:cNvSpPr>
            <a:spLocks noGrp="1"/>
          </p:cNvSpPr>
          <p:nvPr>
            <p:ph type="ftr" sz="quarter" idx="11"/>
          </p:nvPr>
        </p:nvSpPr>
        <p:spPr/>
        <p:txBody>
          <a:bodyPr/>
          <a:lstStyle/>
          <a:p/>
        </p:txBody>
      </p:sp>
      <p:sp>
        <p:nvSpPr>
          <p:cNvPr id="6" name="Замещающий номер слайда 5"/>
          <p:cNvSpPr>
            <a:spLocks noGrp="1"/>
          </p:cNvSpPr>
          <p:nvPr>
            <p:ph type="sldNum" sz="quarter" idx="12"/>
          </p:nvPr>
        </p:nvSpPr>
        <p:spPr/>
        <p:txBody>
          <a:bodyPr/>
          <a:lstStyle/>
          <a:p>
            <a:fld id="{B6F15528-21DE-4FAA-801E-634DDDAF4B2B}" type="slidenum">
              <a:rPr/>
            </a:fld>
            <a:endParaRPr/>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788" y="740569"/>
            <a:ext cx="4629150" cy="3655219"/>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Замещающая дата 4"/>
          <p:cNvSpPr>
            <a:spLocks noGrp="1"/>
          </p:cNvSpPr>
          <p:nvPr>
            <p:ph type="dt" sz="half" idx="10"/>
          </p:nvPr>
        </p:nvSpPr>
        <p:spPr/>
        <p:txBody>
          <a:bodyPr/>
          <a:lstStyle/>
          <a:p>
            <a:pPr fontAlgn="base">
              <a:spcBef>
                <a:spcPct val="0"/>
              </a:spcBef>
              <a:spcAft>
                <a:spcPct val="0"/>
              </a:spcAft>
              <a:defRPr/>
            </a:pPr>
            <a:endParaRPr lang="en-US" altLang="zh-CN" sz="1400" smtClean="0">
              <a:solidFill>
                <a:srgbClr val="000000"/>
              </a:solidFill>
            </a:endParaRPr>
          </a:p>
        </p:txBody>
      </p:sp>
      <p:sp>
        <p:nvSpPr>
          <p:cNvPr id="6" name="Замещающий нижний колонтитул 5"/>
          <p:cNvSpPr>
            <a:spLocks noGrp="1"/>
          </p:cNvSpPr>
          <p:nvPr>
            <p:ph type="ftr" sz="quarter" idx="11"/>
          </p:nvPr>
        </p:nvSpPr>
        <p:spPr/>
        <p:txBody>
          <a:bodyPr/>
          <a:lstStyle/>
          <a:p>
            <a:pPr fontAlgn="base">
              <a:spcBef>
                <a:spcPct val="0"/>
              </a:spcBef>
              <a:spcAft>
                <a:spcPct val="0"/>
              </a:spcAft>
              <a:defRPr/>
            </a:pPr>
            <a:endParaRPr lang="en-US" altLang="zh-CN" sz="1400" smtClean="0">
              <a:solidFill>
                <a:srgbClr val="000000"/>
              </a:solidFill>
            </a:endParaRPr>
          </a:p>
        </p:txBody>
      </p:sp>
      <p:sp>
        <p:nvSpPr>
          <p:cNvPr id="7" name="Замещающий номер слайда 6"/>
          <p:cNvSpPr>
            <a:spLocks noGrp="1"/>
          </p:cNvSpPr>
          <p:nvPr>
            <p:ph type="sldNum" sz="quarter" idx="12"/>
          </p:nvPr>
        </p:nvSpPr>
        <p:spPr/>
        <p:txBody>
          <a:bodyPr/>
          <a:lstStyle/>
          <a:p>
            <a:pPr fontAlgn="base">
              <a:spcBef>
                <a:spcPct val="0"/>
              </a:spcBef>
              <a:spcAft>
                <a:spcPct val="0"/>
              </a:spcAft>
              <a:defRPr/>
            </a:pPr>
            <a:fld id="{EE0F28FA-A0FF-4778-BEE4-D616BFD88B81}" type="slidenum">
              <a:rPr lang="en-US" altLang="zh-CN" sz="1400" smtClean="0">
                <a:solidFill>
                  <a:srgbClr val="000000"/>
                </a:solidFill>
              </a:rPr>
            </a:fld>
            <a:endParaRPr lang="en-US" altLang="zh-CN" sz="1400" smtClean="0">
              <a:solidFill>
                <a:srgbClr val="000000"/>
              </a:solidFill>
            </a:endParaRPr>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Замещающая дата 3"/>
          <p:cNvSpPr>
            <a:spLocks noGrp="1"/>
          </p:cNvSpPr>
          <p:nvPr>
            <p:ph type="dt" sz="half" idx="10"/>
          </p:nvPr>
        </p:nvSpPr>
        <p:spPr/>
        <p:txBody>
          <a:bodyPr/>
          <a:lstStyle/>
          <a:p>
            <a:pPr fontAlgn="base">
              <a:spcBef>
                <a:spcPct val="0"/>
              </a:spcBef>
              <a:spcAft>
                <a:spcPct val="0"/>
              </a:spcAft>
              <a:defRPr/>
            </a:pPr>
            <a:endParaRPr lang="en-US" altLang="zh-CN" sz="1400" smtClean="0">
              <a:solidFill>
                <a:srgbClr val="000000"/>
              </a:solidFill>
            </a:endParaRPr>
          </a:p>
        </p:txBody>
      </p:sp>
      <p:sp>
        <p:nvSpPr>
          <p:cNvPr id="5" name="Замещающий нижний колонтитул 4"/>
          <p:cNvSpPr>
            <a:spLocks noGrp="1"/>
          </p:cNvSpPr>
          <p:nvPr>
            <p:ph type="ftr" sz="quarter" idx="11"/>
          </p:nvPr>
        </p:nvSpPr>
        <p:spPr/>
        <p:txBody>
          <a:bodyPr/>
          <a:lstStyle/>
          <a:p>
            <a:pPr fontAlgn="base">
              <a:spcBef>
                <a:spcPct val="0"/>
              </a:spcBef>
              <a:spcAft>
                <a:spcPct val="0"/>
              </a:spcAft>
              <a:defRPr/>
            </a:pPr>
            <a:endParaRPr lang="en-US" altLang="zh-CN" sz="1400" smtClean="0">
              <a:solidFill>
                <a:srgbClr val="000000"/>
              </a:solidFill>
            </a:endParaRPr>
          </a:p>
        </p:txBody>
      </p:sp>
      <p:sp>
        <p:nvSpPr>
          <p:cNvPr id="6" name="Замещающий номер слайда 5"/>
          <p:cNvSpPr>
            <a:spLocks noGrp="1"/>
          </p:cNvSpPr>
          <p:nvPr>
            <p:ph type="sldNum" sz="quarter" idx="12"/>
          </p:nvPr>
        </p:nvSpPr>
        <p:spPr/>
        <p:txBody>
          <a:bodyPr/>
          <a:lstStyle/>
          <a:p>
            <a:pPr fontAlgn="base">
              <a:spcBef>
                <a:spcPct val="0"/>
              </a:spcBef>
              <a:spcAft>
                <a:spcPct val="0"/>
              </a:spcAft>
              <a:defRPr/>
            </a:pPr>
            <a:fld id="{EE0F28FA-A0FF-4778-BEE4-D616BFD88B81}" type="slidenum">
              <a:rPr lang="en-US" altLang="zh-CN" sz="1400" smtClean="0">
                <a:solidFill>
                  <a:srgbClr val="000000"/>
                </a:solidFill>
              </a:rPr>
            </a:fld>
            <a:endParaRPr lang="en-US" altLang="zh-CN" sz="1400" smtClean="0">
              <a:solidFill>
                <a:srgbClr val="000000"/>
              </a:solidFill>
            </a:endParaRPr>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2875"/>
            <a:ext cx="2057400" cy="4452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2875"/>
            <a:ext cx="6019800" cy="44529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Замещающая дата 3"/>
          <p:cNvSpPr>
            <a:spLocks noGrp="1"/>
          </p:cNvSpPr>
          <p:nvPr>
            <p:ph type="dt" sz="half" idx="10"/>
          </p:nvPr>
        </p:nvSpPr>
        <p:spPr/>
        <p:txBody>
          <a:bodyPr/>
          <a:lstStyle/>
          <a:p>
            <a:pPr fontAlgn="base">
              <a:spcBef>
                <a:spcPct val="0"/>
              </a:spcBef>
              <a:spcAft>
                <a:spcPct val="0"/>
              </a:spcAft>
              <a:defRPr/>
            </a:pPr>
            <a:endParaRPr lang="en-US" altLang="zh-CN" sz="1400" smtClean="0">
              <a:solidFill>
                <a:srgbClr val="000000"/>
              </a:solidFill>
            </a:endParaRPr>
          </a:p>
        </p:txBody>
      </p:sp>
      <p:sp>
        <p:nvSpPr>
          <p:cNvPr id="5" name="Замещающий нижний колонтитул 4"/>
          <p:cNvSpPr>
            <a:spLocks noGrp="1"/>
          </p:cNvSpPr>
          <p:nvPr>
            <p:ph type="ftr" sz="quarter" idx="11"/>
          </p:nvPr>
        </p:nvSpPr>
        <p:spPr/>
        <p:txBody>
          <a:bodyPr/>
          <a:lstStyle/>
          <a:p>
            <a:pPr fontAlgn="base">
              <a:spcBef>
                <a:spcPct val="0"/>
              </a:spcBef>
              <a:spcAft>
                <a:spcPct val="0"/>
              </a:spcAft>
              <a:defRPr/>
            </a:pPr>
            <a:endParaRPr lang="en-US" altLang="zh-CN" sz="1400" smtClean="0">
              <a:solidFill>
                <a:srgbClr val="000000"/>
              </a:solidFill>
            </a:endParaRPr>
          </a:p>
        </p:txBody>
      </p:sp>
      <p:sp>
        <p:nvSpPr>
          <p:cNvPr id="6" name="Замещающий номер слайда 5"/>
          <p:cNvSpPr>
            <a:spLocks noGrp="1"/>
          </p:cNvSpPr>
          <p:nvPr>
            <p:ph type="sldNum" sz="quarter" idx="12"/>
          </p:nvPr>
        </p:nvSpPr>
        <p:spPr/>
        <p:txBody>
          <a:bodyPr/>
          <a:lstStyle/>
          <a:p>
            <a:pPr fontAlgn="base">
              <a:spcBef>
                <a:spcPct val="0"/>
              </a:spcBef>
              <a:spcAft>
                <a:spcPct val="0"/>
              </a:spcAft>
              <a:defRPr/>
            </a:pPr>
            <a:fld id="{EE0F28FA-A0FF-4778-BEE4-D616BFD88B81}" type="slidenum">
              <a:rPr lang="en-US" altLang="zh-CN" sz="1400" smtClean="0">
                <a:solidFill>
                  <a:srgbClr val="000000"/>
                </a:solidFill>
              </a:rPr>
            </a:fld>
            <a:endParaRPr lang="en-US" altLang="zh-CN" sz="1400" smtClean="0">
              <a:solidFill>
                <a:srgbClr val="000000"/>
              </a:solidFill>
            </a:endParaRPr>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3"/>
          <p:cNvPicPr>
            <a:picLocks noChangeAspect="1"/>
          </p:cNvPicPr>
          <p:nvPr/>
        </p:nvPicPr>
        <p:blipFill>
          <a:blip r:embed="rId2"/>
          <a:stretch>
            <a:fillRect/>
          </a:stretch>
        </p:blipFill>
        <p:spPr>
          <a:xfrm>
            <a:off x="0" y="14288"/>
            <a:ext cx="9155113" cy="5150644"/>
          </a:xfrm>
          <a:prstGeom prst="rect">
            <a:avLst/>
          </a:prstGeom>
          <a:noFill/>
          <a:ln w="9525">
            <a:noFill/>
          </a:ln>
        </p:spPr>
      </p:pic>
      <p:sp>
        <p:nvSpPr>
          <p:cNvPr id="2051" name="Rectangle 3"/>
          <p:cNvSpPr>
            <a:spLocks noGrp="1" noChangeArrowheads="1"/>
          </p:cNvSpPr>
          <p:nvPr>
            <p:ph type="ctrTitle"/>
          </p:nvPr>
        </p:nvSpPr>
        <p:spPr>
          <a:xfrm>
            <a:off x="1547813" y="1276350"/>
            <a:ext cx="6908800" cy="812006"/>
          </a:xfrm>
        </p:spPr>
        <p:txBody>
          <a:bodyPr/>
          <a:lstStyle>
            <a:lvl1pPr>
              <a:defRPr/>
            </a:lvl1pPr>
          </a:lstStyle>
          <a:p>
            <a:pPr lvl="0"/>
            <a:r>
              <a:rPr lang="en-US" altLang="zh-CN" noProof="0" smtClean="0"/>
              <a:t>Click to edit Master title style</a:t>
            </a:r>
            <a:endParaRPr lang="en-US" altLang="zh-CN" noProof="0" smtClean="0"/>
          </a:p>
        </p:txBody>
      </p:sp>
      <p:sp>
        <p:nvSpPr>
          <p:cNvPr id="2052" name="Rectangle 4"/>
          <p:cNvSpPr>
            <a:spLocks noGrp="1" noChangeArrowheads="1"/>
          </p:cNvSpPr>
          <p:nvPr>
            <p:ph type="subTitle" idx="1"/>
          </p:nvPr>
        </p:nvSpPr>
        <p:spPr>
          <a:xfrm>
            <a:off x="1547813" y="2195513"/>
            <a:ext cx="6913562" cy="1314450"/>
          </a:xfrm>
        </p:spPr>
        <p:txBody>
          <a:bodyPr/>
          <a:lstStyle>
            <a:lvl1pPr marL="0" indent="0" algn="r">
              <a:buFontTx/>
              <a:buNone/>
              <a:defRPr>
                <a:solidFill>
                  <a:schemeClr val="bg1"/>
                </a:solidFill>
              </a:defRPr>
            </a:lvl1pPr>
          </a:lstStyle>
          <a:p>
            <a:pPr lvl="0"/>
            <a:r>
              <a:rPr lang="en-US" altLang="zh-CN" noProof="0" smtClean="0"/>
              <a:t>Click to edit Master subtitle style</a:t>
            </a:r>
            <a:endParaRPr lang="en-US" altLang="zh-CN" noProof="0" smtClean="0"/>
          </a:p>
        </p:txBody>
      </p:sp>
      <p:sp>
        <p:nvSpPr>
          <p:cNvPr id="9" name="Rectangle 5"/>
          <p:cNvSpPr>
            <a:spLocks noGrp="1" noChangeArrowheads="1"/>
          </p:cNvSpPr>
          <p:nvPr>
            <p:ph type="dt" sz="half" idx="2"/>
          </p:nvPr>
        </p:nvSpPr>
        <p:spPr bwMode="auto">
          <a:xfrm>
            <a:off x="457200" y="4683919"/>
            <a:ext cx="2133600" cy="3571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1D8BD707-D9CF-40AE-B4C6-C98DA3205C09}" type="datetimeFigureOut">
              <a:rPr lang="en-US">
                <a:solidFill>
                  <a:srgbClr val="000000"/>
                </a:solidFill>
              </a:rPr>
            </a:fld>
            <a:endParaRPr lang="en-US">
              <a:solidFill>
                <a:srgbClr val="000000"/>
              </a:solidFill>
            </a:endParaRPr>
          </a:p>
        </p:txBody>
      </p:sp>
      <p:sp>
        <p:nvSpPr>
          <p:cNvPr id="10" name="Rectangle 6"/>
          <p:cNvSpPr>
            <a:spLocks noGrp="1" noChangeArrowheads="1"/>
          </p:cNvSpPr>
          <p:nvPr>
            <p:ph type="ftr" sz="quarter" idx="3"/>
          </p:nvPr>
        </p:nvSpPr>
        <p:spPr bwMode="auto">
          <a:xfrm>
            <a:off x="3124200" y="4683919"/>
            <a:ext cx="2895600" cy="3571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a:solidFill>
                <a:srgbClr val="000000"/>
              </a:solidFill>
            </a:endParaRPr>
          </a:p>
        </p:txBody>
      </p:sp>
      <p:sp>
        <p:nvSpPr>
          <p:cNvPr id="11" name="Rectangle 7"/>
          <p:cNvSpPr>
            <a:spLocks noGrp="1" noChangeArrowheads="1"/>
          </p:cNvSpPr>
          <p:nvPr>
            <p:ph type="sldNum" sz="quarter" idx="4"/>
          </p:nvPr>
        </p:nvSpPr>
        <p:spPr bwMode="auto">
          <a:xfrm>
            <a:off x="6553200" y="4683919"/>
            <a:ext cx="2133600" cy="3571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B6F15528-21DE-4FAA-801E-634DDDAF4B2B}" type="slidenum">
              <a:rPr>
                <a:solidFill>
                  <a:srgbClr val="000000"/>
                </a:solidFill>
              </a:rPr>
            </a:fld>
            <a:endParaRPr>
              <a:solidFill>
                <a:srgbClr val="000000"/>
              </a:solidFill>
            </a:endParaRPr>
          </a:p>
        </p:txBody>
      </p:sp>
    </p:spTree>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Замещающая дата 3"/>
          <p:cNvSpPr>
            <a:spLocks noGrp="1"/>
          </p:cNvSpPr>
          <p:nvPr>
            <p:ph type="dt" sz="half" idx="10"/>
          </p:nvPr>
        </p:nvSpPr>
        <p:spPr/>
        <p:txBody>
          <a:bodyPr/>
          <a:lstStyle/>
          <a:p>
            <a:fld id="{1D8BD707-D9CF-40AE-B4C6-C98DA3205C09}" type="datetimeFigureOut">
              <a:rPr lang="en-US">
                <a:solidFill>
                  <a:srgbClr val="000000"/>
                </a:solidFill>
              </a:rPr>
            </a:fld>
            <a:endParaRPr lang="en-US">
              <a:solidFill>
                <a:srgbClr val="000000"/>
              </a:solidFill>
            </a:endParaRPr>
          </a:p>
        </p:txBody>
      </p:sp>
      <p:sp>
        <p:nvSpPr>
          <p:cNvPr id="5" name="Замещающий нижний колонтитул 4"/>
          <p:cNvSpPr>
            <a:spLocks noGrp="1"/>
          </p:cNvSpPr>
          <p:nvPr>
            <p:ph type="ftr" sz="quarter" idx="11"/>
          </p:nvPr>
        </p:nvSpPr>
        <p:spPr/>
        <p:txBody>
          <a:bodyPr/>
          <a:lstStyle/>
          <a:p>
            <a:endParaRPr>
              <a:solidFill>
                <a:srgbClr val="000000"/>
              </a:solidFill>
            </a:endParaRPr>
          </a:p>
        </p:txBody>
      </p:sp>
      <p:sp>
        <p:nvSpPr>
          <p:cNvPr id="6" name="Замещающий номер слайда 5"/>
          <p:cNvSpPr>
            <a:spLocks noGrp="1"/>
          </p:cNvSpPr>
          <p:nvPr>
            <p:ph type="sldNum" sz="quarter" idx="12"/>
          </p:nvPr>
        </p:nvSpPr>
        <p:spPr/>
        <p:txBody>
          <a:bodyPr/>
          <a:lstStyle/>
          <a:p>
            <a:fld id="{B6F15528-21DE-4FAA-801E-634DDDAF4B2B}" type="slidenum">
              <a:rPr>
                <a:solidFill>
                  <a:srgbClr val="000000"/>
                </a:solidFill>
              </a:rPr>
            </a:fld>
            <a:endParaRPr>
              <a:solidFill>
                <a:srgbClr val="000000"/>
              </a:solidFill>
            </a:endParaRPr>
          </a:p>
        </p:txBody>
      </p:sp>
    </p:spTree>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7"/>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endParaRPr lang="en-US" smtClean="0"/>
          </a:p>
        </p:txBody>
      </p:sp>
      <p:sp>
        <p:nvSpPr>
          <p:cNvPr id="4" name="Замещающая дата 3"/>
          <p:cNvSpPr>
            <a:spLocks noGrp="1"/>
          </p:cNvSpPr>
          <p:nvPr>
            <p:ph type="dt" sz="half" idx="10"/>
          </p:nvPr>
        </p:nvSpPr>
        <p:spPr/>
        <p:txBody>
          <a:bodyPr/>
          <a:lstStyle/>
          <a:p>
            <a:pPr fontAlgn="base">
              <a:spcBef>
                <a:spcPct val="0"/>
              </a:spcBef>
              <a:spcAft>
                <a:spcPct val="0"/>
              </a:spcAft>
              <a:defRPr/>
            </a:pPr>
            <a:endParaRPr lang="en-US" altLang="zh-CN" sz="1400" smtClean="0">
              <a:solidFill>
                <a:srgbClr val="000000"/>
              </a:solidFill>
            </a:endParaRPr>
          </a:p>
        </p:txBody>
      </p:sp>
      <p:sp>
        <p:nvSpPr>
          <p:cNvPr id="5" name="Замещающий нижний колонтитул 4"/>
          <p:cNvSpPr>
            <a:spLocks noGrp="1"/>
          </p:cNvSpPr>
          <p:nvPr>
            <p:ph type="ftr" sz="quarter" idx="11"/>
          </p:nvPr>
        </p:nvSpPr>
        <p:spPr/>
        <p:txBody>
          <a:bodyPr/>
          <a:lstStyle/>
          <a:p>
            <a:pPr fontAlgn="base">
              <a:spcBef>
                <a:spcPct val="0"/>
              </a:spcBef>
              <a:spcAft>
                <a:spcPct val="0"/>
              </a:spcAft>
              <a:defRPr/>
            </a:pPr>
            <a:endParaRPr lang="en-US" altLang="zh-CN" sz="1400" smtClean="0">
              <a:solidFill>
                <a:srgbClr val="000000"/>
              </a:solidFill>
            </a:endParaRPr>
          </a:p>
        </p:txBody>
      </p:sp>
      <p:sp>
        <p:nvSpPr>
          <p:cNvPr id="6" name="Замещающий номер слайда 5"/>
          <p:cNvSpPr>
            <a:spLocks noGrp="1"/>
          </p:cNvSpPr>
          <p:nvPr>
            <p:ph type="sldNum" sz="quarter" idx="12"/>
          </p:nvPr>
        </p:nvSpPr>
        <p:spPr/>
        <p:txBody>
          <a:bodyPr/>
          <a:lstStyle/>
          <a:p>
            <a:pPr fontAlgn="base">
              <a:spcBef>
                <a:spcPct val="0"/>
              </a:spcBef>
              <a:spcAft>
                <a:spcPct val="0"/>
              </a:spcAft>
              <a:defRPr/>
            </a:pPr>
            <a:fld id="{EE0F28FA-A0FF-4778-BEE4-D616BFD88B81}" type="slidenum">
              <a:rPr lang="en-US" altLang="zh-CN" sz="1400" smtClean="0">
                <a:solidFill>
                  <a:srgbClr val="000000"/>
                </a:solidFill>
              </a:rPr>
            </a:fld>
            <a:endParaRPr lang="en-US" altLang="zh-CN" sz="1400" smtClean="0">
              <a:solidFill>
                <a:srgbClr val="000000"/>
              </a:solidFill>
            </a:endParaRPr>
          </a:p>
        </p:txBody>
      </p:sp>
    </p:spTree>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81063"/>
            <a:ext cx="4038600" cy="371475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881063"/>
            <a:ext cx="4038600" cy="371475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Замещающая дата 4"/>
          <p:cNvSpPr>
            <a:spLocks noGrp="1"/>
          </p:cNvSpPr>
          <p:nvPr>
            <p:ph type="dt" sz="half" idx="10"/>
          </p:nvPr>
        </p:nvSpPr>
        <p:spPr/>
        <p:txBody>
          <a:bodyPr/>
          <a:lstStyle/>
          <a:p>
            <a:fld id="{1D8BD707-D9CF-40AE-B4C6-C98DA3205C09}" type="datetimeFigureOut">
              <a:rPr lang="en-US">
                <a:solidFill>
                  <a:srgbClr val="000000"/>
                </a:solidFill>
              </a:rPr>
            </a:fld>
            <a:endParaRPr lang="en-US">
              <a:solidFill>
                <a:srgbClr val="000000"/>
              </a:solidFill>
            </a:endParaRPr>
          </a:p>
        </p:txBody>
      </p:sp>
      <p:sp>
        <p:nvSpPr>
          <p:cNvPr id="6" name="Замещающий нижний колонтитул 5"/>
          <p:cNvSpPr>
            <a:spLocks noGrp="1"/>
          </p:cNvSpPr>
          <p:nvPr>
            <p:ph type="ftr" sz="quarter" idx="11"/>
          </p:nvPr>
        </p:nvSpPr>
        <p:spPr/>
        <p:txBody>
          <a:bodyPr/>
          <a:lstStyle/>
          <a:p>
            <a:endParaRPr>
              <a:solidFill>
                <a:srgbClr val="000000"/>
              </a:solidFill>
            </a:endParaRPr>
          </a:p>
        </p:txBody>
      </p:sp>
      <p:sp>
        <p:nvSpPr>
          <p:cNvPr id="7" name="Замещающий номер слайда 6"/>
          <p:cNvSpPr>
            <a:spLocks noGrp="1"/>
          </p:cNvSpPr>
          <p:nvPr>
            <p:ph type="sldNum" sz="quarter" idx="12"/>
          </p:nvPr>
        </p:nvSpPr>
        <p:spPr/>
        <p:txBody>
          <a:bodyPr/>
          <a:lstStyle/>
          <a:p>
            <a:fld id="{B6F15528-21DE-4FAA-801E-634DDDAF4B2B}" type="slidenum">
              <a:rPr>
                <a:solidFill>
                  <a:srgbClr val="000000"/>
                </a:solidFill>
              </a:rPr>
            </a:fld>
            <a:endParaRPr>
              <a:solidFill>
                <a:srgbClr val="000000"/>
              </a:solidFill>
            </a:endParaRPr>
          </a:p>
        </p:txBody>
      </p:sp>
    </p:spTree>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30238" y="1878806"/>
            <a:ext cx="3868737" cy="2763441"/>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1878806"/>
            <a:ext cx="3887788" cy="2763441"/>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Замещающая дата 6"/>
          <p:cNvSpPr>
            <a:spLocks noGrp="1"/>
          </p:cNvSpPr>
          <p:nvPr>
            <p:ph type="dt" sz="half" idx="10"/>
          </p:nvPr>
        </p:nvSpPr>
        <p:spPr/>
        <p:txBody>
          <a:bodyPr/>
          <a:lstStyle/>
          <a:p>
            <a:pPr fontAlgn="base">
              <a:spcBef>
                <a:spcPct val="0"/>
              </a:spcBef>
              <a:spcAft>
                <a:spcPct val="0"/>
              </a:spcAft>
              <a:defRPr/>
            </a:pPr>
            <a:endParaRPr lang="en-US" altLang="zh-CN" sz="1400" smtClean="0">
              <a:solidFill>
                <a:srgbClr val="000000"/>
              </a:solidFill>
            </a:endParaRPr>
          </a:p>
        </p:txBody>
      </p:sp>
      <p:sp>
        <p:nvSpPr>
          <p:cNvPr id="8" name="Замещающий нижний колонтитул 7"/>
          <p:cNvSpPr>
            <a:spLocks noGrp="1"/>
          </p:cNvSpPr>
          <p:nvPr>
            <p:ph type="ftr" sz="quarter" idx="11"/>
          </p:nvPr>
        </p:nvSpPr>
        <p:spPr/>
        <p:txBody>
          <a:bodyPr/>
          <a:lstStyle/>
          <a:p>
            <a:pPr fontAlgn="base">
              <a:spcBef>
                <a:spcPct val="0"/>
              </a:spcBef>
              <a:spcAft>
                <a:spcPct val="0"/>
              </a:spcAft>
              <a:defRPr/>
            </a:pPr>
            <a:endParaRPr lang="en-US" altLang="zh-CN" sz="1400" smtClean="0">
              <a:solidFill>
                <a:srgbClr val="000000"/>
              </a:solidFill>
            </a:endParaRPr>
          </a:p>
        </p:txBody>
      </p:sp>
      <p:sp>
        <p:nvSpPr>
          <p:cNvPr id="9" name="Замещающий номер слайда 8"/>
          <p:cNvSpPr>
            <a:spLocks noGrp="1"/>
          </p:cNvSpPr>
          <p:nvPr>
            <p:ph type="sldNum" sz="quarter" idx="12"/>
          </p:nvPr>
        </p:nvSpPr>
        <p:spPr/>
        <p:txBody>
          <a:bodyPr/>
          <a:lstStyle/>
          <a:p>
            <a:pPr fontAlgn="base">
              <a:spcBef>
                <a:spcPct val="0"/>
              </a:spcBef>
              <a:spcAft>
                <a:spcPct val="0"/>
              </a:spcAft>
              <a:defRPr/>
            </a:pPr>
            <a:fld id="{EE0F28FA-A0FF-4778-BEE4-D616BFD88B81}" type="slidenum">
              <a:rPr lang="en-US" altLang="zh-CN" sz="1400" smtClean="0">
                <a:solidFill>
                  <a:srgbClr val="000000"/>
                </a:solidFill>
              </a:rPr>
            </a:fld>
            <a:endParaRPr lang="en-US" altLang="zh-CN" sz="1400" smtClean="0">
              <a:solidFill>
                <a:srgbClr val="000000"/>
              </a:solidFill>
            </a:endParaRPr>
          </a:p>
        </p:txBody>
      </p:sp>
    </p:spTree>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Замещающая дата 2"/>
          <p:cNvSpPr>
            <a:spLocks noGrp="1"/>
          </p:cNvSpPr>
          <p:nvPr>
            <p:ph type="dt" sz="half" idx="10"/>
          </p:nvPr>
        </p:nvSpPr>
        <p:spPr/>
        <p:txBody>
          <a:bodyPr/>
          <a:lstStyle/>
          <a:p>
            <a:fld id="{1D8BD707-D9CF-40AE-B4C6-C98DA3205C09}" type="datetimeFigureOut">
              <a:rPr lang="en-US">
                <a:solidFill>
                  <a:srgbClr val="000000"/>
                </a:solidFill>
              </a:rPr>
            </a:fld>
            <a:endParaRPr lang="en-US">
              <a:solidFill>
                <a:srgbClr val="000000"/>
              </a:solidFill>
            </a:endParaRPr>
          </a:p>
        </p:txBody>
      </p:sp>
      <p:sp>
        <p:nvSpPr>
          <p:cNvPr id="4" name="Замещающий нижний колонтитул 3"/>
          <p:cNvSpPr>
            <a:spLocks noGrp="1"/>
          </p:cNvSpPr>
          <p:nvPr>
            <p:ph type="ftr" sz="quarter" idx="11"/>
          </p:nvPr>
        </p:nvSpPr>
        <p:spPr/>
        <p:txBody>
          <a:bodyPr/>
          <a:lstStyle/>
          <a:p>
            <a:endParaRPr>
              <a:solidFill>
                <a:srgbClr val="000000"/>
              </a:solidFill>
            </a:endParaRPr>
          </a:p>
        </p:txBody>
      </p:sp>
      <p:sp>
        <p:nvSpPr>
          <p:cNvPr id="5" name="Замещающий номер слайда 4"/>
          <p:cNvSpPr>
            <a:spLocks noGrp="1"/>
          </p:cNvSpPr>
          <p:nvPr>
            <p:ph type="sldNum" sz="quarter" idx="12"/>
          </p:nvPr>
        </p:nvSpPr>
        <p:spPr/>
        <p:txBody>
          <a:bodyPr/>
          <a:lstStyle/>
          <a:p>
            <a:fld id="{B6F15528-21DE-4FAA-801E-634DDDAF4B2B}" type="slidenum">
              <a:rPr>
                <a:solidFill>
                  <a:srgbClr val="000000"/>
                </a:solidFill>
              </a:rPr>
            </a:fld>
            <a:endParaRPr>
              <a:solidFill>
                <a:srgbClr val="000000"/>
              </a:solidFill>
            </a:endParaRPr>
          </a:p>
        </p:txBody>
      </p:sp>
    </p:spTree>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Замещающая дата 1"/>
          <p:cNvSpPr>
            <a:spLocks noGrp="1"/>
          </p:cNvSpPr>
          <p:nvPr>
            <p:ph type="dt" sz="half" idx="10"/>
          </p:nvPr>
        </p:nvSpPr>
        <p:spPr/>
        <p:txBody>
          <a:bodyPr/>
          <a:lstStyle/>
          <a:p>
            <a:fld id="{1D8BD707-D9CF-40AE-B4C6-C98DA3205C09}" type="datetimeFigureOut">
              <a:rPr lang="en-US">
                <a:solidFill>
                  <a:srgbClr val="000000"/>
                </a:solidFill>
              </a:rPr>
            </a:fld>
            <a:endParaRPr lang="en-US">
              <a:solidFill>
                <a:srgbClr val="000000"/>
              </a:solidFill>
            </a:endParaRPr>
          </a:p>
        </p:txBody>
      </p:sp>
      <p:sp>
        <p:nvSpPr>
          <p:cNvPr id="3" name="Замещающий нижний колонтитул 2"/>
          <p:cNvSpPr>
            <a:spLocks noGrp="1"/>
          </p:cNvSpPr>
          <p:nvPr>
            <p:ph type="ftr" sz="quarter" idx="11"/>
          </p:nvPr>
        </p:nvSpPr>
        <p:spPr/>
        <p:txBody>
          <a:bodyPr/>
          <a:lstStyle/>
          <a:p>
            <a:endParaRPr>
              <a:solidFill>
                <a:srgbClr val="000000"/>
              </a:solidFill>
            </a:endParaRPr>
          </a:p>
        </p:txBody>
      </p:sp>
      <p:sp>
        <p:nvSpPr>
          <p:cNvPr id="4" name="Замещающий номер слайда 3"/>
          <p:cNvSpPr>
            <a:spLocks noGrp="1"/>
          </p:cNvSpPr>
          <p:nvPr>
            <p:ph type="sldNum" sz="quarter" idx="12"/>
          </p:nvPr>
        </p:nvSpPr>
        <p:spPr/>
        <p:txBody>
          <a:bodyPr/>
          <a:lstStyle/>
          <a:p>
            <a:fld id="{B6F15528-21DE-4FAA-801E-634DDDAF4B2B}" type="slidenum">
              <a:rPr>
                <a:solidFill>
                  <a:srgbClr val="000000"/>
                </a:solidFill>
              </a:rPr>
            </a:fld>
            <a:endParaRPr>
              <a:solidFill>
                <a:srgbClr val="000000"/>
              </a:solidFill>
            </a:endParaRP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7"/>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endParaRPr lang="en-US" smtClean="0"/>
          </a:p>
        </p:txBody>
      </p:sp>
      <p:sp>
        <p:nvSpPr>
          <p:cNvPr id="4" name="Замещающая дата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Замещающий нижний колонтитул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Замещающий номер слайда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E0F28FA-A0FF-4778-BEE4-D616BFD88B81}"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30238"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Замещающая дата 4"/>
          <p:cNvSpPr>
            <a:spLocks noGrp="1"/>
          </p:cNvSpPr>
          <p:nvPr>
            <p:ph type="dt" sz="half" idx="10"/>
          </p:nvPr>
        </p:nvSpPr>
        <p:spPr/>
        <p:txBody>
          <a:bodyPr/>
          <a:lstStyle/>
          <a:p>
            <a:pPr fontAlgn="base">
              <a:spcBef>
                <a:spcPct val="0"/>
              </a:spcBef>
              <a:spcAft>
                <a:spcPct val="0"/>
              </a:spcAft>
              <a:defRPr/>
            </a:pPr>
            <a:endParaRPr lang="en-US" altLang="zh-CN" sz="1400" smtClean="0">
              <a:solidFill>
                <a:srgbClr val="000000"/>
              </a:solidFill>
            </a:endParaRPr>
          </a:p>
        </p:txBody>
      </p:sp>
      <p:sp>
        <p:nvSpPr>
          <p:cNvPr id="6" name="Замещающий нижний колонтитул 5"/>
          <p:cNvSpPr>
            <a:spLocks noGrp="1"/>
          </p:cNvSpPr>
          <p:nvPr>
            <p:ph type="ftr" sz="quarter" idx="11"/>
          </p:nvPr>
        </p:nvSpPr>
        <p:spPr/>
        <p:txBody>
          <a:bodyPr/>
          <a:lstStyle/>
          <a:p>
            <a:pPr fontAlgn="base">
              <a:spcBef>
                <a:spcPct val="0"/>
              </a:spcBef>
              <a:spcAft>
                <a:spcPct val="0"/>
              </a:spcAft>
              <a:defRPr/>
            </a:pPr>
            <a:endParaRPr lang="en-US" altLang="zh-CN" sz="1400" smtClean="0">
              <a:solidFill>
                <a:srgbClr val="000000"/>
              </a:solidFill>
            </a:endParaRPr>
          </a:p>
        </p:txBody>
      </p:sp>
      <p:sp>
        <p:nvSpPr>
          <p:cNvPr id="7" name="Замещающий номер слайда 6"/>
          <p:cNvSpPr>
            <a:spLocks noGrp="1"/>
          </p:cNvSpPr>
          <p:nvPr>
            <p:ph type="sldNum" sz="quarter" idx="12"/>
          </p:nvPr>
        </p:nvSpPr>
        <p:spPr/>
        <p:txBody>
          <a:bodyPr/>
          <a:lstStyle/>
          <a:p>
            <a:pPr fontAlgn="base">
              <a:spcBef>
                <a:spcPct val="0"/>
              </a:spcBef>
              <a:spcAft>
                <a:spcPct val="0"/>
              </a:spcAft>
              <a:defRPr/>
            </a:pPr>
            <a:fld id="{EE0F28FA-A0FF-4778-BEE4-D616BFD88B81}" type="slidenum">
              <a:rPr lang="en-US" altLang="zh-CN" sz="1400" smtClean="0">
                <a:solidFill>
                  <a:srgbClr val="000000"/>
                </a:solidFill>
              </a:rPr>
            </a:fld>
            <a:endParaRPr lang="en-US" altLang="zh-CN" sz="1400" smtClean="0">
              <a:solidFill>
                <a:srgbClr val="000000"/>
              </a:solidFill>
            </a:endParaRPr>
          </a:p>
        </p:txBody>
      </p:sp>
    </p:spTree>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788" y="740569"/>
            <a:ext cx="4629150" cy="3655219"/>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Замещающая дата 4"/>
          <p:cNvSpPr>
            <a:spLocks noGrp="1"/>
          </p:cNvSpPr>
          <p:nvPr>
            <p:ph type="dt" sz="half" idx="10"/>
          </p:nvPr>
        </p:nvSpPr>
        <p:spPr/>
        <p:txBody>
          <a:bodyPr/>
          <a:lstStyle/>
          <a:p>
            <a:pPr fontAlgn="base">
              <a:spcBef>
                <a:spcPct val="0"/>
              </a:spcBef>
              <a:spcAft>
                <a:spcPct val="0"/>
              </a:spcAft>
              <a:defRPr/>
            </a:pPr>
            <a:endParaRPr lang="en-US" altLang="zh-CN" sz="1400" smtClean="0">
              <a:solidFill>
                <a:srgbClr val="000000"/>
              </a:solidFill>
            </a:endParaRPr>
          </a:p>
        </p:txBody>
      </p:sp>
      <p:sp>
        <p:nvSpPr>
          <p:cNvPr id="6" name="Замещающий нижний колонтитул 5"/>
          <p:cNvSpPr>
            <a:spLocks noGrp="1"/>
          </p:cNvSpPr>
          <p:nvPr>
            <p:ph type="ftr" sz="quarter" idx="11"/>
          </p:nvPr>
        </p:nvSpPr>
        <p:spPr/>
        <p:txBody>
          <a:bodyPr/>
          <a:lstStyle/>
          <a:p>
            <a:pPr fontAlgn="base">
              <a:spcBef>
                <a:spcPct val="0"/>
              </a:spcBef>
              <a:spcAft>
                <a:spcPct val="0"/>
              </a:spcAft>
              <a:defRPr/>
            </a:pPr>
            <a:endParaRPr lang="en-US" altLang="zh-CN" sz="1400" smtClean="0">
              <a:solidFill>
                <a:srgbClr val="000000"/>
              </a:solidFill>
            </a:endParaRPr>
          </a:p>
        </p:txBody>
      </p:sp>
      <p:sp>
        <p:nvSpPr>
          <p:cNvPr id="7" name="Замещающий номер слайда 6"/>
          <p:cNvSpPr>
            <a:spLocks noGrp="1"/>
          </p:cNvSpPr>
          <p:nvPr>
            <p:ph type="sldNum" sz="quarter" idx="12"/>
          </p:nvPr>
        </p:nvSpPr>
        <p:spPr/>
        <p:txBody>
          <a:bodyPr/>
          <a:lstStyle/>
          <a:p>
            <a:pPr fontAlgn="base">
              <a:spcBef>
                <a:spcPct val="0"/>
              </a:spcBef>
              <a:spcAft>
                <a:spcPct val="0"/>
              </a:spcAft>
              <a:defRPr/>
            </a:pPr>
            <a:fld id="{EE0F28FA-A0FF-4778-BEE4-D616BFD88B81}" type="slidenum">
              <a:rPr lang="en-US" altLang="zh-CN" sz="1400" smtClean="0">
                <a:solidFill>
                  <a:srgbClr val="000000"/>
                </a:solidFill>
              </a:rPr>
            </a:fld>
            <a:endParaRPr lang="en-US" altLang="zh-CN" sz="1400" smtClean="0">
              <a:solidFill>
                <a:srgbClr val="000000"/>
              </a:solidFill>
            </a:endParaRPr>
          </a:p>
        </p:txBody>
      </p:sp>
    </p:spTree>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Замещающая дата 3"/>
          <p:cNvSpPr>
            <a:spLocks noGrp="1"/>
          </p:cNvSpPr>
          <p:nvPr>
            <p:ph type="dt" sz="half" idx="10"/>
          </p:nvPr>
        </p:nvSpPr>
        <p:spPr/>
        <p:txBody>
          <a:bodyPr/>
          <a:lstStyle/>
          <a:p>
            <a:pPr fontAlgn="base">
              <a:spcBef>
                <a:spcPct val="0"/>
              </a:spcBef>
              <a:spcAft>
                <a:spcPct val="0"/>
              </a:spcAft>
              <a:defRPr/>
            </a:pPr>
            <a:endParaRPr lang="en-US" altLang="zh-CN" sz="1400" smtClean="0">
              <a:solidFill>
                <a:srgbClr val="000000"/>
              </a:solidFill>
            </a:endParaRPr>
          </a:p>
        </p:txBody>
      </p:sp>
      <p:sp>
        <p:nvSpPr>
          <p:cNvPr id="5" name="Замещающий нижний колонтитул 4"/>
          <p:cNvSpPr>
            <a:spLocks noGrp="1"/>
          </p:cNvSpPr>
          <p:nvPr>
            <p:ph type="ftr" sz="quarter" idx="11"/>
          </p:nvPr>
        </p:nvSpPr>
        <p:spPr/>
        <p:txBody>
          <a:bodyPr/>
          <a:lstStyle/>
          <a:p>
            <a:pPr fontAlgn="base">
              <a:spcBef>
                <a:spcPct val="0"/>
              </a:spcBef>
              <a:spcAft>
                <a:spcPct val="0"/>
              </a:spcAft>
              <a:defRPr/>
            </a:pPr>
            <a:endParaRPr lang="en-US" altLang="zh-CN" sz="1400" smtClean="0">
              <a:solidFill>
                <a:srgbClr val="000000"/>
              </a:solidFill>
            </a:endParaRPr>
          </a:p>
        </p:txBody>
      </p:sp>
      <p:sp>
        <p:nvSpPr>
          <p:cNvPr id="6" name="Замещающий номер слайда 5"/>
          <p:cNvSpPr>
            <a:spLocks noGrp="1"/>
          </p:cNvSpPr>
          <p:nvPr>
            <p:ph type="sldNum" sz="quarter" idx="12"/>
          </p:nvPr>
        </p:nvSpPr>
        <p:spPr/>
        <p:txBody>
          <a:bodyPr/>
          <a:lstStyle/>
          <a:p>
            <a:pPr fontAlgn="base">
              <a:spcBef>
                <a:spcPct val="0"/>
              </a:spcBef>
              <a:spcAft>
                <a:spcPct val="0"/>
              </a:spcAft>
              <a:defRPr/>
            </a:pPr>
            <a:fld id="{EE0F28FA-A0FF-4778-BEE4-D616BFD88B81}" type="slidenum">
              <a:rPr lang="en-US" altLang="zh-CN" sz="1400" smtClean="0">
                <a:solidFill>
                  <a:srgbClr val="000000"/>
                </a:solidFill>
              </a:rPr>
            </a:fld>
            <a:endParaRPr lang="en-US" altLang="zh-CN" sz="1400" smtClean="0">
              <a:solidFill>
                <a:srgbClr val="000000"/>
              </a:solidFill>
            </a:endParaRPr>
          </a:p>
        </p:txBody>
      </p:sp>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2875"/>
            <a:ext cx="2057400" cy="4452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2875"/>
            <a:ext cx="6019800" cy="44529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Замещающая дата 3"/>
          <p:cNvSpPr>
            <a:spLocks noGrp="1"/>
          </p:cNvSpPr>
          <p:nvPr>
            <p:ph type="dt" sz="half" idx="10"/>
          </p:nvPr>
        </p:nvSpPr>
        <p:spPr/>
        <p:txBody>
          <a:bodyPr/>
          <a:lstStyle/>
          <a:p>
            <a:pPr fontAlgn="base">
              <a:spcBef>
                <a:spcPct val="0"/>
              </a:spcBef>
              <a:spcAft>
                <a:spcPct val="0"/>
              </a:spcAft>
              <a:defRPr/>
            </a:pPr>
            <a:endParaRPr lang="en-US" altLang="zh-CN" sz="1400" smtClean="0">
              <a:solidFill>
                <a:srgbClr val="000000"/>
              </a:solidFill>
            </a:endParaRPr>
          </a:p>
        </p:txBody>
      </p:sp>
      <p:sp>
        <p:nvSpPr>
          <p:cNvPr id="5" name="Замещающий нижний колонтитул 4"/>
          <p:cNvSpPr>
            <a:spLocks noGrp="1"/>
          </p:cNvSpPr>
          <p:nvPr>
            <p:ph type="ftr" sz="quarter" idx="11"/>
          </p:nvPr>
        </p:nvSpPr>
        <p:spPr/>
        <p:txBody>
          <a:bodyPr/>
          <a:lstStyle/>
          <a:p>
            <a:pPr fontAlgn="base">
              <a:spcBef>
                <a:spcPct val="0"/>
              </a:spcBef>
              <a:spcAft>
                <a:spcPct val="0"/>
              </a:spcAft>
              <a:defRPr/>
            </a:pPr>
            <a:endParaRPr lang="en-US" altLang="zh-CN" sz="1400" smtClean="0">
              <a:solidFill>
                <a:srgbClr val="000000"/>
              </a:solidFill>
            </a:endParaRPr>
          </a:p>
        </p:txBody>
      </p:sp>
      <p:sp>
        <p:nvSpPr>
          <p:cNvPr id="6" name="Замещающий номер слайда 5"/>
          <p:cNvSpPr>
            <a:spLocks noGrp="1"/>
          </p:cNvSpPr>
          <p:nvPr>
            <p:ph type="sldNum" sz="quarter" idx="12"/>
          </p:nvPr>
        </p:nvSpPr>
        <p:spPr/>
        <p:txBody>
          <a:bodyPr/>
          <a:lstStyle/>
          <a:p>
            <a:pPr fontAlgn="base">
              <a:spcBef>
                <a:spcPct val="0"/>
              </a:spcBef>
              <a:spcAft>
                <a:spcPct val="0"/>
              </a:spcAft>
              <a:defRPr/>
            </a:pPr>
            <a:fld id="{EE0F28FA-A0FF-4778-BEE4-D616BFD88B81}" type="slidenum">
              <a:rPr lang="en-US" altLang="zh-CN" sz="1400" smtClean="0">
                <a:solidFill>
                  <a:srgbClr val="000000"/>
                </a:solidFill>
              </a:rPr>
            </a:fld>
            <a:endParaRPr lang="en-US" altLang="zh-CN" sz="1400" smtClean="0">
              <a:solidFill>
                <a:srgbClr val="000000"/>
              </a:solidFill>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81063"/>
            <a:ext cx="4038600" cy="371475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881063"/>
            <a:ext cx="4038600" cy="371475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Замещающая дата 4"/>
          <p:cNvSpPr>
            <a:spLocks noGrp="1"/>
          </p:cNvSpPr>
          <p:nvPr>
            <p:ph type="dt" sz="half" idx="10"/>
          </p:nvPr>
        </p:nvSpPr>
        <p:spPr/>
        <p:txBody>
          <a:bodyPr/>
          <a:lstStyle/>
          <a:p>
            <a:fld id="{1D8BD707-D9CF-40AE-B4C6-C98DA3205C09}" type="datetimeFigureOut">
              <a:rPr lang="en-US"/>
            </a:fld>
            <a:endParaRPr lang="en-US"/>
          </a:p>
        </p:txBody>
      </p:sp>
      <p:sp>
        <p:nvSpPr>
          <p:cNvPr id="6" name="Замещающий нижний колонтитул 5"/>
          <p:cNvSpPr>
            <a:spLocks noGrp="1"/>
          </p:cNvSpPr>
          <p:nvPr>
            <p:ph type="ftr" sz="quarter" idx="11"/>
          </p:nvPr>
        </p:nvSpPr>
        <p:spPr/>
        <p:txBody>
          <a:bodyPr/>
          <a:lstStyle/>
          <a:p/>
        </p:txBody>
      </p:sp>
      <p:sp>
        <p:nvSpPr>
          <p:cNvPr id="7" name="Замещающий номер слайда 6"/>
          <p:cNvSpPr>
            <a:spLocks noGrp="1"/>
          </p:cNvSpPr>
          <p:nvPr>
            <p:ph type="sldNum" sz="quarter" idx="12"/>
          </p:nvPr>
        </p:nvSpPr>
        <p:spPr/>
        <p:txBody>
          <a:bodyPr/>
          <a:lstStyle/>
          <a:p>
            <a:fld id="{B6F15528-21DE-4FAA-801E-634DDDAF4B2B}" type="slidenum">
              <a:rPr/>
            </a:fld>
            <a:endParaRPr/>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30238" y="1878806"/>
            <a:ext cx="3868737" cy="2763441"/>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1878806"/>
            <a:ext cx="3887788" cy="2763441"/>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Замещающая дата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8" name="Замещающий нижний колонтитул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9" name="Замещающий номер слайда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E0F28FA-A0FF-4778-BEE4-D616BFD88B81}"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Замещающая дата 2"/>
          <p:cNvSpPr>
            <a:spLocks noGrp="1"/>
          </p:cNvSpPr>
          <p:nvPr>
            <p:ph type="dt" sz="half" idx="10"/>
          </p:nvPr>
        </p:nvSpPr>
        <p:spPr/>
        <p:txBody>
          <a:bodyPr/>
          <a:lstStyle/>
          <a:p>
            <a:fld id="{1D8BD707-D9CF-40AE-B4C6-C98DA3205C09}" type="datetimeFigureOut">
              <a:rPr lang="en-US"/>
            </a:fld>
            <a:endParaRPr lang="en-US"/>
          </a:p>
        </p:txBody>
      </p:sp>
      <p:sp>
        <p:nvSpPr>
          <p:cNvPr id="4" name="Замещающий нижний колонтитул 3"/>
          <p:cNvSpPr>
            <a:spLocks noGrp="1"/>
          </p:cNvSpPr>
          <p:nvPr>
            <p:ph type="ftr" sz="quarter" idx="11"/>
          </p:nvPr>
        </p:nvSpPr>
        <p:spPr/>
        <p:txBody>
          <a:bodyPr/>
          <a:lstStyle/>
          <a:p/>
        </p:txBody>
      </p:sp>
      <p:sp>
        <p:nvSpPr>
          <p:cNvPr id="5" name="Замещающий номер слайда 4"/>
          <p:cNvSpPr>
            <a:spLocks noGrp="1"/>
          </p:cNvSpPr>
          <p:nvPr>
            <p:ph type="sldNum" sz="quarter" idx="12"/>
          </p:nvPr>
        </p:nvSpPr>
        <p:spPr/>
        <p:txBody>
          <a:bodyPr/>
          <a:lstStyle/>
          <a:p>
            <a:fld id="{B6F15528-21DE-4FAA-801E-634DDDAF4B2B}" type="slidenum">
              <a:rPr/>
            </a:fld>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Замещающая дата 1"/>
          <p:cNvSpPr>
            <a:spLocks noGrp="1"/>
          </p:cNvSpPr>
          <p:nvPr>
            <p:ph type="dt" sz="half" idx="10"/>
          </p:nvPr>
        </p:nvSpPr>
        <p:spPr/>
        <p:txBody>
          <a:bodyPr/>
          <a:lstStyle/>
          <a:p>
            <a:fld id="{1D8BD707-D9CF-40AE-B4C6-C98DA3205C09}" type="datetimeFigureOut">
              <a:rPr lang="en-US"/>
            </a:fld>
            <a:endParaRPr lang="en-US"/>
          </a:p>
        </p:txBody>
      </p:sp>
      <p:sp>
        <p:nvSpPr>
          <p:cNvPr id="3" name="Замещающий нижний колонтитул 2"/>
          <p:cNvSpPr>
            <a:spLocks noGrp="1"/>
          </p:cNvSpPr>
          <p:nvPr>
            <p:ph type="ftr" sz="quarter" idx="11"/>
          </p:nvPr>
        </p:nvSpPr>
        <p:spPr/>
        <p:txBody>
          <a:bodyPr/>
          <a:lstStyle/>
          <a:p/>
        </p:txBody>
      </p:sp>
      <p:sp>
        <p:nvSpPr>
          <p:cNvPr id="4" name="Замещающий номер слайда 3"/>
          <p:cNvSpPr>
            <a:spLocks noGrp="1"/>
          </p:cNvSpPr>
          <p:nvPr>
            <p:ph type="sldNum" sz="quarter" idx="12"/>
          </p:nvPr>
        </p:nvSpPr>
        <p:spPr/>
        <p:txBody>
          <a:bodyPr/>
          <a:lstStyle/>
          <a:p>
            <a:fld id="{B6F15528-21DE-4FAA-801E-634DDDAF4B2B}" type="slidenum">
              <a:rPr/>
            </a:fld>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30238"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Замещающая дата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Замещающий нижний колонтитул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Замещающий номер слайда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E0F28FA-A0FF-4778-BEE4-D616BFD88B81}"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788" y="740569"/>
            <a:ext cx="4629150" cy="3655219"/>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Замещающая дата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Замещающий нижний колонтитул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Замещающий номер слайда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E0F28FA-A0FF-4778-BEE4-D616BFD88B81}"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2.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2.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2.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p:cNvPicPr>
          <p:nvPr/>
        </p:nvPicPr>
        <p:blipFill>
          <a:blip r:embed="rId12"/>
          <a:stretch>
            <a:fillRect/>
          </a:stretch>
        </p:blipFill>
        <p:spPr>
          <a:xfrm>
            <a:off x="0" y="0"/>
            <a:ext cx="9144000" cy="5143500"/>
          </a:xfrm>
          <a:prstGeom prst="rect">
            <a:avLst/>
          </a:prstGeom>
          <a:noFill/>
          <a:ln w="9525">
            <a:noFill/>
          </a:ln>
        </p:spPr>
      </p:pic>
      <p:sp>
        <p:nvSpPr>
          <p:cNvPr id="1027" name="Rectangle 3"/>
          <p:cNvSpPr>
            <a:spLocks noGrp="1"/>
          </p:cNvSpPr>
          <p:nvPr>
            <p:ph type="title"/>
          </p:nvPr>
        </p:nvSpPr>
        <p:spPr>
          <a:xfrm>
            <a:off x="457200" y="142875"/>
            <a:ext cx="8229600" cy="436960"/>
          </a:xfrm>
          <a:prstGeom prst="rect">
            <a:avLst/>
          </a:prstGeom>
          <a:noFill/>
          <a:ln w="9525">
            <a:noFill/>
          </a:ln>
        </p:spPr>
        <p:txBody>
          <a:bodyPr anchor="ctr" anchorCtr="0"/>
          <a:lstStyle/>
          <a:p>
            <a:pPr lvl="0"/>
            <a:r>
              <a:rPr lang="en-US" altLang="zh-CN" dirty="0"/>
              <a:t>Click to edit Master title style</a:t>
            </a:r>
            <a:endParaRPr lang="en-US" altLang="zh-CN" dirty="0"/>
          </a:p>
        </p:txBody>
      </p:sp>
      <p:sp>
        <p:nvSpPr>
          <p:cNvPr id="1028" name="Rectangle 4"/>
          <p:cNvSpPr>
            <a:spLocks noGrp="1"/>
          </p:cNvSpPr>
          <p:nvPr>
            <p:ph type="body" idx="1"/>
          </p:nvPr>
        </p:nvSpPr>
        <p:spPr>
          <a:xfrm>
            <a:off x="457200" y="881063"/>
            <a:ext cx="8229600" cy="3714750"/>
          </a:xfrm>
          <a:prstGeom prst="rect">
            <a:avLst/>
          </a:prstGeom>
          <a:noFill/>
          <a:ln w="9525">
            <a:noFill/>
          </a:ln>
        </p:spPr>
        <p:txBody>
          <a:bodyPr/>
          <a:lstStyle/>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29" name="Rectangle 5"/>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vl1pPr>
          </a:lstStyle>
          <a:p>
            <a:fld id="{1D8BD707-D9CF-40AE-B4C6-C98DA3205C09}" type="datetimeFigureOut">
              <a:rPr lang="en-US"/>
            </a:fld>
            <a:endParaRPr lang="en-US"/>
          </a:p>
        </p:txBody>
      </p:sp>
      <p:sp>
        <p:nvSpPr>
          <p:cNvPr id="1030" name="Rectangle 6"/>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vl1pPr>
          </a:lstStyle>
          <a:p/>
        </p:txBody>
      </p:sp>
      <p:sp>
        <p:nvSpPr>
          <p:cNvPr id="1031" name="Rectangle 7"/>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rtl="0" fontAlgn="base">
        <a:spcBef>
          <a:spcPct val="0"/>
        </a:spcBef>
        <a:spcAft>
          <a:spcPct val="0"/>
        </a:spcAft>
        <a:defRPr sz="2700" kern="1200">
          <a:solidFill>
            <a:schemeClr val="bg1"/>
          </a:solidFill>
          <a:latin typeface="+mj-lt"/>
          <a:ea typeface="+mj-ea"/>
          <a:cs typeface="+mj-cs"/>
        </a:defRPr>
      </a:lvl1pPr>
      <a:lvl2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2pPr>
      <a:lvl3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3pPr>
      <a:lvl4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4pPr>
      <a:lvl5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5pPr>
      <a:lvl6pPr marL="4572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6pPr>
      <a:lvl7pPr marL="9144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7pPr>
      <a:lvl8pPr marL="13716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8pPr>
      <a:lvl9pPr marL="18288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9pPr>
    </p:titleStyle>
    <p:bodyStyle>
      <a:lvl1pPr marL="257175" indent="-257175" algn="l" rtl="0" fontAlgn="base">
        <a:spcBef>
          <a:spcPct val="15000"/>
        </a:spcBef>
        <a:spcAft>
          <a:spcPct val="0"/>
        </a:spcAft>
        <a:buChar char="•"/>
        <a:defRPr sz="2400" kern="1200">
          <a:solidFill>
            <a:schemeClr val="tx1"/>
          </a:solidFill>
          <a:latin typeface="+mn-lt"/>
          <a:ea typeface="+mn-ea"/>
          <a:cs typeface="+mn-cs"/>
        </a:defRPr>
      </a:lvl1pPr>
      <a:lvl2pPr marL="557530" indent="-213995" algn="l" rtl="0" fontAlgn="base">
        <a:spcBef>
          <a:spcPct val="15000"/>
        </a:spcBef>
        <a:spcAft>
          <a:spcPct val="0"/>
        </a:spcAft>
        <a:buChar char="–"/>
        <a:defRPr sz="2100" kern="1200">
          <a:solidFill>
            <a:schemeClr val="tx1"/>
          </a:solidFill>
          <a:latin typeface="+mn-lt"/>
          <a:ea typeface="+mn-ea"/>
          <a:cs typeface="+mn-cs"/>
        </a:defRPr>
      </a:lvl2pPr>
      <a:lvl3pPr marL="857250" indent="-171450" algn="l" rtl="0" fontAlgn="base">
        <a:spcBef>
          <a:spcPct val="15000"/>
        </a:spcBef>
        <a:spcAft>
          <a:spcPct val="0"/>
        </a:spcAft>
        <a:buChar char="•"/>
        <a:defRPr sz="1800" kern="1200">
          <a:solidFill>
            <a:schemeClr val="tx1"/>
          </a:solidFill>
          <a:latin typeface="+mn-lt"/>
          <a:ea typeface="+mn-ea"/>
          <a:cs typeface="+mn-cs"/>
        </a:defRPr>
      </a:lvl3pPr>
      <a:lvl4pPr marL="1200150" indent="-171450" algn="l" rtl="0" fontAlgn="base">
        <a:spcBef>
          <a:spcPct val="15000"/>
        </a:spcBef>
        <a:spcAft>
          <a:spcPct val="0"/>
        </a:spcAft>
        <a:buChar char="–"/>
        <a:defRPr sz="1500" kern="1200">
          <a:solidFill>
            <a:schemeClr val="tx1"/>
          </a:solidFill>
          <a:latin typeface="+mn-lt"/>
          <a:ea typeface="+mn-ea"/>
          <a:cs typeface="+mn-cs"/>
        </a:defRPr>
      </a:lvl4pPr>
      <a:lvl5pPr marL="1543050" indent="-171450" algn="l" rtl="0" fontAlgn="base">
        <a:spcBef>
          <a:spcPct val="15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p:cNvPicPr>
          <p:nvPr/>
        </p:nvPicPr>
        <p:blipFill>
          <a:blip r:embed="rId12"/>
          <a:stretch>
            <a:fillRect/>
          </a:stretch>
        </p:blipFill>
        <p:spPr>
          <a:xfrm>
            <a:off x="0" y="0"/>
            <a:ext cx="9144000" cy="5143500"/>
          </a:xfrm>
          <a:prstGeom prst="rect">
            <a:avLst/>
          </a:prstGeom>
          <a:noFill/>
          <a:ln w="9525">
            <a:noFill/>
          </a:ln>
        </p:spPr>
      </p:pic>
      <p:sp>
        <p:nvSpPr>
          <p:cNvPr id="1027" name="Rectangle 3"/>
          <p:cNvSpPr>
            <a:spLocks noGrp="1"/>
          </p:cNvSpPr>
          <p:nvPr>
            <p:ph type="title"/>
          </p:nvPr>
        </p:nvSpPr>
        <p:spPr>
          <a:xfrm>
            <a:off x="457200" y="142875"/>
            <a:ext cx="8229600" cy="436960"/>
          </a:xfrm>
          <a:prstGeom prst="rect">
            <a:avLst/>
          </a:prstGeom>
          <a:noFill/>
          <a:ln w="9525">
            <a:noFill/>
          </a:ln>
        </p:spPr>
        <p:txBody>
          <a:bodyPr anchor="ctr" anchorCtr="0"/>
          <a:lstStyle/>
          <a:p>
            <a:pPr lvl="0"/>
            <a:r>
              <a:rPr lang="en-US" altLang="zh-CN" dirty="0"/>
              <a:t>Click to edit Master title style</a:t>
            </a:r>
            <a:endParaRPr lang="en-US" altLang="zh-CN" dirty="0"/>
          </a:p>
        </p:txBody>
      </p:sp>
      <p:sp>
        <p:nvSpPr>
          <p:cNvPr id="1028" name="Rectangle 4"/>
          <p:cNvSpPr>
            <a:spLocks noGrp="1"/>
          </p:cNvSpPr>
          <p:nvPr>
            <p:ph type="body" idx="1"/>
          </p:nvPr>
        </p:nvSpPr>
        <p:spPr>
          <a:xfrm>
            <a:off x="457200" y="881063"/>
            <a:ext cx="8229600" cy="3714750"/>
          </a:xfrm>
          <a:prstGeom prst="rect">
            <a:avLst/>
          </a:prstGeom>
          <a:noFill/>
          <a:ln w="9525">
            <a:noFill/>
          </a:ln>
        </p:spPr>
        <p:txBody>
          <a:bodyPr/>
          <a:lstStyle/>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29" name="Rectangle 5"/>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vl1pPr>
          </a:lstStyle>
          <a:p>
            <a:fld id="{1D8BD707-D9CF-40AE-B4C6-C98DA3205C09}" type="datetimeFigureOut">
              <a:rPr lang="en-US">
                <a:solidFill>
                  <a:srgbClr val="000000"/>
                </a:solidFill>
              </a:rPr>
            </a:fld>
            <a:endParaRPr lang="en-US">
              <a:solidFill>
                <a:srgbClr val="000000"/>
              </a:solidFill>
            </a:endParaRPr>
          </a:p>
        </p:txBody>
      </p:sp>
      <p:sp>
        <p:nvSpPr>
          <p:cNvPr id="1030" name="Rectangle 6"/>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vl1pPr>
          </a:lstStyle>
          <a:p>
            <a:endParaRPr>
              <a:solidFill>
                <a:srgbClr val="000000"/>
              </a:solidFill>
            </a:endParaRPr>
          </a:p>
        </p:txBody>
      </p:sp>
      <p:sp>
        <p:nvSpPr>
          <p:cNvPr id="1031" name="Rectangle 7"/>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vl1pPr>
          </a:lstStyle>
          <a:p>
            <a:fld id="{B6F15528-21DE-4FAA-801E-634DDDAF4B2B}" type="slidenum">
              <a:rPr>
                <a:solidFill>
                  <a:srgbClr val="000000"/>
                </a:solidFill>
              </a:rPr>
            </a:fld>
            <a:endParaRPr>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r" rtl="0" fontAlgn="base">
        <a:spcBef>
          <a:spcPct val="0"/>
        </a:spcBef>
        <a:spcAft>
          <a:spcPct val="0"/>
        </a:spcAft>
        <a:defRPr sz="2700" kern="1200">
          <a:solidFill>
            <a:schemeClr val="bg1"/>
          </a:solidFill>
          <a:latin typeface="+mj-lt"/>
          <a:ea typeface="+mj-ea"/>
          <a:cs typeface="+mj-cs"/>
        </a:defRPr>
      </a:lvl1pPr>
      <a:lvl2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2pPr>
      <a:lvl3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3pPr>
      <a:lvl4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4pPr>
      <a:lvl5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5pPr>
      <a:lvl6pPr marL="4572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6pPr>
      <a:lvl7pPr marL="9144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7pPr>
      <a:lvl8pPr marL="13716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8pPr>
      <a:lvl9pPr marL="18288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9pPr>
    </p:titleStyle>
    <p:bodyStyle>
      <a:lvl1pPr marL="257175" indent="-257175" algn="l" rtl="0" fontAlgn="base">
        <a:spcBef>
          <a:spcPct val="15000"/>
        </a:spcBef>
        <a:spcAft>
          <a:spcPct val="0"/>
        </a:spcAft>
        <a:buChar char="•"/>
        <a:defRPr sz="2400" kern="1200">
          <a:solidFill>
            <a:schemeClr val="tx1"/>
          </a:solidFill>
          <a:latin typeface="+mn-lt"/>
          <a:ea typeface="+mn-ea"/>
          <a:cs typeface="+mn-cs"/>
        </a:defRPr>
      </a:lvl1pPr>
      <a:lvl2pPr marL="557530" indent="-213995" algn="l" rtl="0" fontAlgn="base">
        <a:spcBef>
          <a:spcPct val="15000"/>
        </a:spcBef>
        <a:spcAft>
          <a:spcPct val="0"/>
        </a:spcAft>
        <a:buChar char="–"/>
        <a:defRPr sz="2100" kern="1200">
          <a:solidFill>
            <a:schemeClr val="tx1"/>
          </a:solidFill>
          <a:latin typeface="+mn-lt"/>
          <a:ea typeface="+mn-ea"/>
          <a:cs typeface="+mn-cs"/>
        </a:defRPr>
      </a:lvl2pPr>
      <a:lvl3pPr marL="857250" indent="-171450" algn="l" rtl="0" fontAlgn="base">
        <a:spcBef>
          <a:spcPct val="15000"/>
        </a:spcBef>
        <a:spcAft>
          <a:spcPct val="0"/>
        </a:spcAft>
        <a:buChar char="•"/>
        <a:defRPr sz="1800" kern="1200">
          <a:solidFill>
            <a:schemeClr val="tx1"/>
          </a:solidFill>
          <a:latin typeface="+mn-lt"/>
          <a:ea typeface="+mn-ea"/>
          <a:cs typeface="+mn-cs"/>
        </a:defRPr>
      </a:lvl3pPr>
      <a:lvl4pPr marL="1200150" indent="-171450" algn="l" rtl="0" fontAlgn="base">
        <a:spcBef>
          <a:spcPct val="15000"/>
        </a:spcBef>
        <a:spcAft>
          <a:spcPct val="0"/>
        </a:spcAft>
        <a:buChar char="–"/>
        <a:defRPr sz="1500" kern="1200">
          <a:solidFill>
            <a:schemeClr val="tx1"/>
          </a:solidFill>
          <a:latin typeface="+mn-lt"/>
          <a:ea typeface="+mn-ea"/>
          <a:cs typeface="+mn-cs"/>
        </a:defRPr>
      </a:lvl4pPr>
      <a:lvl5pPr marL="1543050" indent="-171450" algn="l" rtl="0" fontAlgn="base">
        <a:spcBef>
          <a:spcPct val="15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p:cNvPicPr>
          <p:nvPr/>
        </p:nvPicPr>
        <p:blipFill>
          <a:blip r:embed="rId12"/>
          <a:stretch>
            <a:fillRect/>
          </a:stretch>
        </p:blipFill>
        <p:spPr>
          <a:xfrm>
            <a:off x="0" y="0"/>
            <a:ext cx="9144000" cy="5143500"/>
          </a:xfrm>
          <a:prstGeom prst="rect">
            <a:avLst/>
          </a:prstGeom>
          <a:noFill/>
          <a:ln w="9525">
            <a:noFill/>
          </a:ln>
        </p:spPr>
      </p:pic>
      <p:sp>
        <p:nvSpPr>
          <p:cNvPr id="1027" name="Rectangle 3"/>
          <p:cNvSpPr>
            <a:spLocks noGrp="1"/>
          </p:cNvSpPr>
          <p:nvPr>
            <p:ph type="title"/>
          </p:nvPr>
        </p:nvSpPr>
        <p:spPr>
          <a:xfrm>
            <a:off x="457200" y="142875"/>
            <a:ext cx="8229600" cy="436960"/>
          </a:xfrm>
          <a:prstGeom prst="rect">
            <a:avLst/>
          </a:prstGeom>
          <a:noFill/>
          <a:ln w="9525">
            <a:noFill/>
          </a:ln>
        </p:spPr>
        <p:txBody>
          <a:bodyPr anchor="ctr" anchorCtr="0"/>
          <a:lstStyle/>
          <a:p>
            <a:pPr lvl="0"/>
            <a:r>
              <a:rPr lang="en-US" altLang="zh-CN" dirty="0"/>
              <a:t>Click to edit Master title style</a:t>
            </a:r>
            <a:endParaRPr lang="en-US" altLang="zh-CN" dirty="0"/>
          </a:p>
        </p:txBody>
      </p:sp>
      <p:sp>
        <p:nvSpPr>
          <p:cNvPr id="1028" name="Rectangle 4"/>
          <p:cNvSpPr>
            <a:spLocks noGrp="1"/>
          </p:cNvSpPr>
          <p:nvPr>
            <p:ph type="body" idx="1"/>
          </p:nvPr>
        </p:nvSpPr>
        <p:spPr>
          <a:xfrm>
            <a:off x="457200" y="881063"/>
            <a:ext cx="8229600" cy="3714750"/>
          </a:xfrm>
          <a:prstGeom prst="rect">
            <a:avLst/>
          </a:prstGeom>
          <a:noFill/>
          <a:ln w="9525">
            <a:noFill/>
          </a:ln>
        </p:spPr>
        <p:txBody>
          <a:bodyPr/>
          <a:lstStyle/>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29" name="Rectangle 5"/>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vl1pPr>
          </a:lstStyle>
          <a:p>
            <a:fld id="{1D8BD707-D9CF-40AE-B4C6-C98DA3205C09}" type="datetimeFigureOut">
              <a:rPr lang="en-US">
                <a:solidFill>
                  <a:srgbClr val="000000"/>
                </a:solidFill>
              </a:rPr>
            </a:fld>
            <a:endParaRPr lang="en-US">
              <a:solidFill>
                <a:srgbClr val="000000"/>
              </a:solidFill>
            </a:endParaRPr>
          </a:p>
        </p:txBody>
      </p:sp>
      <p:sp>
        <p:nvSpPr>
          <p:cNvPr id="1030" name="Rectangle 6"/>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vl1pPr>
          </a:lstStyle>
          <a:p>
            <a:endParaRPr>
              <a:solidFill>
                <a:srgbClr val="000000"/>
              </a:solidFill>
            </a:endParaRPr>
          </a:p>
        </p:txBody>
      </p:sp>
      <p:sp>
        <p:nvSpPr>
          <p:cNvPr id="1031" name="Rectangle 7"/>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vl1pPr>
          </a:lstStyle>
          <a:p>
            <a:fld id="{B6F15528-21DE-4FAA-801E-634DDDAF4B2B}" type="slidenum">
              <a:rPr>
                <a:solidFill>
                  <a:srgbClr val="000000"/>
                </a:solidFill>
              </a:rPr>
            </a:fld>
            <a:endParaRPr>
              <a:solidFill>
                <a:srgbClr val="000000"/>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r" rtl="0" fontAlgn="base">
        <a:spcBef>
          <a:spcPct val="0"/>
        </a:spcBef>
        <a:spcAft>
          <a:spcPct val="0"/>
        </a:spcAft>
        <a:defRPr sz="2700" kern="1200">
          <a:solidFill>
            <a:schemeClr val="bg1"/>
          </a:solidFill>
          <a:latin typeface="+mj-lt"/>
          <a:ea typeface="+mj-ea"/>
          <a:cs typeface="+mj-cs"/>
        </a:defRPr>
      </a:lvl1pPr>
      <a:lvl2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2pPr>
      <a:lvl3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3pPr>
      <a:lvl4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4pPr>
      <a:lvl5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5pPr>
      <a:lvl6pPr marL="4572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6pPr>
      <a:lvl7pPr marL="9144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7pPr>
      <a:lvl8pPr marL="13716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8pPr>
      <a:lvl9pPr marL="18288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9pPr>
    </p:titleStyle>
    <p:bodyStyle>
      <a:lvl1pPr marL="257175" indent="-257175" algn="l" rtl="0" fontAlgn="base">
        <a:spcBef>
          <a:spcPct val="15000"/>
        </a:spcBef>
        <a:spcAft>
          <a:spcPct val="0"/>
        </a:spcAft>
        <a:buChar char="•"/>
        <a:defRPr sz="2400" kern="1200">
          <a:solidFill>
            <a:schemeClr val="tx1"/>
          </a:solidFill>
          <a:latin typeface="+mn-lt"/>
          <a:ea typeface="+mn-ea"/>
          <a:cs typeface="+mn-cs"/>
        </a:defRPr>
      </a:lvl1pPr>
      <a:lvl2pPr marL="557530" indent="-213995" algn="l" rtl="0" fontAlgn="base">
        <a:spcBef>
          <a:spcPct val="15000"/>
        </a:spcBef>
        <a:spcAft>
          <a:spcPct val="0"/>
        </a:spcAft>
        <a:buChar char="–"/>
        <a:defRPr sz="2100" kern="1200">
          <a:solidFill>
            <a:schemeClr val="tx1"/>
          </a:solidFill>
          <a:latin typeface="+mn-lt"/>
          <a:ea typeface="+mn-ea"/>
          <a:cs typeface="+mn-cs"/>
        </a:defRPr>
      </a:lvl2pPr>
      <a:lvl3pPr marL="857250" indent="-171450" algn="l" rtl="0" fontAlgn="base">
        <a:spcBef>
          <a:spcPct val="15000"/>
        </a:spcBef>
        <a:spcAft>
          <a:spcPct val="0"/>
        </a:spcAft>
        <a:buChar char="•"/>
        <a:defRPr sz="1800" kern="1200">
          <a:solidFill>
            <a:schemeClr val="tx1"/>
          </a:solidFill>
          <a:latin typeface="+mn-lt"/>
          <a:ea typeface="+mn-ea"/>
          <a:cs typeface="+mn-cs"/>
        </a:defRPr>
      </a:lvl3pPr>
      <a:lvl4pPr marL="1200150" indent="-171450" algn="l" rtl="0" fontAlgn="base">
        <a:spcBef>
          <a:spcPct val="15000"/>
        </a:spcBef>
        <a:spcAft>
          <a:spcPct val="0"/>
        </a:spcAft>
        <a:buChar char="–"/>
        <a:defRPr sz="1500" kern="1200">
          <a:solidFill>
            <a:schemeClr val="tx1"/>
          </a:solidFill>
          <a:latin typeface="+mn-lt"/>
          <a:ea typeface="+mn-ea"/>
          <a:cs typeface="+mn-cs"/>
        </a:defRPr>
      </a:lvl4pPr>
      <a:lvl5pPr marL="1543050" indent="-171450" algn="l" rtl="0" fontAlgn="base">
        <a:spcBef>
          <a:spcPct val="15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9" Type="http://schemas.openxmlformats.org/officeDocument/2006/relationships/image" Target="../media/image61.png"/><Relationship Id="rId8" Type="http://schemas.openxmlformats.org/officeDocument/2006/relationships/image" Target="../media/image60.png"/><Relationship Id="rId7" Type="http://schemas.openxmlformats.org/officeDocument/2006/relationships/image" Target="../media/image59.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3" Type="http://schemas.openxmlformats.org/officeDocument/2006/relationships/slideLayout" Target="../slideLayouts/slideLayout6.xml"/><Relationship Id="rId12" Type="http://schemas.openxmlformats.org/officeDocument/2006/relationships/image" Target="../media/image64.png"/><Relationship Id="rId11" Type="http://schemas.openxmlformats.org/officeDocument/2006/relationships/image" Target="../media/image63.png"/><Relationship Id="rId10" Type="http://schemas.openxmlformats.org/officeDocument/2006/relationships/image" Target="../media/image62.png"/><Relationship Id="rId1" Type="http://schemas.openxmlformats.org/officeDocument/2006/relationships/image" Target="../media/image53.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1.png"/><Relationship Id="rId7" Type="http://schemas.openxmlformats.org/officeDocument/2006/relationships/image" Target="../media/image10.jpeg"/><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png"/><Relationship Id="rId2" Type="http://schemas.openxmlformats.org/officeDocument/2006/relationships/image" Target="../media/image5.png"/><Relationship Id="rId10" Type="http://schemas.openxmlformats.org/officeDocument/2006/relationships/notesSlide" Target="../notesSlides/notesSlide1.xml"/><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xml"/><Relationship Id="rId2" Type="http://schemas.openxmlformats.org/officeDocument/2006/relationships/image" Target="../media/image19.png"/><Relationship Id="rId1" Type="http://schemas.openxmlformats.org/officeDocument/2006/relationships/chart" Target="../charts/chart1.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jpe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9" Type="http://schemas.openxmlformats.org/officeDocument/2006/relationships/image" Target="../media/image32.jpeg"/><Relationship Id="rId8" Type="http://schemas.openxmlformats.org/officeDocument/2006/relationships/image" Target="../media/image31.jpeg"/><Relationship Id="rId7" Type="http://schemas.openxmlformats.org/officeDocument/2006/relationships/image" Target="../media/image30.jpe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12.jpeg"/><Relationship Id="rId2" Type="http://schemas.openxmlformats.org/officeDocument/2006/relationships/image" Target="../media/image26.png"/><Relationship Id="rId12" Type="http://schemas.openxmlformats.org/officeDocument/2006/relationships/slideLayout" Target="../slideLayouts/slideLayout2.xml"/><Relationship Id="rId11" Type="http://schemas.openxmlformats.org/officeDocument/2006/relationships/image" Target="../media/image34.jpeg"/><Relationship Id="rId10" Type="http://schemas.openxmlformats.org/officeDocument/2006/relationships/image" Target="../media/image33.jpeg"/><Relationship Id="rId1" Type="http://schemas.openxmlformats.org/officeDocument/2006/relationships/image" Target="../media/image25.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image" Target="../media/image35.jpe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6.jpe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png"/></Relationships>
</file>

<file path=ppt/slides/_rels/slide9.xml.rels><?xml version="1.0" encoding="UTF-8" standalone="yes"?>
<Relationships xmlns="http://schemas.openxmlformats.org/package/2006/relationships"><Relationship Id="rId9" Type="http://schemas.openxmlformats.org/officeDocument/2006/relationships/image" Target="../media/image51.jpeg"/><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image" Target="../media/image12.jpeg"/><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png"/><Relationship Id="rId11" Type="http://schemas.openxmlformats.org/officeDocument/2006/relationships/slideLayout" Target="../slideLayouts/slideLayout13.xml"/><Relationship Id="rId10" Type="http://schemas.openxmlformats.org/officeDocument/2006/relationships/image" Target="../media/image52.jpeg"/><Relationship Id="rId1"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7" y="835"/>
            <a:ext cx="2305685" cy="1322705"/>
          </a:xfrm>
          <a:custGeom>
            <a:avLst/>
            <a:gdLst/>
            <a:ahLst/>
            <a:cxnLst/>
            <a:rect l="l" t="t" r="r" b="b"/>
            <a:pathLst>
              <a:path w="2305685" h="1322705">
                <a:moveTo>
                  <a:pt x="0" y="1322376"/>
                </a:moveTo>
                <a:lnTo>
                  <a:pt x="0" y="0"/>
                </a:lnTo>
                <a:lnTo>
                  <a:pt x="2305682" y="0"/>
                </a:lnTo>
                <a:lnTo>
                  <a:pt x="0" y="1322376"/>
                </a:lnTo>
                <a:close/>
              </a:path>
            </a:pathLst>
          </a:custGeom>
          <a:solidFill>
            <a:srgbClr val="CACDCE"/>
          </a:solidFill>
        </p:spPr>
        <p:txBody>
          <a:bodyPr wrap="square" lIns="0" tIns="0" rIns="0" bIns="0" rtlCol="0"/>
          <a:lstStyle/>
          <a:p/>
        </p:txBody>
      </p:sp>
      <p:sp>
        <p:nvSpPr>
          <p:cNvPr id="3" name="object 3"/>
          <p:cNvSpPr/>
          <p:nvPr/>
        </p:nvSpPr>
        <p:spPr>
          <a:xfrm>
            <a:off x="235549" y="2783300"/>
            <a:ext cx="181610" cy="207645"/>
          </a:xfrm>
          <a:custGeom>
            <a:avLst/>
            <a:gdLst/>
            <a:ahLst/>
            <a:cxnLst/>
            <a:rect l="l" t="t" r="r" b="b"/>
            <a:pathLst>
              <a:path w="181609" h="207644">
                <a:moveTo>
                  <a:pt x="181574" y="207474"/>
                </a:moveTo>
                <a:lnTo>
                  <a:pt x="0" y="104774"/>
                </a:lnTo>
                <a:lnTo>
                  <a:pt x="181574" y="0"/>
                </a:lnTo>
                <a:lnTo>
                  <a:pt x="181574" y="207474"/>
                </a:lnTo>
                <a:close/>
              </a:path>
            </a:pathLst>
          </a:custGeom>
          <a:solidFill>
            <a:srgbClr val="EA8A4F"/>
          </a:solidFill>
        </p:spPr>
        <p:txBody>
          <a:bodyPr wrap="square" lIns="0" tIns="0" rIns="0" bIns="0" rtlCol="0"/>
          <a:lstStyle/>
          <a:p/>
        </p:txBody>
      </p:sp>
      <p:grpSp>
        <p:nvGrpSpPr>
          <p:cNvPr id="4" name="object 4"/>
          <p:cNvGrpSpPr/>
          <p:nvPr/>
        </p:nvGrpSpPr>
        <p:grpSpPr>
          <a:xfrm>
            <a:off x="290199" y="0"/>
            <a:ext cx="1590040" cy="1513840"/>
            <a:chOff x="290199" y="0"/>
            <a:chExt cx="1590040" cy="1513840"/>
          </a:xfrm>
        </p:grpSpPr>
        <p:sp>
          <p:nvSpPr>
            <p:cNvPr id="5" name="object 5"/>
            <p:cNvSpPr/>
            <p:nvPr/>
          </p:nvSpPr>
          <p:spPr>
            <a:xfrm>
              <a:off x="290199" y="0"/>
              <a:ext cx="604520" cy="1513840"/>
            </a:xfrm>
            <a:custGeom>
              <a:avLst/>
              <a:gdLst/>
              <a:ahLst/>
              <a:cxnLst/>
              <a:rect l="l" t="t" r="r" b="b"/>
              <a:pathLst>
                <a:path w="604519" h="1513840">
                  <a:moveTo>
                    <a:pt x="301949" y="1513425"/>
                  </a:moveTo>
                  <a:lnTo>
                    <a:pt x="0" y="1346706"/>
                  </a:lnTo>
                  <a:lnTo>
                    <a:pt x="0" y="0"/>
                  </a:lnTo>
                  <a:lnTo>
                    <a:pt x="603899" y="0"/>
                  </a:lnTo>
                  <a:lnTo>
                    <a:pt x="603899" y="1346706"/>
                  </a:lnTo>
                  <a:lnTo>
                    <a:pt x="301949" y="1513425"/>
                  </a:lnTo>
                  <a:close/>
                </a:path>
              </a:pathLst>
            </a:custGeom>
            <a:solidFill>
              <a:srgbClr val="F1662D"/>
            </a:solidFill>
          </p:spPr>
          <p:txBody>
            <a:bodyPr wrap="square" lIns="0" tIns="0" rIns="0" bIns="0" rtlCol="0"/>
            <a:lstStyle/>
            <a:p/>
          </p:txBody>
        </p:sp>
        <p:sp>
          <p:nvSpPr>
            <p:cNvPr id="6" name="object 6"/>
            <p:cNvSpPr/>
            <p:nvPr/>
          </p:nvSpPr>
          <p:spPr>
            <a:xfrm>
              <a:off x="574241" y="0"/>
              <a:ext cx="1306195" cy="747395"/>
            </a:xfrm>
            <a:custGeom>
              <a:avLst/>
              <a:gdLst/>
              <a:ahLst/>
              <a:cxnLst/>
              <a:rect l="l" t="t" r="r" b="b"/>
              <a:pathLst>
                <a:path w="1306195" h="747395">
                  <a:moveTo>
                    <a:pt x="0" y="746939"/>
                  </a:moveTo>
                  <a:lnTo>
                    <a:pt x="2631" y="557088"/>
                  </a:lnTo>
                  <a:lnTo>
                    <a:pt x="978265" y="0"/>
                  </a:lnTo>
                  <a:lnTo>
                    <a:pt x="1305868" y="0"/>
                  </a:lnTo>
                  <a:lnTo>
                    <a:pt x="0" y="746939"/>
                  </a:lnTo>
                  <a:close/>
                </a:path>
              </a:pathLst>
            </a:custGeom>
            <a:solidFill>
              <a:srgbClr val="FFFFFF">
                <a:alpha val="31369"/>
              </a:srgbClr>
            </a:solidFill>
          </p:spPr>
          <p:txBody>
            <a:bodyPr wrap="square" lIns="0" tIns="0" rIns="0" bIns="0" rtlCol="0"/>
            <a:lstStyle/>
            <a:p/>
          </p:txBody>
        </p:sp>
      </p:grpSp>
      <p:sp>
        <p:nvSpPr>
          <p:cNvPr id="7" name="object 7"/>
          <p:cNvSpPr/>
          <p:nvPr/>
        </p:nvSpPr>
        <p:spPr>
          <a:xfrm>
            <a:off x="0" y="1767752"/>
            <a:ext cx="422275" cy="1089025"/>
          </a:xfrm>
          <a:custGeom>
            <a:avLst/>
            <a:gdLst/>
            <a:ahLst/>
            <a:cxnLst/>
            <a:rect l="l" t="t" r="r" b="b"/>
            <a:pathLst>
              <a:path w="422275" h="1089025">
                <a:moveTo>
                  <a:pt x="0" y="1088595"/>
                </a:moveTo>
                <a:lnTo>
                  <a:pt x="0" y="0"/>
                </a:lnTo>
                <a:lnTo>
                  <a:pt x="422124" y="241717"/>
                </a:lnTo>
                <a:lnTo>
                  <a:pt x="422124" y="846878"/>
                </a:lnTo>
                <a:lnTo>
                  <a:pt x="0" y="1088595"/>
                </a:lnTo>
                <a:close/>
              </a:path>
            </a:pathLst>
          </a:custGeom>
          <a:solidFill>
            <a:srgbClr val="8680BB"/>
          </a:solidFill>
        </p:spPr>
        <p:txBody>
          <a:bodyPr wrap="square" lIns="0" tIns="0" rIns="0" bIns="0" rtlCol="0"/>
          <a:lstStyle/>
          <a:p/>
        </p:txBody>
      </p:sp>
      <p:sp>
        <p:nvSpPr>
          <p:cNvPr id="8" name="object 8"/>
          <p:cNvSpPr txBox="1">
            <a:spLocks noGrp="1"/>
          </p:cNvSpPr>
          <p:nvPr>
            <p:ph type="title"/>
          </p:nvPr>
        </p:nvSpPr>
        <p:spPr>
          <a:xfrm>
            <a:off x="1245746" y="2132346"/>
            <a:ext cx="5459853" cy="1859280"/>
          </a:xfrm>
          <a:prstGeom prst="rect">
            <a:avLst/>
          </a:prstGeom>
        </p:spPr>
        <p:txBody>
          <a:bodyPr vert="horz" wrap="square" lIns="0" tIns="12700" rIns="0" bIns="0" rtlCol="0">
            <a:spAutoFit/>
          </a:bodyPr>
          <a:lstStyle/>
          <a:p>
            <a:pPr marL="12700" algn="l">
              <a:lnSpc>
                <a:spcPct val="100000"/>
              </a:lnSpc>
              <a:spcBef>
                <a:spcPts val="100"/>
              </a:spcBef>
            </a:pPr>
            <a:r>
              <a:rPr lang="en-US" sz="6000" spc="-480" dirty="0" smtClean="0">
                <a:solidFill>
                  <a:srgbClr val="F1662D"/>
                </a:solidFill>
                <a:latin typeface="Times New Roman" panose="02020603050405020304" charset="0"/>
                <a:cs typeface="Times New Roman" panose="02020603050405020304" charset="0"/>
              </a:rPr>
              <a:t>Негізгі даму тұжырымдамасы</a:t>
            </a:r>
            <a:endParaRPr sz="6000" dirty="0">
              <a:latin typeface="Times New Roman" panose="02020603050405020304" charset="0"/>
              <a:cs typeface="Times New Roman" panose="02020603050405020304" charset="0"/>
            </a:endParaRPr>
          </a:p>
        </p:txBody>
      </p:sp>
      <p:sp>
        <p:nvSpPr>
          <p:cNvPr id="10" name="object 10"/>
          <p:cNvSpPr txBox="1"/>
          <p:nvPr/>
        </p:nvSpPr>
        <p:spPr>
          <a:xfrm>
            <a:off x="1520242" y="738760"/>
            <a:ext cx="3429000" cy="1364476"/>
          </a:xfrm>
          <a:prstGeom prst="rect">
            <a:avLst/>
          </a:prstGeom>
        </p:spPr>
        <p:txBody>
          <a:bodyPr vert="horz" wrap="square" lIns="0" tIns="254000" rIns="0" bIns="0" rtlCol="0">
            <a:spAutoFit/>
          </a:bodyPr>
          <a:lstStyle/>
          <a:p>
            <a:pPr marL="132715">
              <a:lnSpc>
                <a:spcPct val="100000"/>
              </a:lnSpc>
              <a:spcBef>
                <a:spcPts val="570"/>
              </a:spcBef>
            </a:pPr>
            <a:r>
              <a:rPr lang="en-US" sz="1800" spc="10" dirty="0" smtClean="0">
                <a:solidFill>
                  <a:srgbClr val="272753"/>
                </a:solidFill>
                <a:latin typeface="Roboto"/>
                <a:cs typeface="Roboto"/>
              </a:rPr>
              <a:t>Қарағанды облысының ББ «Балқаш қаласының білім бөлімі» ММ «Балақай» бөбекжайы» КМҚК</a:t>
            </a:r>
            <a:endParaRPr lang="ru-RU" sz="1800" spc="-5" dirty="0">
              <a:solidFill>
                <a:srgbClr val="272753"/>
              </a:solidFill>
              <a:latin typeface="Roboto"/>
              <a:cs typeface="Roboto"/>
            </a:endParaRPr>
          </a:p>
        </p:txBody>
      </p:sp>
      <p:grpSp>
        <p:nvGrpSpPr>
          <p:cNvPr id="11" name="object 11"/>
          <p:cNvGrpSpPr/>
          <p:nvPr/>
        </p:nvGrpSpPr>
        <p:grpSpPr>
          <a:xfrm>
            <a:off x="5715000" y="1352549"/>
            <a:ext cx="3429073" cy="3791465"/>
            <a:chOff x="4763208" y="414535"/>
            <a:chExt cx="4380865" cy="4729480"/>
          </a:xfrm>
        </p:grpSpPr>
        <p:pic>
          <p:nvPicPr>
            <p:cNvPr id="12" name="object 12"/>
            <p:cNvPicPr/>
            <p:nvPr/>
          </p:nvPicPr>
          <p:blipFill>
            <a:blip r:embed="rId1" cstate="print"/>
            <a:stretch>
              <a:fillRect/>
            </a:stretch>
          </p:blipFill>
          <p:spPr>
            <a:xfrm>
              <a:off x="5361119" y="414535"/>
              <a:ext cx="3782880" cy="4728964"/>
            </a:xfrm>
            <a:prstGeom prst="rect">
              <a:avLst/>
            </a:prstGeom>
          </p:spPr>
        </p:pic>
        <p:sp>
          <p:nvSpPr>
            <p:cNvPr id="13" name="object 13"/>
            <p:cNvSpPr/>
            <p:nvPr/>
          </p:nvSpPr>
          <p:spPr>
            <a:xfrm>
              <a:off x="4763198" y="4461522"/>
              <a:ext cx="3855085" cy="3810"/>
            </a:xfrm>
            <a:custGeom>
              <a:avLst/>
              <a:gdLst/>
              <a:ahLst/>
              <a:cxnLst/>
              <a:rect l="l" t="t" r="r" b="b"/>
              <a:pathLst>
                <a:path w="3855084" h="3810">
                  <a:moveTo>
                    <a:pt x="3854767" y="1270"/>
                  </a:moveTo>
                  <a:lnTo>
                    <a:pt x="3641255" y="1270"/>
                  </a:lnTo>
                  <a:lnTo>
                    <a:pt x="3641255" y="0"/>
                  </a:lnTo>
                  <a:lnTo>
                    <a:pt x="213601" y="0"/>
                  </a:lnTo>
                  <a:lnTo>
                    <a:pt x="213601" y="1270"/>
                  </a:lnTo>
                  <a:lnTo>
                    <a:pt x="0" y="1270"/>
                  </a:lnTo>
                  <a:lnTo>
                    <a:pt x="0" y="2540"/>
                  </a:lnTo>
                  <a:lnTo>
                    <a:pt x="331292" y="2540"/>
                  </a:lnTo>
                  <a:lnTo>
                    <a:pt x="331292" y="3810"/>
                  </a:lnTo>
                  <a:lnTo>
                    <a:pt x="3523475" y="3810"/>
                  </a:lnTo>
                  <a:lnTo>
                    <a:pt x="3523475" y="2540"/>
                  </a:lnTo>
                  <a:lnTo>
                    <a:pt x="3854767" y="2540"/>
                  </a:lnTo>
                  <a:lnTo>
                    <a:pt x="3854767" y="1270"/>
                  </a:lnTo>
                  <a:close/>
                </a:path>
              </a:pathLst>
            </a:custGeom>
            <a:solidFill>
              <a:srgbClr val="25408F"/>
            </a:solidFill>
          </p:spPr>
          <p:txBody>
            <a:bodyPr wrap="square" lIns="0" tIns="0" rIns="0" bIns="0" rtlCol="0"/>
            <a:lstStyle/>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nvGraphicFramePr>
        <p:xfrm>
          <a:off x="-4126" y="0"/>
          <a:ext cx="3831544" cy="51435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7" name="Таблица 6"/>
          <p:cNvGraphicFramePr>
            <a:graphicFrameLocks noGrp="1"/>
          </p:cNvGraphicFramePr>
          <p:nvPr/>
        </p:nvGraphicFramePr>
        <p:xfrm>
          <a:off x="3827145" y="-64"/>
          <a:ext cx="5303519" cy="5555615"/>
        </p:xfrm>
        <a:graphic>
          <a:graphicData uri="http://schemas.openxmlformats.org/drawingml/2006/table">
            <a:tbl>
              <a:tblPr firstRow="1" bandRow="1" bandCol="1">
                <a:tableStyleId>{7E9639D4-E3E2-4D34-9284-5A2195B3D0D7}</a:tableStyleId>
              </a:tblPr>
              <a:tblGrid>
                <a:gridCol w="1646080"/>
                <a:gridCol w="1975296"/>
                <a:gridCol w="1682143"/>
              </a:tblGrid>
              <a:tr h="621030">
                <a:tc>
                  <a:txBody>
                    <a:bodyPr/>
                    <a:lstStyle/>
                    <a:p>
                      <a:pPr algn="ctr"/>
                      <a:r>
                        <a:rPr lang="ru-RU" sz="1000" dirty="0" smtClean="0">
                          <a:solidFill>
                            <a:schemeClr val="tx1"/>
                          </a:solidFill>
                          <a:latin typeface="+mn-lt"/>
                          <a:cs typeface="Arial" panose="020B0604020202020204" pitchFamily="34" charset="0"/>
                        </a:rPr>
                        <a:t>ДАМУ</a:t>
                      </a:r>
                      <a:r>
                        <a:rPr lang="ru-RU" sz="1000" baseline="0" dirty="0" smtClean="0">
                          <a:solidFill>
                            <a:schemeClr val="tx1"/>
                          </a:solidFill>
                          <a:latin typeface="+mn-lt"/>
                          <a:cs typeface="Arial" panose="020B0604020202020204" pitchFamily="34" charset="0"/>
                        </a:rPr>
                        <a:t> НҮКТЕЛЕРІ</a:t>
                      </a:r>
                      <a:endParaRPr lang="ru-RU" sz="1000" dirty="0">
                        <a:solidFill>
                          <a:schemeClr val="tx1"/>
                        </a:solidFill>
                        <a:latin typeface="+mn-lt"/>
                        <a:cs typeface="Arial" panose="020B0604020202020204" pitchFamily="34" charset="0"/>
                      </a:endParaRPr>
                    </a:p>
                  </a:txBody>
                  <a:tcPr marL="68580" marR="68580" marT="34290" marB="34290">
                    <a:solidFill>
                      <a:schemeClr val="accent1">
                        <a:lumMod val="40000"/>
                        <a:lumOff val="60000"/>
                      </a:schemeClr>
                    </a:solidFill>
                  </a:tcPr>
                </a:tc>
                <a:tc>
                  <a:txBody>
                    <a:bodyPr/>
                    <a:lstStyle/>
                    <a:p>
                      <a:pPr algn="ctr"/>
                      <a:r>
                        <a:rPr lang="ru-RU" sz="1000" dirty="0" smtClean="0">
                          <a:solidFill>
                            <a:schemeClr val="tx1"/>
                          </a:solidFill>
                          <a:latin typeface="+mn-lt"/>
                          <a:cs typeface="Arial" panose="020B0604020202020204" pitchFamily="34" charset="0"/>
                        </a:rPr>
                        <a:t>ОҢТАЙЛЫ РЕЖИМГЕ</a:t>
                      </a:r>
                      <a:r>
                        <a:rPr lang="ru-RU" sz="1000" baseline="0" dirty="0" smtClean="0">
                          <a:solidFill>
                            <a:schemeClr val="tx1"/>
                          </a:solidFill>
                          <a:latin typeface="+mn-lt"/>
                          <a:cs typeface="Arial" panose="020B0604020202020204" pitchFamily="34" charset="0"/>
                        </a:rPr>
                        <a:t> АУЫСАТЫН </a:t>
                      </a:r>
                      <a:endParaRPr lang="ru-RU" sz="1000" dirty="0">
                        <a:solidFill>
                          <a:schemeClr val="tx1"/>
                        </a:solidFill>
                        <a:latin typeface="+mn-lt"/>
                        <a:cs typeface="Arial" panose="020B0604020202020204" pitchFamily="34" charset="0"/>
                      </a:endParaRPr>
                    </a:p>
                  </a:txBody>
                  <a:tcPr marL="68580" marR="68580" marT="34290" marB="34290">
                    <a:solidFill>
                      <a:schemeClr val="accent1">
                        <a:lumMod val="40000"/>
                        <a:lumOff val="60000"/>
                      </a:schemeClr>
                    </a:solidFill>
                  </a:tcPr>
                </a:tc>
                <a:tc>
                  <a:txBody>
                    <a:bodyPr/>
                    <a:lstStyle/>
                    <a:p>
                      <a:pPr algn="ctr"/>
                      <a:r>
                        <a:rPr lang="ru-RU" sz="1000" dirty="0" smtClean="0">
                          <a:solidFill>
                            <a:schemeClr val="tx1"/>
                          </a:solidFill>
                          <a:latin typeface="+mn-lt"/>
                          <a:cs typeface="Arial" panose="020B0604020202020204" pitchFamily="34" charset="0"/>
                        </a:rPr>
                        <a:t>БІРІККЕН ЖҰМЫС НӘТИЖЕСІ</a:t>
                      </a:r>
                      <a:endParaRPr lang="ru-RU" sz="1000" dirty="0">
                        <a:solidFill>
                          <a:schemeClr val="tx1"/>
                        </a:solidFill>
                        <a:latin typeface="+mn-lt"/>
                        <a:cs typeface="Arial" panose="020B0604020202020204" pitchFamily="34" charset="0"/>
                      </a:endParaRPr>
                    </a:p>
                  </a:txBody>
                  <a:tcPr marL="68580" marR="68580" marT="34290" marB="34290">
                    <a:solidFill>
                      <a:schemeClr val="accent1">
                        <a:lumMod val="40000"/>
                        <a:lumOff val="60000"/>
                      </a:schemeClr>
                    </a:solidFill>
                  </a:tcPr>
                </a:tc>
              </a:tr>
              <a:tr h="548640">
                <a:tc>
                  <a:txBody>
                    <a:bodyPr/>
                    <a:lstStyle/>
                    <a:p>
                      <a:pPr algn="ctr"/>
                      <a:r>
                        <a:rPr lang="ru-RU" sz="1000" dirty="0" err="1" smtClean="0">
                          <a:latin typeface="+mn-lt"/>
                          <a:cs typeface="Arial" panose="020B0604020202020204" pitchFamily="34" charset="0"/>
                        </a:rPr>
                        <a:t>Диагностикалық</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инструментарийді</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дайындау</a:t>
                      </a:r>
                      <a:endParaRPr lang="ru-RU" sz="1000" dirty="0">
                        <a:latin typeface="+mn-lt"/>
                        <a:cs typeface="Arial" panose="020B0604020202020204" pitchFamily="34" charset="0"/>
                      </a:endParaRPr>
                    </a:p>
                  </a:txBody>
                  <a:tcPr marL="68580" marR="68580" marT="34290" marB="34290"/>
                </a:tc>
                <a:tc>
                  <a:txBody>
                    <a:bodyPr/>
                    <a:lstStyle/>
                    <a:p>
                      <a:pPr algn="ctr"/>
                      <a:r>
                        <a:rPr lang="ru-RU" sz="1000" dirty="0" err="1" smtClean="0">
                          <a:latin typeface="+mn-lt"/>
                          <a:cs typeface="Arial" panose="020B0604020202020204" pitchFamily="34" charset="0"/>
                        </a:rPr>
                        <a:t>Диагностиканы</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жүргізуді</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ұйымдастыру</a:t>
                      </a:r>
                      <a:endParaRPr lang="ru-RU" sz="1000" dirty="0">
                        <a:latin typeface="+mn-lt"/>
                        <a:cs typeface="Arial" panose="020B0604020202020204" pitchFamily="34" charset="0"/>
                      </a:endParaRPr>
                    </a:p>
                  </a:txBody>
                  <a:tcPr marL="68580" marR="68580" marT="34290" marB="34290"/>
                </a:tc>
                <a:tc>
                  <a:txBody>
                    <a:bodyPr/>
                    <a:lstStyle/>
                    <a:p>
                      <a:pPr algn="ctr"/>
                      <a:r>
                        <a:rPr lang="ru-RU" sz="1000" dirty="0" err="1" smtClean="0">
                          <a:latin typeface="+mn-lt"/>
                          <a:cs typeface="Arial" panose="020B0604020202020204" pitchFamily="34" charset="0"/>
                        </a:rPr>
                        <a:t>сауалнамалар</a:t>
                      </a:r>
                      <a:endParaRPr lang="ru-RU" sz="1000" dirty="0">
                        <a:latin typeface="+mn-lt"/>
                        <a:cs typeface="Arial" panose="020B0604020202020204" pitchFamily="34" charset="0"/>
                      </a:endParaRPr>
                    </a:p>
                  </a:txBody>
                  <a:tcPr marL="68580" marR="68580" marT="34290" marB="34290"/>
                </a:tc>
              </a:tr>
              <a:tr h="548640">
                <a:tc>
                  <a:txBody>
                    <a:bodyPr/>
                    <a:lstStyle/>
                    <a:p>
                      <a:pPr algn="ctr"/>
                      <a:r>
                        <a:rPr lang="ru-RU" sz="1000" dirty="0" err="1" smtClean="0">
                          <a:latin typeface="+mn-lt"/>
                          <a:cs typeface="Arial" panose="020B0604020202020204" pitchFamily="34" charset="0"/>
                        </a:rPr>
                        <a:t>Мәліметтерді</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алу</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сараптамасы</a:t>
                      </a:r>
                      <a:endParaRPr lang="ru-RU" sz="1000" dirty="0">
                        <a:latin typeface="+mn-lt"/>
                        <a:cs typeface="Arial" panose="020B0604020202020204" pitchFamily="34" charset="0"/>
                      </a:endParaRPr>
                    </a:p>
                  </a:txBody>
                  <a:tcPr marL="68580" marR="68580" marT="34290" marB="34290"/>
                </a:tc>
                <a:tc>
                  <a:txBody>
                    <a:bodyPr/>
                    <a:lstStyle/>
                    <a:p>
                      <a:pPr algn="ctr"/>
                      <a:r>
                        <a:rPr lang="ru-RU" sz="1000" dirty="0" err="1" smtClean="0">
                          <a:latin typeface="+mn-lt"/>
                          <a:cs typeface="Arial" panose="020B0604020202020204" pitchFamily="34" charset="0"/>
                        </a:rPr>
                        <a:t>Іс</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әрекеттер</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бағытының</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сараптамасы</a:t>
                      </a:r>
                      <a:endParaRPr lang="ru-RU" sz="1000" dirty="0">
                        <a:latin typeface="+mn-lt"/>
                        <a:cs typeface="Arial" panose="020B0604020202020204" pitchFamily="34" charset="0"/>
                      </a:endParaRPr>
                    </a:p>
                  </a:txBody>
                  <a:tcPr marL="68580" marR="68580" marT="34290" marB="34290"/>
                </a:tc>
                <a:tc>
                  <a:txBody>
                    <a:bodyPr/>
                    <a:lstStyle/>
                    <a:p>
                      <a:pPr algn="ctr"/>
                      <a:r>
                        <a:rPr lang="ru-RU" sz="1000" dirty="0" smtClean="0">
                          <a:latin typeface="+mn-lt"/>
                          <a:cs typeface="Arial" panose="020B0604020202020204" pitchFamily="34" charset="0"/>
                        </a:rPr>
                        <a:t>МДҰ </a:t>
                      </a:r>
                      <a:r>
                        <a:rPr lang="ru-RU" sz="1000" dirty="0" err="1" smtClean="0">
                          <a:latin typeface="+mn-lt"/>
                          <a:cs typeface="Arial" panose="020B0604020202020204" pitchFamily="34" charset="0"/>
                        </a:rPr>
                        <a:t>оңтайлы</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режимге</a:t>
                      </a:r>
                      <a:r>
                        <a:rPr lang="ru-RU" sz="1000" baseline="0" dirty="0" smtClean="0">
                          <a:latin typeface="+mn-lt"/>
                          <a:cs typeface="Arial" panose="020B0604020202020204" pitchFamily="34" charset="0"/>
                        </a:rPr>
                        <a:t> </a:t>
                      </a:r>
                      <a:r>
                        <a:rPr lang="ru-RU" sz="1000" baseline="0" dirty="0" err="1" smtClean="0">
                          <a:latin typeface="+mn-lt"/>
                          <a:cs typeface="Arial" panose="020B0604020202020204" pitchFamily="34" charset="0"/>
                        </a:rPr>
                        <a:t>ауыстыру</a:t>
                      </a:r>
                      <a:r>
                        <a:rPr lang="ru-RU" sz="1000" baseline="0" dirty="0" smtClean="0">
                          <a:latin typeface="+mn-lt"/>
                          <a:cs typeface="Arial" panose="020B0604020202020204" pitchFamily="34" charset="0"/>
                        </a:rPr>
                        <a:t> </a:t>
                      </a:r>
                      <a:r>
                        <a:rPr lang="ru-RU" sz="1000" baseline="0" dirty="0" err="1" smtClean="0">
                          <a:latin typeface="+mn-lt"/>
                          <a:cs typeface="Arial" panose="020B0604020202020204" pitchFamily="34" charset="0"/>
                        </a:rPr>
                        <a:t>сұлбасы</a:t>
                      </a:r>
                      <a:endParaRPr lang="ru-RU" sz="1000" dirty="0">
                        <a:latin typeface="+mn-lt"/>
                        <a:cs typeface="Arial" panose="020B0604020202020204" pitchFamily="34" charset="0"/>
                      </a:endParaRPr>
                    </a:p>
                  </a:txBody>
                  <a:tcPr marL="68580" marR="68580" marT="34290" marB="34290"/>
                </a:tc>
              </a:tr>
              <a:tr h="388620">
                <a:tc gridSpan="2">
                  <a:txBody>
                    <a:bodyPr/>
                    <a:lstStyle/>
                    <a:p>
                      <a:pPr algn="ctr"/>
                      <a:r>
                        <a:rPr lang="ru-RU" sz="1000" b="1" dirty="0" err="1" smtClean="0">
                          <a:latin typeface="+mn-lt"/>
                          <a:cs typeface="Arial" panose="020B0604020202020204" pitchFamily="34" charset="0"/>
                        </a:rPr>
                        <a:t>Әкімшілік</a:t>
                      </a:r>
                      <a:r>
                        <a:rPr lang="ru-RU" sz="1000" b="1" baseline="0" dirty="0" smtClean="0">
                          <a:latin typeface="+mn-lt"/>
                          <a:cs typeface="Arial" panose="020B0604020202020204" pitchFamily="34" charset="0"/>
                        </a:rPr>
                        <a:t> </a:t>
                      </a:r>
                      <a:r>
                        <a:rPr lang="ru-RU" sz="1000" b="1" baseline="0" dirty="0" err="1" smtClean="0">
                          <a:latin typeface="+mn-lt"/>
                          <a:cs typeface="Arial" panose="020B0604020202020204" pitchFamily="34" charset="0"/>
                        </a:rPr>
                        <a:t>ынтымақтастығын</a:t>
                      </a:r>
                      <a:r>
                        <a:rPr lang="ru-RU" sz="1000" b="1" baseline="0" dirty="0" smtClean="0">
                          <a:latin typeface="+mn-lt"/>
                          <a:cs typeface="Arial" panose="020B0604020202020204" pitchFamily="34" charset="0"/>
                        </a:rPr>
                        <a:t> </a:t>
                      </a:r>
                      <a:r>
                        <a:rPr lang="ru-RU" sz="1000" b="1" baseline="0" dirty="0" err="1" smtClean="0">
                          <a:latin typeface="+mn-lt"/>
                          <a:cs typeface="Arial" panose="020B0604020202020204" pitchFamily="34" charset="0"/>
                        </a:rPr>
                        <a:t>ұйымдастыру</a:t>
                      </a:r>
                      <a:endParaRPr lang="ru-RU" sz="1000" b="1" dirty="0">
                        <a:latin typeface="+mn-lt"/>
                        <a:cs typeface="Arial" panose="020B0604020202020204" pitchFamily="34" charset="0"/>
                      </a:endParaRPr>
                    </a:p>
                  </a:txBody>
                  <a:tcPr marL="68580" marR="68580" marT="34290" marB="34290">
                    <a:lnR w="12700" cap="flat" cmpd="sng" algn="ctr">
                      <a:solidFill>
                        <a:schemeClr val="tx1"/>
                      </a:solidFill>
                      <a:prstDash val="solid"/>
                      <a:round/>
                      <a:headEnd type="none" w="med" len="med"/>
                      <a:tailEnd type="none" w="med" len="med"/>
                    </a:lnR>
                  </a:tcPr>
                </a:tc>
                <a:tc hMerge="1">
                  <a:tcPr/>
                </a:tc>
                <a:tc>
                  <a:txBody>
                    <a:bodyPr/>
                    <a:lstStyle/>
                    <a:p>
                      <a:pPr algn="ctr"/>
                      <a:r>
                        <a:rPr lang="ru-RU" sz="1000" b="1" dirty="0" err="1" smtClean="0">
                          <a:latin typeface="+mn-lt"/>
                          <a:cs typeface="Arial" panose="020B0604020202020204" pitchFamily="34" charset="0"/>
                        </a:rPr>
                        <a:t>Бірлескен</a:t>
                      </a:r>
                      <a:r>
                        <a:rPr lang="ru-RU" sz="1000" b="1" dirty="0" smtClean="0">
                          <a:latin typeface="+mn-lt"/>
                          <a:cs typeface="Arial" panose="020B0604020202020204" pitchFamily="34" charset="0"/>
                        </a:rPr>
                        <a:t> </a:t>
                      </a:r>
                      <a:r>
                        <a:rPr lang="ru-RU" sz="1000" b="1" dirty="0" err="1" smtClean="0">
                          <a:latin typeface="+mn-lt"/>
                          <a:cs typeface="Arial" panose="020B0604020202020204" pitchFamily="34" charset="0"/>
                        </a:rPr>
                        <a:t>жұмыс</a:t>
                      </a:r>
                      <a:r>
                        <a:rPr lang="ru-RU" sz="1000" b="1" dirty="0" smtClean="0">
                          <a:latin typeface="+mn-lt"/>
                          <a:cs typeface="Arial" panose="020B0604020202020204" pitchFamily="34" charset="0"/>
                        </a:rPr>
                        <a:t> </a:t>
                      </a:r>
                      <a:r>
                        <a:rPr lang="ru-RU" sz="1000" b="1" dirty="0" err="1" smtClean="0">
                          <a:latin typeface="+mn-lt"/>
                          <a:cs typeface="Arial" panose="020B0604020202020204" pitchFamily="34" charset="0"/>
                        </a:rPr>
                        <a:t>жоспарын</a:t>
                      </a:r>
                      <a:r>
                        <a:rPr lang="ru-RU" sz="1000" b="1" dirty="0" smtClean="0">
                          <a:latin typeface="+mn-lt"/>
                          <a:cs typeface="Arial" panose="020B0604020202020204" pitchFamily="34" charset="0"/>
                        </a:rPr>
                        <a:t> </a:t>
                      </a:r>
                      <a:r>
                        <a:rPr lang="ru-RU" sz="1000" b="1" dirty="0" err="1" smtClean="0">
                          <a:latin typeface="+mn-lt"/>
                          <a:cs typeface="Arial" panose="020B0604020202020204" pitchFamily="34" charset="0"/>
                        </a:rPr>
                        <a:t>дайындау</a:t>
                      </a:r>
                      <a:endParaRPr lang="ru-RU" sz="1000" b="1" dirty="0">
                        <a:latin typeface="+mn-lt"/>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tcPr>
                </a:tc>
              </a:tr>
              <a:tr h="564019">
                <a:tc>
                  <a:txBody>
                    <a:bodyPr/>
                    <a:lstStyle/>
                    <a:p>
                      <a:pPr algn="ctr"/>
                      <a:r>
                        <a:rPr lang="ru-RU" sz="1000" dirty="0" err="1" smtClean="0">
                          <a:latin typeface="+mn-lt"/>
                          <a:cs typeface="Arial" panose="020B0604020202020204" pitchFamily="34" charset="0"/>
                        </a:rPr>
                        <a:t>Әкімшіліктерге</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арналған</a:t>
                      </a:r>
                      <a:r>
                        <a:rPr lang="ru-RU" sz="1000" dirty="0" smtClean="0">
                          <a:latin typeface="+mn-lt"/>
                          <a:cs typeface="Arial" panose="020B0604020202020204" pitchFamily="34" charset="0"/>
                        </a:rPr>
                        <a:t> семинар,</a:t>
                      </a:r>
                      <a:r>
                        <a:rPr lang="ru-RU" sz="1000" baseline="0" dirty="0" smtClean="0">
                          <a:latin typeface="+mn-lt"/>
                          <a:cs typeface="Arial" panose="020B0604020202020204" pitchFamily="34" charset="0"/>
                        </a:rPr>
                        <a:t> </a:t>
                      </a:r>
                      <a:r>
                        <a:rPr lang="ru-RU" sz="1000" baseline="0" dirty="0" err="1" smtClean="0">
                          <a:latin typeface="+mn-lt"/>
                          <a:cs typeface="Arial" panose="020B0604020202020204" pitchFamily="34" charset="0"/>
                        </a:rPr>
                        <a:t>консультациялар</a:t>
                      </a:r>
                      <a:r>
                        <a:rPr lang="ru-RU" sz="1000" baseline="0" dirty="0" smtClean="0">
                          <a:latin typeface="+mn-lt"/>
                          <a:cs typeface="Arial" panose="020B0604020202020204" pitchFamily="34" charset="0"/>
                        </a:rPr>
                        <a:t> </a:t>
                      </a:r>
                      <a:r>
                        <a:rPr lang="ru-RU" sz="1000" baseline="0" dirty="0" err="1" smtClean="0">
                          <a:latin typeface="+mn-lt"/>
                          <a:cs typeface="Arial" panose="020B0604020202020204" pitchFamily="34" charset="0"/>
                        </a:rPr>
                        <a:t>ұйымдастыру</a:t>
                      </a:r>
                      <a:endParaRPr lang="ru-RU" sz="1000" dirty="0">
                        <a:latin typeface="+mn-lt"/>
                        <a:cs typeface="Arial" panose="020B0604020202020204" pitchFamily="34" charset="0"/>
                      </a:endParaRPr>
                    </a:p>
                  </a:txBody>
                  <a:tcPr marL="68580" marR="68580" marT="34290" marB="34290"/>
                </a:tc>
                <a:tc>
                  <a:txBody>
                    <a:bodyPr/>
                    <a:lstStyle/>
                    <a:p>
                      <a:pPr algn="ctr"/>
                      <a:r>
                        <a:rPr lang="ru-RU" sz="1000" dirty="0" err="1" smtClean="0">
                          <a:latin typeface="+mn-lt"/>
                          <a:cs typeface="Arial" panose="020B0604020202020204" pitchFamily="34" charset="0"/>
                        </a:rPr>
                        <a:t>Жұмысты</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ұйымдастыру</a:t>
                      </a:r>
                      <a:endParaRPr lang="ru-RU" sz="1000" dirty="0">
                        <a:latin typeface="+mn-lt"/>
                        <a:cs typeface="Arial" panose="020B0604020202020204" pitchFamily="34"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ru-RU" sz="1000" dirty="0" smtClean="0">
                          <a:latin typeface="+mn-lt"/>
                          <a:cs typeface="Arial" panose="020B0604020202020204" pitchFamily="34" charset="0"/>
                        </a:rPr>
                        <a:t>тренинг,</a:t>
                      </a:r>
                      <a:r>
                        <a:rPr lang="ru-RU" sz="1000" baseline="0" dirty="0" smtClean="0">
                          <a:latin typeface="+mn-lt"/>
                          <a:cs typeface="Arial" panose="020B0604020202020204" pitchFamily="34" charset="0"/>
                        </a:rPr>
                        <a:t> семинар </a:t>
                      </a:r>
                      <a:r>
                        <a:rPr lang="ru-RU" sz="1000" baseline="0" dirty="0" err="1" smtClean="0">
                          <a:latin typeface="+mn-lt"/>
                          <a:cs typeface="Arial" panose="020B0604020202020204" pitchFamily="34" charset="0"/>
                        </a:rPr>
                        <a:t>бағдарлмалары</a:t>
                      </a:r>
                      <a:endParaRPr lang="ru-RU" sz="1000" kern="1200" dirty="0">
                        <a:latin typeface="+mn-lt"/>
                        <a:cs typeface="Arial" panose="020B0604020202020204" pitchFamily="34" charset="0"/>
                      </a:endParaRPr>
                    </a:p>
                    <a:p>
                      <a:pPr algn="ctr"/>
                      <a:endParaRPr lang="ru-RU" sz="1000" dirty="0">
                        <a:latin typeface="+mn-lt"/>
                        <a:cs typeface="Arial" panose="020B0604020202020204" pitchFamily="34" charset="0"/>
                      </a:endParaRPr>
                    </a:p>
                  </a:txBody>
                  <a:tcPr marL="68580" marR="68580" marT="34290" marB="34290"/>
                </a:tc>
              </a:tr>
              <a:tr h="708660">
                <a:tc>
                  <a:txBody>
                    <a:bodyPr/>
                    <a:lstStyle/>
                    <a:p>
                      <a:pPr algn="ctr"/>
                      <a:r>
                        <a:rPr lang="ru-RU" sz="1000" dirty="0" err="1" smtClean="0">
                          <a:latin typeface="+mn-lt"/>
                          <a:cs typeface="Arial" panose="020B0604020202020204" pitchFamily="34" charset="0"/>
                        </a:rPr>
                        <a:t>Ұйымның</a:t>
                      </a:r>
                      <a:r>
                        <a:rPr lang="ru-RU" sz="1000" baseline="0" dirty="0" smtClean="0">
                          <a:latin typeface="+mn-lt"/>
                          <a:cs typeface="Arial" panose="020B0604020202020204" pitchFamily="34" charset="0"/>
                        </a:rPr>
                        <a:t> </a:t>
                      </a:r>
                      <a:r>
                        <a:rPr lang="ru-RU" sz="1000" baseline="0" dirty="0" err="1" smtClean="0">
                          <a:latin typeface="+mn-lt"/>
                          <a:cs typeface="Arial" panose="020B0604020202020204" pitchFamily="34" charset="0"/>
                        </a:rPr>
                        <a:t>мониторингісін</a:t>
                      </a:r>
                      <a:r>
                        <a:rPr lang="ru-RU" sz="1000" baseline="0" dirty="0" smtClean="0">
                          <a:latin typeface="+mn-lt"/>
                          <a:cs typeface="Arial" panose="020B0604020202020204" pitchFamily="34" charset="0"/>
                        </a:rPr>
                        <a:t> </a:t>
                      </a:r>
                      <a:r>
                        <a:rPr lang="ru-RU" sz="1000" baseline="0" dirty="0" err="1" smtClean="0">
                          <a:latin typeface="+mn-lt"/>
                          <a:cs typeface="Arial" panose="020B0604020202020204" pitchFamily="34" charset="0"/>
                        </a:rPr>
                        <a:t>ұйымдастыруда</a:t>
                      </a:r>
                      <a:r>
                        <a:rPr lang="ru-RU" sz="1000" baseline="0" dirty="0" smtClean="0">
                          <a:latin typeface="+mn-lt"/>
                          <a:cs typeface="Arial" panose="020B0604020202020204" pitchFamily="34" charset="0"/>
                        </a:rPr>
                        <a:t> </a:t>
                      </a:r>
                      <a:r>
                        <a:rPr lang="ru-RU" sz="1000" baseline="0" dirty="0" err="1" smtClean="0">
                          <a:latin typeface="+mn-lt"/>
                          <a:cs typeface="Arial" panose="020B0604020202020204" pitchFamily="34" charset="0"/>
                        </a:rPr>
                        <a:t>көмек</a:t>
                      </a:r>
                      <a:r>
                        <a:rPr lang="ru-RU" sz="1000" baseline="0" dirty="0" smtClean="0">
                          <a:latin typeface="+mn-lt"/>
                          <a:cs typeface="Arial" panose="020B0604020202020204" pitchFamily="34" charset="0"/>
                        </a:rPr>
                        <a:t> беру</a:t>
                      </a:r>
                      <a:endParaRPr lang="ru-RU" sz="1000" dirty="0">
                        <a:latin typeface="+mn-lt"/>
                        <a:cs typeface="Arial" panose="020B0604020202020204" pitchFamily="34"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ru-RU" sz="1000" dirty="0" smtClean="0">
                          <a:latin typeface="+mn-lt"/>
                          <a:cs typeface="Arial" panose="020B0604020202020204" pitchFamily="34" charset="0"/>
                        </a:rPr>
                        <a:t>Мониторинг </a:t>
                      </a:r>
                      <a:r>
                        <a:rPr lang="ru-RU" sz="1000" dirty="0" err="1" smtClean="0">
                          <a:latin typeface="+mn-lt"/>
                          <a:cs typeface="Arial" panose="020B0604020202020204" pitchFamily="34" charset="0"/>
                        </a:rPr>
                        <a:t>жүргізетін</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қызметтің</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жұмысын</a:t>
                      </a:r>
                      <a:r>
                        <a:rPr lang="ru-RU" sz="1000" baseline="0" dirty="0" smtClean="0">
                          <a:latin typeface="+mn-lt"/>
                          <a:cs typeface="Arial" panose="020B0604020202020204" pitchFamily="34" charset="0"/>
                        </a:rPr>
                        <a:t> </a:t>
                      </a:r>
                      <a:r>
                        <a:rPr lang="ru-RU" sz="1000" dirty="0" err="1" smtClean="0">
                          <a:latin typeface="+mn-lt"/>
                          <a:cs typeface="Arial" panose="020B0604020202020204" pitchFamily="34" charset="0"/>
                        </a:rPr>
                        <a:t>ұйымдастыру</a:t>
                      </a:r>
                      <a:endParaRPr lang="ru-RU" sz="1000" dirty="0">
                        <a:latin typeface="+mn-lt"/>
                        <a:cs typeface="Arial" panose="020B0604020202020204" pitchFamily="34" charset="0"/>
                      </a:endParaRPr>
                    </a:p>
                  </a:txBody>
                  <a:tcPr marL="68580" marR="68580" marT="34290" marB="34290"/>
                </a:tc>
                <a:tc>
                  <a:txBody>
                    <a:bodyPr/>
                    <a:lstStyle/>
                    <a:p>
                      <a:pPr algn="ctr"/>
                      <a:r>
                        <a:rPr lang="ru-RU" sz="1000" dirty="0" err="1" smtClean="0">
                          <a:latin typeface="+mn-lt"/>
                          <a:cs typeface="Arial" panose="020B0604020202020204" pitchFamily="34" charset="0"/>
                        </a:rPr>
                        <a:t>Балалардың</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мектепке</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даярлығындағы</a:t>
                      </a:r>
                      <a:r>
                        <a:rPr lang="ru-RU" sz="1000" baseline="0" dirty="0" smtClean="0">
                          <a:latin typeface="+mn-lt"/>
                          <a:cs typeface="Arial" panose="020B0604020202020204" pitchFamily="34" charset="0"/>
                        </a:rPr>
                        <a:t> </a:t>
                      </a:r>
                      <a:r>
                        <a:rPr lang="ru-RU" sz="1000" baseline="0" dirty="0" err="1" smtClean="0">
                          <a:latin typeface="+mn-lt"/>
                          <a:cs typeface="Arial" panose="020B0604020202020204" pitchFamily="34" charset="0"/>
                        </a:rPr>
                        <a:t>педагогикалық</a:t>
                      </a:r>
                      <a:r>
                        <a:rPr lang="ru-RU" sz="1000" baseline="0" dirty="0" smtClean="0">
                          <a:latin typeface="+mn-lt"/>
                          <a:cs typeface="Arial" panose="020B0604020202020204" pitchFamily="34" charset="0"/>
                        </a:rPr>
                        <a:t> – </a:t>
                      </a:r>
                      <a:r>
                        <a:rPr lang="ru-RU" sz="1000" baseline="0" dirty="0" err="1" smtClean="0">
                          <a:latin typeface="+mn-lt"/>
                          <a:cs typeface="Arial" panose="020B0604020202020204" pitchFamily="34" charset="0"/>
                        </a:rPr>
                        <a:t>психологиялық</a:t>
                      </a:r>
                      <a:r>
                        <a:rPr lang="ru-RU" sz="1000" baseline="0" dirty="0" smtClean="0">
                          <a:latin typeface="+mn-lt"/>
                          <a:cs typeface="Arial" panose="020B0604020202020204" pitchFamily="34" charset="0"/>
                        </a:rPr>
                        <a:t> </a:t>
                      </a:r>
                      <a:r>
                        <a:rPr lang="ru-RU" sz="1000" baseline="0" dirty="0" err="1" smtClean="0">
                          <a:latin typeface="+mn-lt"/>
                          <a:cs typeface="Arial" panose="020B0604020202020204" pitchFamily="34" charset="0"/>
                        </a:rPr>
                        <a:t>көмекті</a:t>
                      </a:r>
                      <a:r>
                        <a:rPr lang="ru-RU" sz="1000" baseline="0" dirty="0" smtClean="0">
                          <a:latin typeface="+mn-lt"/>
                          <a:cs typeface="Arial" panose="020B0604020202020204" pitchFamily="34" charset="0"/>
                        </a:rPr>
                        <a:t> </a:t>
                      </a:r>
                      <a:r>
                        <a:rPr lang="ru-RU" sz="1000" baseline="0" dirty="0" err="1" smtClean="0">
                          <a:latin typeface="+mn-lt"/>
                          <a:cs typeface="Arial" panose="020B0604020202020204" pitchFamily="34" charset="0"/>
                        </a:rPr>
                        <a:t>ұйымдастыру</a:t>
                      </a:r>
                      <a:endParaRPr lang="ru-RU" sz="1000" dirty="0">
                        <a:latin typeface="+mn-lt"/>
                        <a:cs typeface="Arial" panose="020B0604020202020204" pitchFamily="34" charset="0"/>
                      </a:endParaRPr>
                    </a:p>
                  </a:txBody>
                  <a:tcPr marL="68580" marR="68580" marT="34290" marB="34290"/>
                </a:tc>
              </a:tr>
              <a:tr h="708660">
                <a:tc>
                  <a:txBody>
                    <a:bodyPr/>
                    <a:lstStyle/>
                    <a:p>
                      <a:pPr algn="ctr"/>
                      <a:r>
                        <a:rPr lang="ru-RU" sz="1000" dirty="0" err="1" smtClean="0">
                          <a:latin typeface="+mn-lt"/>
                          <a:cs typeface="Arial" panose="020B0604020202020204" pitchFamily="34" charset="0"/>
                        </a:rPr>
                        <a:t>Педагогтарға</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әдістемелік</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көмек</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көрсету</a:t>
                      </a:r>
                      <a:endParaRPr lang="ru-RU" sz="1000" dirty="0">
                        <a:latin typeface="+mn-lt"/>
                        <a:cs typeface="Arial" panose="020B0604020202020204" pitchFamily="34"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ru-RU" sz="1000" dirty="0" err="1" smtClean="0">
                          <a:latin typeface="+mn-lt"/>
                          <a:cs typeface="Arial" panose="020B0604020202020204" pitchFamily="34" charset="0"/>
                        </a:rPr>
                        <a:t>Жұмысты</a:t>
                      </a:r>
                      <a:r>
                        <a:rPr lang="ru-RU" sz="1000" baseline="0" dirty="0" smtClean="0">
                          <a:latin typeface="+mn-lt"/>
                          <a:cs typeface="Arial" panose="020B0604020202020204" pitchFamily="34" charset="0"/>
                        </a:rPr>
                        <a:t> </a:t>
                      </a:r>
                      <a:r>
                        <a:rPr lang="ru-RU" sz="1000" baseline="0" dirty="0" err="1" smtClean="0">
                          <a:latin typeface="+mn-lt"/>
                          <a:cs typeface="Arial" panose="020B0604020202020204" pitchFamily="34" charset="0"/>
                        </a:rPr>
                        <a:t>ұйымдастыру</a:t>
                      </a:r>
                      <a:endParaRPr lang="ru-RU" sz="1000" dirty="0">
                        <a:latin typeface="+mn-lt"/>
                        <a:cs typeface="Arial" panose="020B0604020202020204" pitchFamily="34" charset="0"/>
                      </a:endParaRPr>
                    </a:p>
                    <a:p>
                      <a:pPr algn="ctr"/>
                      <a:endParaRPr lang="ru-RU" sz="1000" dirty="0">
                        <a:latin typeface="+mn-lt"/>
                        <a:cs typeface="Arial" panose="020B0604020202020204" pitchFamily="34"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ru-RU" sz="1000" kern="1200" dirty="0" err="1" smtClean="0">
                          <a:latin typeface="+mn-lt"/>
                          <a:cs typeface="Arial" panose="020B0604020202020204" pitchFamily="34" charset="0"/>
                        </a:rPr>
                        <a:t>Өзара</a:t>
                      </a:r>
                      <a:r>
                        <a:rPr lang="ru-RU" sz="1000" kern="1200" dirty="0" smtClean="0">
                          <a:latin typeface="+mn-lt"/>
                          <a:cs typeface="Arial" panose="020B0604020202020204" pitchFamily="34" charset="0"/>
                        </a:rPr>
                        <a:t> </a:t>
                      </a:r>
                      <a:r>
                        <a:rPr lang="ru-RU" sz="1000" kern="1200" dirty="0" err="1" smtClean="0">
                          <a:latin typeface="+mn-lt"/>
                          <a:cs typeface="Arial" panose="020B0604020202020204" pitchFamily="34" charset="0"/>
                        </a:rPr>
                        <a:t>қатысу</a:t>
                      </a:r>
                      <a:r>
                        <a:rPr lang="ru-RU" sz="1000" kern="1200" dirty="0" smtClean="0">
                          <a:latin typeface="+mn-lt"/>
                          <a:cs typeface="Arial" panose="020B0604020202020204" pitchFamily="34" charset="0"/>
                        </a:rPr>
                        <a:t> </a:t>
                      </a:r>
                      <a:r>
                        <a:rPr lang="ru-RU" sz="1000" kern="1200" dirty="0" err="1" smtClean="0">
                          <a:latin typeface="+mn-lt"/>
                          <a:cs typeface="Arial" panose="020B0604020202020204" pitchFamily="34" charset="0"/>
                        </a:rPr>
                        <a:t>және</a:t>
                      </a:r>
                      <a:r>
                        <a:rPr lang="ru-RU" sz="1000" kern="1200" dirty="0" smtClean="0">
                          <a:latin typeface="+mn-lt"/>
                          <a:cs typeface="Arial" panose="020B0604020202020204" pitchFamily="34" charset="0"/>
                        </a:rPr>
                        <a:t> </a:t>
                      </a:r>
                      <a:r>
                        <a:rPr lang="ru-RU" sz="1000" kern="1200" dirty="0" err="1" smtClean="0">
                          <a:latin typeface="+mn-lt"/>
                          <a:cs typeface="Arial" panose="020B0604020202020204" pitchFamily="34" charset="0"/>
                        </a:rPr>
                        <a:t>алмасу</a:t>
                      </a:r>
                      <a:r>
                        <a:rPr lang="ru-RU" sz="1000" kern="1200" dirty="0" smtClean="0">
                          <a:latin typeface="+mn-lt"/>
                          <a:cs typeface="Arial" panose="020B0604020202020204" pitchFamily="34" charset="0"/>
                        </a:rPr>
                        <a:t> семинар, </a:t>
                      </a:r>
                      <a:r>
                        <a:rPr lang="ru-RU" sz="1000" kern="1200" dirty="0" err="1" smtClean="0">
                          <a:latin typeface="+mn-lt"/>
                          <a:cs typeface="Arial" panose="020B0604020202020204" pitchFamily="34" charset="0"/>
                        </a:rPr>
                        <a:t>тренингтерінің</a:t>
                      </a:r>
                      <a:r>
                        <a:rPr lang="ru-RU" sz="1000" kern="1200" dirty="0" smtClean="0">
                          <a:latin typeface="+mn-lt"/>
                          <a:cs typeface="Arial" panose="020B0604020202020204" pitchFamily="34" charset="0"/>
                        </a:rPr>
                        <a:t> </a:t>
                      </a:r>
                      <a:r>
                        <a:rPr lang="ru-RU" sz="1000" kern="1200" dirty="0" err="1" smtClean="0">
                          <a:latin typeface="+mn-lt"/>
                          <a:cs typeface="Arial" panose="020B0604020202020204" pitchFamily="34" charset="0"/>
                        </a:rPr>
                        <a:t>бағдарламасын</a:t>
                      </a:r>
                      <a:r>
                        <a:rPr lang="ru-RU" sz="1000" kern="1200" dirty="0" smtClean="0">
                          <a:latin typeface="+mn-lt"/>
                          <a:cs typeface="Arial" panose="020B0604020202020204" pitchFamily="34" charset="0"/>
                        </a:rPr>
                        <a:t> </a:t>
                      </a:r>
                      <a:r>
                        <a:rPr lang="ru-RU" sz="1000" kern="1200" dirty="0" err="1" smtClean="0">
                          <a:latin typeface="+mn-lt"/>
                          <a:cs typeface="Arial" panose="020B0604020202020204" pitchFamily="34" charset="0"/>
                        </a:rPr>
                        <a:t>дайындау</a:t>
                      </a:r>
                      <a:endParaRPr lang="ru-RU" sz="1000" kern="1200" dirty="0">
                        <a:solidFill>
                          <a:schemeClr val="dk1"/>
                        </a:solidFill>
                        <a:latin typeface="+mn-lt"/>
                        <a:ea typeface="+mn-ea"/>
                        <a:cs typeface="Arial" panose="020B0604020202020204" pitchFamily="34" charset="0"/>
                      </a:endParaRPr>
                    </a:p>
                  </a:txBody>
                  <a:tcPr marL="68580" marR="68580" marT="34290" marB="34290"/>
                </a:tc>
              </a:tr>
              <a:tr h="708660">
                <a:tc>
                  <a:txBody>
                    <a:bodyPr/>
                    <a:lstStyle/>
                    <a:p>
                      <a:pPr algn="ctr"/>
                      <a:r>
                        <a:rPr lang="ru-RU" sz="1000" dirty="0" err="1" smtClean="0">
                          <a:latin typeface="+mn-lt"/>
                          <a:cs typeface="Arial" panose="020B0604020202020204" pitchFamily="34" charset="0"/>
                        </a:rPr>
                        <a:t>Ұжымдастыққа</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бағытталған</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іс</a:t>
                      </a:r>
                      <a:r>
                        <a:rPr lang="ru-RU" sz="1000" baseline="0" dirty="0" smtClean="0">
                          <a:latin typeface="+mn-lt"/>
                          <a:cs typeface="Arial" panose="020B0604020202020204" pitchFamily="34" charset="0"/>
                        </a:rPr>
                        <a:t> – </a:t>
                      </a:r>
                      <a:r>
                        <a:rPr lang="ru-RU" sz="1000" baseline="0" dirty="0" err="1" smtClean="0">
                          <a:latin typeface="+mn-lt"/>
                          <a:cs typeface="Arial" panose="020B0604020202020204" pitchFamily="34" charset="0"/>
                        </a:rPr>
                        <a:t>шараларды</a:t>
                      </a:r>
                      <a:r>
                        <a:rPr lang="ru-RU" sz="1000" baseline="0" dirty="0" smtClean="0">
                          <a:latin typeface="+mn-lt"/>
                          <a:cs typeface="Arial" panose="020B0604020202020204" pitchFamily="34" charset="0"/>
                        </a:rPr>
                        <a:t> </a:t>
                      </a:r>
                      <a:r>
                        <a:rPr lang="ru-RU" sz="1000" baseline="0" dirty="0" err="1" smtClean="0">
                          <a:latin typeface="+mn-lt"/>
                          <a:cs typeface="Arial" panose="020B0604020202020204" pitchFamily="34" charset="0"/>
                        </a:rPr>
                        <a:t>ұйымдастыру</a:t>
                      </a:r>
                      <a:endParaRPr lang="ru-RU" sz="1000" dirty="0">
                        <a:latin typeface="+mn-lt"/>
                        <a:cs typeface="Arial" panose="020B0604020202020204" pitchFamily="34" charset="0"/>
                      </a:endParaRPr>
                    </a:p>
                  </a:txBody>
                  <a:tcPr marL="68580" marR="68580" marT="34290" marB="34290"/>
                </a:tc>
                <a:tc>
                  <a:txBody>
                    <a:bodyPr/>
                    <a:lstStyle/>
                    <a:p>
                      <a:pPr algn="ctr"/>
                      <a:r>
                        <a:rPr lang="ru-RU" sz="1000" dirty="0" err="1" smtClean="0">
                          <a:latin typeface="+mn-lt"/>
                          <a:cs typeface="Arial" panose="020B0604020202020204" pitchFamily="34" charset="0"/>
                        </a:rPr>
                        <a:t>Жұмысты</a:t>
                      </a:r>
                      <a:r>
                        <a:rPr lang="ru-RU" sz="1000" dirty="0" smtClean="0">
                          <a:latin typeface="+mn-lt"/>
                          <a:cs typeface="Arial" panose="020B0604020202020204" pitchFamily="34" charset="0"/>
                        </a:rPr>
                        <a:t> </a:t>
                      </a:r>
                      <a:r>
                        <a:rPr lang="ru-RU" sz="1000" dirty="0" err="1" smtClean="0">
                          <a:latin typeface="+mn-lt"/>
                          <a:cs typeface="Arial" panose="020B0604020202020204" pitchFamily="34" charset="0"/>
                        </a:rPr>
                        <a:t>ұйымдастыру</a:t>
                      </a:r>
                      <a:endParaRPr lang="ru-RU" sz="1000" dirty="0">
                        <a:latin typeface="+mn-lt"/>
                        <a:cs typeface="Arial" panose="020B0604020202020204" pitchFamily="34" charset="0"/>
                      </a:endParaRPr>
                    </a:p>
                  </a:txBody>
                  <a:tcPr marL="68580" marR="68580" marT="34290" marB="34290"/>
                </a:tc>
                <a:tc>
                  <a:txBody>
                    <a:bodyPr/>
                    <a:lstStyle/>
                    <a:p>
                      <a:pPr algn="ctr"/>
                      <a:r>
                        <a:rPr lang="ru-RU" sz="1000" kern="1200" dirty="0" smtClean="0">
                          <a:latin typeface="+mn-lt"/>
                          <a:cs typeface="Arial" panose="020B0604020202020204" pitchFamily="34" charset="0"/>
                        </a:rPr>
                        <a:t>Семинар, тренинг </a:t>
                      </a:r>
                      <a:r>
                        <a:rPr lang="ru-RU" sz="1000" kern="1200" dirty="0" err="1" smtClean="0">
                          <a:latin typeface="+mn-lt"/>
                          <a:cs typeface="Arial" panose="020B0604020202020204" pitchFamily="34" charset="0"/>
                        </a:rPr>
                        <a:t>бағдарламалары</a:t>
                      </a:r>
                      <a:endParaRPr lang="ru-RU" sz="1000" kern="1200" dirty="0">
                        <a:solidFill>
                          <a:schemeClr val="dk1"/>
                        </a:solidFill>
                        <a:latin typeface="+mn-lt"/>
                        <a:ea typeface="+mn-ea"/>
                        <a:cs typeface="Arial" panose="020B0604020202020204" pitchFamily="34" charset="0"/>
                      </a:endParaRPr>
                    </a:p>
                  </a:txBody>
                  <a:tcPr marL="68580" marR="68580" marT="34290" marB="34290"/>
                </a:tc>
              </a:tr>
              <a:tr h="400685">
                <a:tc gridSpan="2">
                  <a:txBody>
                    <a:bodyPr/>
                    <a:lstStyle/>
                    <a:p>
                      <a:pPr algn="ctr"/>
                      <a:r>
                        <a:rPr lang="ru-RU" sz="1000" b="1" baseline="0" dirty="0" smtClean="0">
                          <a:latin typeface="+mn-lt"/>
                          <a:cs typeface="Arial" panose="020B0604020202020204" pitchFamily="34" charset="0"/>
                        </a:rPr>
                        <a:t>2023-2024 </a:t>
                      </a:r>
                      <a:r>
                        <a:rPr lang="ru-RU" sz="1000" b="1" baseline="0" dirty="0" err="1" smtClean="0">
                          <a:latin typeface="+mn-lt"/>
                          <a:cs typeface="Arial" panose="020B0604020202020204" pitchFamily="34" charset="0"/>
                        </a:rPr>
                        <a:t>оқу</a:t>
                      </a:r>
                      <a:r>
                        <a:rPr lang="ru-RU" sz="1000" b="1" baseline="0" dirty="0" smtClean="0">
                          <a:latin typeface="+mn-lt"/>
                          <a:cs typeface="Arial" panose="020B0604020202020204" pitchFamily="34" charset="0"/>
                        </a:rPr>
                        <a:t> </a:t>
                      </a:r>
                      <a:r>
                        <a:rPr lang="ru-RU" sz="1000" b="1" baseline="0" dirty="0" err="1" smtClean="0">
                          <a:latin typeface="+mn-lt"/>
                          <a:cs typeface="Arial" panose="020B0604020202020204" pitchFamily="34" charset="0"/>
                        </a:rPr>
                        <a:t>жылындағы</a:t>
                      </a:r>
                      <a:r>
                        <a:rPr lang="ru-RU" sz="1000" b="1" baseline="0" dirty="0" smtClean="0">
                          <a:latin typeface="+mn-lt"/>
                          <a:cs typeface="Arial" panose="020B0604020202020204" pitchFamily="34" charset="0"/>
                        </a:rPr>
                        <a:t> </a:t>
                      </a:r>
                      <a:r>
                        <a:rPr lang="ru-RU" sz="1000" b="1" baseline="0" dirty="0" err="1" smtClean="0">
                          <a:latin typeface="+mn-lt"/>
                          <a:cs typeface="Arial" panose="020B0604020202020204" pitchFamily="34" charset="0"/>
                        </a:rPr>
                        <a:t>жүргізілген</a:t>
                      </a:r>
                      <a:r>
                        <a:rPr lang="ru-RU" sz="1000" b="1" baseline="0" dirty="0" smtClean="0">
                          <a:latin typeface="+mn-lt"/>
                          <a:cs typeface="Arial" panose="020B0604020202020204" pitchFamily="34" charset="0"/>
                        </a:rPr>
                        <a:t> </a:t>
                      </a:r>
                      <a:r>
                        <a:rPr lang="ru-RU" sz="1000" b="1" baseline="0" dirty="0" err="1" smtClean="0">
                          <a:latin typeface="+mn-lt"/>
                          <a:cs typeface="Arial" panose="020B0604020202020204" pitchFamily="34" charset="0"/>
                        </a:rPr>
                        <a:t>бірлескен</a:t>
                      </a:r>
                      <a:r>
                        <a:rPr lang="ru-RU" sz="1000" b="1" baseline="0" dirty="0" smtClean="0">
                          <a:latin typeface="+mn-lt"/>
                          <a:cs typeface="Arial" panose="020B0604020202020204" pitchFamily="34" charset="0"/>
                        </a:rPr>
                        <a:t> </a:t>
                      </a:r>
                      <a:r>
                        <a:rPr lang="ru-RU" sz="1000" b="1" baseline="0" dirty="0" err="1" smtClean="0">
                          <a:latin typeface="+mn-lt"/>
                          <a:cs typeface="Arial" panose="020B0604020202020204" pitchFamily="34" charset="0"/>
                        </a:rPr>
                        <a:t>жұмыс</a:t>
                      </a:r>
                      <a:r>
                        <a:rPr lang="ru-RU" sz="1000" b="1" baseline="0" dirty="0" smtClean="0">
                          <a:latin typeface="+mn-lt"/>
                          <a:cs typeface="Arial" panose="020B0604020202020204" pitchFamily="34" charset="0"/>
                        </a:rPr>
                        <a:t> </a:t>
                      </a:r>
                      <a:r>
                        <a:rPr lang="ru-RU" sz="1000" b="1" baseline="0" dirty="0" err="1" smtClean="0">
                          <a:latin typeface="+mn-lt"/>
                          <a:cs typeface="Arial" panose="020B0604020202020204" pitchFamily="34" charset="0"/>
                        </a:rPr>
                        <a:t>нәтижелерін</a:t>
                      </a:r>
                      <a:r>
                        <a:rPr lang="ru-RU" sz="1000" b="1" baseline="0" dirty="0" smtClean="0">
                          <a:latin typeface="+mn-lt"/>
                          <a:cs typeface="Arial" panose="020B0604020202020204" pitchFamily="34" charset="0"/>
                        </a:rPr>
                        <a:t> </a:t>
                      </a:r>
                      <a:r>
                        <a:rPr lang="ru-RU" sz="1000" b="1" baseline="0" dirty="0" err="1" smtClean="0">
                          <a:latin typeface="+mn-lt"/>
                          <a:cs typeface="Arial" panose="020B0604020202020204" pitchFamily="34" charset="0"/>
                        </a:rPr>
                        <a:t>талдау</a:t>
                      </a:r>
                      <a:r>
                        <a:rPr lang="ru-RU" sz="1000" b="1" baseline="0" dirty="0" smtClean="0">
                          <a:latin typeface="+mn-lt"/>
                          <a:cs typeface="Arial" panose="020B0604020202020204" pitchFamily="34" charset="0"/>
                        </a:rPr>
                        <a:t>.</a:t>
                      </a:r>
                      <a:endParaRPr lang="ru-RU" sz="1000" b="1" dirty="0">
                        <a:latin typeface="+mn-lt"/>
                        <a:cs typeface="Arial" panose="020B0604020202020204" pitchFamily="34" charset="0"/>
                      </a:endParaRPr>
                    </a:p>
                  </a:txBody>
                  <a:tcPr marL="68580" marR="68580" marT="34290" marB="34290">
                    <a:lnR w="12700" cap="flat" cmpd="sng" algn="ctr">
                      <a:solidFill>
                        <a:schemeClr val="tx1"/>
                      </a:solidFill>
                      <a:prstDash val="solid"/>
                      <a:round/>
                      <a:headEnd type="none" w="med" len="med"/>
                      <a:tailEnd type="none" w="med" len="med"/>
                    </a:lnR>
                  </a:tcPr>
                </a:tc>
                <a:tc hMerge="1">
                  <a:tcPr/>
                </a:tc>
                <a:tc>
                  <a:txBody>
                    <a:bodyPr/>
                    <a:lstStyle/>
                    <a:p>
                      <a:pPr algn="ctr"/>
                      <a:r>
                        <a:rPr lang="ru-RU" sz="1000" b="1" dirty="0" err="1" smtClean="0">
                          <a:latin typeface="+mn-lt"/>
                          <a:cs typeface="Arial" panose="020B0604020202020204" pitchFamily="34" charset="0"/>
                        </a:rPr>
                        <a:t>сараптама</a:t>
                      </a:r>
                      <a:endParaRPr lang="ru-RU" sz="1000" b="1" dirty="0">
                        <a:latin typeface="+mn-lt"/>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52624" y="0"/>
            <a:ext cx="859790" cy="572135"/>
          </a:xfrm>
          <a:custGeom>
            <a:avLst/>
            <a:gdLst/>
            <a:ahLst/>
            <a:cxnLst/>
            <a:rect l="l" t="t" r="r" b="b"/>
            <a:pathLst>
              <a:path w="859790" h="572135">
                <a:moveTo>
                  <a:pt x="429749" y="571660"/>
                </a:moveTo>
                <a:lnTo>
                  <a:pt x="0" y="325576"/>
                </a:lnTo>
                <a:lnTo>
                  <a:pt x="0" y="0"/>
                </a:lnTo>
                <a:lnTo>
                  <a:pt x="859499" y="0"/>
                </a:lnTo>
                <a:lnTo>
                  <a:pt x="859499" y="325576"/>
                </a:lnTo>
                <a:lnTo>
                  <a:pt x="429749" y="571660"/>
                </a:lnTo>
                <a:close/>
              </a:path>
            </a:pathLst>
          </a:custGeom>
          <a:solidFill>
            <a:srgbClr val="1C1848"/>
          </a:solidFill>
        </p:spPr>
        <p:txBody>
          <a:bodyPr wrap="square" lIns="0" tIns="0" rIns="0" bIns="0" rtlCol="0"/>
          <a:lstStyle/>
          <a:p/>
        </p:txBody>
      </p:sp>
      <p:sp>
        <p:nvSpPr>
          <p:cNvPr id="3" name="object 3"/>
          <p:cNvSpPr/>
          <p:nvPr/>
        </p:nvSpPr>
        <p:spPr>
          <a:xfrm>
            <a:off x="0" y="1016637"/>
            <a:ext cx="470534" cy="740410"/>
          </a:xfrm>
          <a:custGeom>
            <a:avLst/>
            <a:gdLst/>
            <a:ahLst/>
            <a:cxnLst/>
            <a:rect l="l" t="t" r="r" b="b"/>
            <a:pathLst>
              <a:path w="470534" h="740410">
                <a:moveTo>
                  <a:pt x="186624" y="740099"/>
                </a:moveTo>
                <a:lnTo>
                  <a:pt x="0" y="633235"/>
                </a:lnTo>
                <a:lnTo>
                  <a:pt x="0" y="106864"/>
                </a:lnTo>
                <a:lnTo>
                  <a:pt x="186624" y="0"/>
                </a:lnTo>
                <a:lnTo>
                  <a:pt x="470124" y="162337"/>
                </a:lnTo>
                <a:lnTo>
                  <a:pt x="470124" y="577762"/>
                </a:lnTo>
                <a:lnTo>
                  <a:pt x="186624" y="740099"/>
                </a:lnTo>
                <a:close/>
              </a:path>
            </a:pathLst>
          </a:custGeom>
          <a:solidFill>
            <a:srgbClr val="CACDCE"/>
          </a:solidFill>
        </p:spPr>
        <p:txBody>
          <a:bodyPr wrap="square" lIns="0" tIns="0" rIns="0" bIns="0" rtlCol="0"/>
          <a:lstStyle/>
          <a:p/>
        </p:txBody>
      </p:sp>
      <p:sp>
        <p:nvSpPr>
          <p:cNvPr id="4" name="object 4"/>
          <p:cNvSpPr/>
          <p:nvPr/>
        </p:nvSpPr>
        <p:spPr>
          <a:xfrm>
            <a:off x="1945454" y="0"/>
            <a:ext cx="808990" cy="228600"/>
          </a:xfrm>
          <a:custGeom>
            <a:avLst/>
            <a:gdLst/>
            <a:ahLst/>
            <a:cxnLst/>
            <a:rect l="l" t="t" r="r" b="b"/>
            <a:pathLst>
              <a:path w="808989" h="228600">
                <a:moveTo>
                  <a:pt x="404362" y="228554"/>
                </a:moveTo>
                <a:lnTo>
                  <a:pt x="0" y="0"/>
                </a:lnTo>
                <a:lnTo>
                  <a:pt x="808760" y="0"/>
                </a:lnTo>
                <a:lnTo>
                  <a:pt x="404362" y="228554"/>
                </a:lnTo>
                <a:close/>
              </a:path>
            </a:pathLst>
          </a:custGeom>
          <a:solidFill>
            <a:srgbClr val="8680BB"/>
          </a:solidFill>
        </p:spPr>
        <p:txBody>
          <a:bodyPr wrap="square" lIns="0" tIns="0" rIns="0" bIns="0" rtlCol="0"/>
          <a:lstStyle/>
          <a:p/>
        </p:txBody>
      </p:sp>
      <p:sp>
        <p:nvSpPr>
          <p:cNvPr id="5" name="object 5"/>
          <p:cNvSpPr/>
          <p:nvPr/>
        </p:nvSpPr>
        <p:spPr>
          <a:xfrm>
            <a:off x="1773020" y="377782"/>
            <a:ext cx="248920" cy="284480"/>
          </a:xfrm>
          <a:custGeom>
            <a:avLst/>
            <a:gdLst/>
            <a:ahLst/>
            <a:cxnLst/>
            <a:rect l="l" t="t" r="r" b="b"/>
            <a:pathLst>
              <a:path w="248919" h="284480">
                <a:moveTo>
                  <a:pt x="248590" y="284466"/>
                </a:moveTo>
                <a:lnTo>
                  <a:pt x="0" y="143979"/>
                </a:lnTo>
                <a:lnTo>
                  <a:pt x="248590" y="0"/>
                </a:lnTo>
                <a:lnTo>
                  <a:pt x="248590" y="284466"/>
                </a:lnTo>
                <a:close/>
              </a:path>
            </a:pathLst>
          </a:custGeom>
          <a:solidFill>
            <a:srgbClr val="F1662D"/>
          </a:solidFill>
        </p:spPr>
        <p:txBody>
          <a:bodyPr wrap="square" lIns="0" tIns="0" rIns="0" bIns="0" rtlCol="0"/>
          <a:lstStyle/>
          <a:p/>
        </p:txBody>
      </p:sp>
      <p:sp>
        <p:nvSpPr>
          <p:cNvPr id="6" name="object 6"/>
          <p:cNvSpPr/>
          <p:nvPr/>
        </p:nvSpPr>
        <p:spPr>
          <a:xfrm>
            <a:off x="703425" y="1255687"/>
            <a:ext cx="149860" cy="170815"/>
          </a:xfrm>
          <a:custGeom>
            <a:avLst/>
            <a:gdLst/>
            <a:ahLst/>
            <a:cxnLst/>
            <a:rect l="l" t="t" r="r" b="b"/>
            <a:pathLst>
              <a:path w="149859" h="170815">
                <a:moveTo>
                  <a:pt x="149676" y="170665"/>
                </a:moveTo>
                <a:lnTo>
                  <a:pt x="0" y="86196"/>
                </a:lnTo>
                <a:lnTo>
                  <a:pt x="149676" y="0"/>
                </a:lnTo>
                <a:lnTo>
                  <a:pt x="149676" y="170665"/>
                </a:lnTo>
                <a:close/>
              </a:path>
            </a:pathLst>
          </a:custGeom>
          <a:solidFill>
            <a:srgbClr val="FFFFFF"/>
          </a:solidFill>
        </p:spPr>
        <p:txBody>
          <a:bodyPr wrap="square" lIns="0" tIns="0" rIns="0" bIns="0" rtlCol="0"/>
          <a:lstStyle/>
          <a:p/>
        </p:txBody>
      </p:sp>
      <p:sp>
        <p:nvSpPr>
          <p:cNvPr id="7" name="object 7"/>
          <p:cNvSpPr/>
          <p:nvPr/>
        </p:nvSpPr>
        <p:spPr>
          <a:xfrm>
            <a:off x="2104752" y="218035"/>
            <a:ext cx="134620" cy="153670"/>
          </a:xfrm>
          <a:custGeom>
            <a:avLst/>
            <a:gdLst/>
            <a:ahLst/>
            <a:cxnLst/>
            <a:rect l="l" t="t" r="r" b="b"/>
            <a:pathLst>
              <a:path w="134619" h="153670">
                <a:moveTo>
                  <a:pt x="0" y="153609"/>
                </a:moveTo>
                <a:lnTo>
                  <a:pt x="0" y="0"/>
                </a:lnTo>
                <a:lnTo>
                  <a:pt x="134348" y="77484"/>
                </a:lnTo>
                <a:lnTo>
                  <a:pt x="0" y="153609"/>
                </a:lnTo>
                <a:close/>
              </a:path>
            </a:pathLst>
          </a:custGeom>
          <a:solidFill>
            <a:srgbClr val="CACDCE"/>
          </a:solidFill>
        </p:spPr>
        <p:txBody>
          <a:bodyPr wrap="square" lIns="0" tIns="0" rIns="0" bIns="0" rtlCol="0"/>
          <a:lstStyle/>
          <a:p/>
        </p:txBody>
      </p:sp>
      <p:grpSp>
        <p:nvGrpSpPr>
          <p:cNvPr id="8" name="object 8"/>
          <p:cNvGrpSpPr/>
          <p:nvPr/>
        </p:nvGrpSpPr>
        <p:grpSpPr>
          <a:xfrm>
            <a:off x="0" y="0"/>
            <a:ext cx="918210" cy="1702435"/>
            <a:chOff x="0" y="0"/>
            <a:chExt cx="918210" cy="1702435"/>
          </a:xfrm>
        </p:grpSpPr>
        <p:sp>
          <p:nvSpPr>
            <p:cNvPr id="9" name="object 9"/>
            <p:cNvSpPr/>
            <p:nvPr/>
          </p:nvSpPr>
          <p:spPr>
            <a:xfrm>
              <a:off x="0" y="0"/>
              <a:ext cx="140335" cy="1702435"/>
            </a:xfrm>
            <a:custGeom>
              <a:avLst/>
              <a:gdLst/>
              <a:ahLst/>
              <a:cxnLst/>
              <a:rect l="l" t="t" r="r" b="b"/>
              <a:pathLst>
                <a:path w="140335" h="1702435">
                  <a:moveTo>
                    <a:pt x="0" y="1702128"/>
                  </a:moveTo>
                  <a:lnTo>
                    <a:pt x="0" y="0"/>
                  </a:lnTo>
                  <a:lnTo>
                    <a:pt x="139757" y="0"/>
                  </a:lnTo>
                  <a:lnTo>
                    <a:pt x="139757" y="1621553"/>
                  </a:lnTo>
                  <a:lnTo>
                    <a:pt x="0" y="1702128"/>
                  </a:lnTo>
                  <a:close/>
                </a:path>
              </a:pathLst>
            </a:custGeom>
            <a:solidFill>
              <a:srgbClr val="272753"/>
            </a:solidFill>
          </p:spPr>
          <p:txBody>
            <a:bodyPr wrap="square" lIns="0" tIns="0" rIns="0" bIns="0" rtlCol="0"/>
            <a:lstStyle/>
            <a:p/>
          </p:txBody>
        </p:sp>
        <p:sp>
          <p:nvSpPr>
            <p:cNvPr id="10" name="object 10"/>
            <p:cNvSpPr/>
            <p:nvPr/>
          </p:nvSpPr>
          <p:spPr>
            <a:xfrm>
              <a:off x="0" y="1039041"/>
              <a:ext cx="918210" cy="589915"/>
            </a:xfrm>
            <a:custGeom>
              <a:avLst/>
              <a:gdLst/>
              <a:ahLst/>
              <a:cxnLst/>
              <a:rect l="l" t="t" r="r" b="b"/>
              <a:pathLst>
                <a:path w="918210" h="589914">
                  <a:moveTo>
                    <a:pt x="0" y="589526"/>
                  </a:moveTo>
                  <a:lnTo>
                    <a:pt x="0" y="448416"/>
                  </a:lnTo>
                  <a:lnTo>
                    <a:pt x="793601" y="0"/>
                  </a:lnTo>
                  <a:lnTo>
                    <a:pt x="917878" y="71787"/>
                  </a:lnTo>
                  <a:lnTo>
                    <a:pt x="0" y="589526"/>
                  </a:lnTo>
                  <a:close/>
                </a:path>
              </a:pathLst>
            </a:custGeom>
            <a:solidFill>
              <a:srgbClr val="FFFFFF">
                <a:alpha val="50199"/>
              </a:srgbClr>
            </a:solidFill>
          </p:spPr>
          <p:txBody>
            <a:bodyPr wrap="square" lIns="0" tIns="0" rIns="0" bIns="0" rtlCol="0"/>
            <a:lstStyle/>
            <a:p/>
          </p:txBody>
        </p:sp>
      </p:grpSp>
      <p:grpSp>
        <p:nvGrpSpPr>
          <p:cNvPr id="11" name="object 11"/>
          <p:cNvGrpSpPr/>
          <p:nvPr/>
        </p:nvGrpSpPr>
        <p:grpSpPr>
          <a:xfrm>
            <a:off x="1452699" y="0"/>
            <a:ext cx="851535" cy="494665"/>
            <a:chOff x="1452699" y="0"/>
            <a:chExt cx="851535" cy="494665"/>
          </a:xfrm>
        </p:grpSpPr>
        <p:sp>
          <p:nvSpPr>
            <p:cNvPr id="12" name="object 12"/>
            <p:cNvSpPr/>
            <p:nvPr/>
          </p:nvSpPr>
          <p:spPr>
            <a:xfrm>
              <a:off x="1452699" y="0"/>
              <a:ext cx="347980" cy="494665"/>
            </a:xfrm>
            <a:custGeom>
              <a:avLst/>
              <a:gdLst/>
              <a:ahLst/>
              <a:cxnLst/>
              <a:rect l="l" t="t" r="r" b="b"/>
              <a:pathLst>
                <a:path w="347980" h="494665">
                  <a:moveTo>
                    <a:pt x="173699" y="494660"/>
                  </a:moveTo>
                  <a:lnTo>
                    <a:pt x="0" y="395196"/>
                  </a:lnTo>
                  <a:lnTo>
                    <a:pt x="0" y="0"/>
                  </a:lnTo>
                  <a:lnTo>
                    <a:pt x="347399" y="0"/>
                  </a:lnTo>
                  <a:lnTo>
                    <a:pt x="347399" y="395196"/>
                  </a:lnTo>
                  <a:lnTo>
                    <a:pt x="173699" y="494660"/>
                  </a:lnTo>
                  <a:close/>
                </a:path>
              </a:pathLst>
            </a:custGeom>
            <a:solidFill>
              <a:srgbClr val="EA8A4F"/>
            </a:solidFill>
          </p:spPr>
          <p:txBody>
            <a:bodyPr wrap="square" lIns="0" tIns="0" rIns="0" bIns="0" rtlCol="0"/>
            <a:lstStyle/>
            <a:p/>
          </p:txBody>
        </p:sp>
        <p:sp>
          <p:nvSpPr>
            <p:cNvPr id="13" name="object 13"/>
            <p:cNvSpPr/>
            <p:nvPr/>
          </p:nvSpPr>
          <p:spPr>
            <a:xfrm>
              <a:off x="1645998" y="0"/>
              <a:ext cx="658495" cy="321945"/>
            </a:xfrm>
            <a:custGeom>
              <a:avLst/>
              <a:gdLst/>
              <a:ahLst/>
              <a:cxnLst/>
              <a:rect l="l" t="t" r="r" b="b"/>
              <a:pathLst>
                <a:path w="658494" h="321945">
                  <a:moveTo>
                    <a:pt x="87660" y="321502"/>
                  </a:moveTo>
                  <a:lnTo>
                    <a:pt x="0" y="272121"/>
                  </a:lnTo>
                  <a:lnTo>
                    <a:pt x="481571" y="0"/>
                  </a:lnTo>
                  <a:lnTo>
                    <a:pt x="657921" y="0"/>
                  </a:lnTo>
                  <a:lnTo>
                    <a:pt x="87660" y="321502"/>
                  </a:lnTo>
                  <a:close/>
                </a:path>
              </a:pathLst>
            </a:custGeom>
            <a:solidFill>
              <a:srgbClr val="FFFFFF"/>
            </a:solidFill>
          </p:spPr>
          <p:txBody>
            <a:bodyPr wrap="square" lIns="0" tIns="0" rIns="0" bIns="0" rtlCol="0"/>
            <a:lstStyle/>
            <a:p/>
          </p:txBody>
        </p:sp>
      </p:grpSp>
      <p:grpSp>
        <p:nvGrpSpPr>
          <p:cNvPr id="14" name="object 14"/>
          <p:cNvGrpSpPr/>
          <p:nvPr/>
        </p:nvGrpSpPr>
        <p:grpSpPr>
          <a:xfrm>
            <a:off x="0" y="0"/>
            <a:ext cx="734695" cy="1068705"/>
            <a:chOff x="0" y="0"/>
            <a:chExt cx="734695" cy="1068705"/>
          </a:xfrm>
        </p:grpSpPr>
        <p:sp>
          <p:nvSpPr>
            <p:cNvPr id="15" name="object 15"/>
            <p:cNvSpPr/>
            <p:nvPr/>
          </p:nvSpPr>
          <p:spPr>
            <a:xfrm>
              <a:off x="240774" y="0"/>
              <a:ext cx="494030" cy="1068705"/>
            </a:xfrm>
            <a:custGeom>
              <a:avLst/>
              <a:gdLst/>
              <a:ahLst/>
              <a:cxnLst/>
              <a:rect l="l" t="t" r="r" b="b"/>
              <a:pathLst>
                <a:path w="494030" h="1068705">
                  <a:moveTo>
                    <a:pt x="246899" y="1068235"/>
                  </a:moveTo>
                  <a:lnTo>
                    <a:pt x="0" y="926855"/>
                  </a:lnTo>
                  <a:lnTo>
                    <a:pt x="0" y="0"/>
                  </a:lnTo>
                  <a:lnTo>
                    <a:pt x="493799" y="0"/>
                  </a:lnTo>
                  <a:lnTo>
                    <a:pt x="493799" y="926855"/>
                  </a:lnTo>
                  <a:lnTo>
                    <a:pt x="246899" y="1068235"/>
                  </a:lnTo>
                  <a:close/>
                </a:path>
              </a:pathLst>
            </a:custGeom>
            <a:solidFill>
              <a:srgbClr val="8680BB"/>
            </a:solidFill>
          </p:spPr>
          <p:txBody>
            <a:bodyPr wrap="square" lIns="0" tIns="0" rIns="0" bIns="0" rtlCol="0"/>
            <a:lstStyle/>
            <a:p/>
          </p:txBody>
        </p:sp>
        <p:sp>
          <p:nvSpPr>
            <p:cNvPr id="16" name="object 16"/>
            <p:cNvSpPr/>
            <p:nvPr/>
          </p:nvSpPr>
          <p:spPr>
            <a:xfrm>
              <a:off x="0" y="0"/>
              <a:ext cx="371475" cy="440690"/>
            </a:xfrm>
            <a:custGeom>
              <a:avLst/>
              <a:gdLst/>
              <a:ahLst/>
              <a:cxnLst/>
              <a:rect l="l" t="t" r="r" b="b"/>
              <a:pathLst>
                <a:path w="371475" h="440690">
                  <a:moveTo>
                    <a:pt x="137962" y="440385"/>
                  </a:moveTo>
                  <a:lnTo>
                    <a:pt x="0" y="361384"/>
                  </a:lnTo>
                  <a:lnTo>
                    <a:pt x="0" y="0"/>
                  </a:lnTo>
                  <a:lnTo>
                    <a:pt x="370912" y="0"/>
                  </a:lnTo>
                  <a:lnTo>
                    <a:pt x="370912" y="306993"/>
                  </a:lnTo>
                  <a:lnTo>
                    <a:pt x="137962" y="440385"/>
                  </a:lnTo>
                  <a:close/>
                </a:path>
              </a:pathLst>
            </a:custGeom>
            <a:solidFill>
              <a:srgbClr val="EA8A4F"/>
            </a:solidFill>
          </p:spPr>
          <p:txBody>
            <a:bodyPr wrap="square" lIns="0" tIns="0" rIns="0" bIns="0" rtlCol="0"/>
            <a:lstStyle/>
            <a:p/>
          </p:txBody>
        </p:sp>
      </p:grpSp>
      <p:sp>
        <p:nvSpPr>
          <p:cNvPr id="17" name="object 17"/>
          <p:cNvSpPr/>
          <p:nvPr/>
        </p:nvSpPr>
        <p:spPr>
          <a:xfrm>
            <a:off x="839574" y="453210"/>
            <a:ext cx="497205" cy="558800"/>
          </a:xfrm>
          <a:custGeom>
            <a:avLst/>
            <a:gdLst/>
            <a:ahLst/>
            <a:cxnLst/>
            <a:rect l="l" t="t" r="r" b="b"/>
            <a:pathLst>
              <a:path w="497205" h="558800">
                <a:moveTo>
                  <a:pt x="248549" y="558600"/>
                </a:moveTo>
                <a:lnTo>
                  <a:pt x="0" y="416275"/>
                </a:lnTo>
                <a:lnTo>
                  <a:pt x="0" y="142324"/>
                </a:lnTo>
                <a:lnTo>
                  <a:pt x="248549" y="0"/>
                </a:lnTo>
                <a:lnTo>
                  <a:pt x="497099" y="142324"/>
                </a:lnTo>
                <a:lnTo>
                  <a:pt x="497099" y="416275"/>
                </a:lnTo>
                <a:lnTo>
                  <a:pt x="248549" y="558600"/>
                </a:lnTo>
                <a:close/>
              </a:path>
            </a:pathLst>
          </a:custGeom>
          <a:ln w="19049">
            <a:solidFill>
              <a:srgbClr val="F1662D"/>
            </a:solidFill>
          </a:ln>
        </p:spPr>
        <p:txBody>
          <a:bodyPr wrap="square" lIns="0" tIns="0" rIns="0" bIns="0" rtlCol="0"/>
          <a:lstStyle/>
          <a:p/>
        </p:txBody>
      </p:sp>
      <p:grpSp>
        <p:nvGrpSpPr>
          <p:cNvPr id="18" name="object 18"/>
          <p:cNvGrpSpPr/>
          <p:nvPr/>
        </p:nvGrpSpPr>
        <p:grpSpPr>
          <a:xfrm>
            <a:off x="1800354" y="548343"/>
            <a:ext cx="4663482" cy="4077970"/>
            <a:chOff x="2560820" y="589618"/>
            <a:chExt cx="3398520" cy="4077970"/>
          </a:xfrm>
        </p:grpSpPr>
        <p:sp>
          <p:nvSpPr>
            <p:cNvPr id="19" name="object 19"/>
            <p:cNvSpPr/>
            <p:nvPr/>
          </p:nvSpPr>
          <p:spPr>
            <a:xfrm>
              <a:off x="2560820" y="589618"/>
              <a:ext cx="3398520" cy="4077970"/>
            </a:xfrm>
            <a:custGeom>
              <a:avLst/>
              <a:gdLst/>
              <a:ahLst/>
              <a:cxnLst/>
              <a:rect l="l" t="t" r="r" b="b"/>
              <a:pathLst>
                <a:path w="3398520" h="4077970">
                  <a:moveTo>
                    <a:pt x="3201708" y="4077490"/>
                  </a:moveTo>
                  <a:lnTo>
                    <a:pt x="196240" y="4077490"/>
                  </a:lnTo>
                  <a:lnTo>
                    <a:pt x="144049" y="4071023"/>
                  </a:lnTo>
                  <a:lnTo>
                    <a:pt x="97165" y="4052768"/>
                  </a:lnTo>
                  <a:lnTo>
                    <a:pt x="57453" y="4024447"/>
                  </a:lnTo>
                  <a:lnTo>
                    <a:pt x="26778" y="3987784"/>
                  </a:lnTo>
                  <a:lnTo>
                    <a:pt x="7005" y="3944499"/>
                  </a:lnTo>
                  <a:lnTo>
                    <a:pt x="0" y="3896315"/>
                  </a:lnTo>
                  <a:lnTo>
                    <a:pt x="0" y="181174"/>
                  </a:lnTo>
                  <a:lnTo>
                    <a:pt x="7005" y="132990"/>
                  </a:lnTo>
                  <a:lnTo>
                    <a:pt x="26778" y="89706"/>
                  </a:lnTo>
                  <a:lnTo>
                    <a:pt x="57453" y="53042"/>
                  </a:lnTo>
                  <a:lnTo>
                    <a:pt x="97165" y="24722"/>
                  </a:lnTo>
                  <a:lnTo>
                    <a:pt x="144049" y="6467"/>
                  </a:lnTo>
                  <a:lnTo>
                    <a:pt x="196240" y="0"/>
                  </a:lnTo>
                  <a:lnTo>
                    <a:pt x="3201708" y="0"/>
                  </a:lnTo>
                  <a:lnTo>
                    <a:pt x="3253899" y="6467"/>
                  </a:lnTo>
                  <a:lnTo>
                    <a:pt x="3300783" y="24722"/>
                  </a:lnTo>
                  <a:lnTo>
                    <a:pt x="3340495" y="53042"/>
                  </a:lnTo>
                  <a:lnTo>
                    <a:pt x="3371170" y="89706"/>
                  </a:lnTo>
                  <a:lnTo>
                    <a:pt x="3390943" y="132990"/>
                  </a:lnTo>
                  <a:lnTo>
                    <a:pt x="3397949" y="181174"/>
                  </a:lnTo>
                  <a:lnTo>
                    <a:pt x="3397949" y="3896315"/>
                  </a:lnTo>
                  <a:lnTo>
                    <a:pt x="3390943" y="3944499"/>
                  </a:lnTo>
                  <a:lnTo>
                    <a:pt x="3371170" y="3987784"/>
                  </a:lnTo>
                  <a:lnTo>
                    <a:pt x="3340495" y="4024447"/>
                  </a:lnTo>
                  <a:lnTo>
                    <a:pt x="3300783" y="4052768"/>
                  </a:lnTo>
                  <a:lnTo>
                    <a:pt x="3253899" y="4071023"/>
                  </a:lnTo>
                  <a:lnTo>
                    <a:pt x="3201708" y="4077490"/>
                  </a:lnTo>
                  <a:close/>
                </a:path>
              </a:pathLst>
            </a:custGeom>
            <a:solidFill>
              <a:srgbClr val="EA8A4F"/>
            </a:solidFill>
          </p:spPr>
          <p:txBody>
            <a:bodyPr wrap="square" lIns="0" tIns="0" rIns="0" bIns="0" rtlCol="0"/>
            <a:lstStyle/>
            <a:p/>
          </p:txBody>
        </p:sp>
        <p:pic>
          <p:nvPicPr>
            <p:cNvPr id="20" name="object 20"/>
            <p:cNvPicPr/>
            <p:nvPr/>
          </p:nvPicPr>
          <p:blipFill>
            <a:blip r:embed="rId1" cstate="print"/>
            <a:stretch>
              <a:fillRect/>
            </a:stretch>
          </p:blipFill>
          <p:spPr>
            <a:xfrm>
              <a:off x="4216812" y="698637"/>
              <a:ext cx="86919" cy="80801"/>
            </a:xfrm>
            <a:prstGeom prst="rect">
              <a:avLst/>
            </a:prstGeom>
          </p:spPr>
        </p:pic>
        <p:pic>
          <p:nvPicPr>
            <p:cNvPr id="21" name="object 21"/>
            <p:cNvPicPr/>
            <p:nvPr/>
          </p:nvPicPr>
          <p:blipFill>
            <a:blip r:embed="rId2" cstate="print"/>
            <a:stretch>
              <a:fillRect/>
            </a:stretch>
          </p:blipFill>
          <p:spPr>
            <a:xfrm>
              <a:off x="4184217" y="4410737"/>
              <a:ext cx="151703" cy="141048"/>
            </a:xfrm>
            <a:prstGeom prst="rect">
              <a:avLst/>
            </a:prstGeom>
          </p:spPr>
        </p:pic>
        <p:sp>
          <p:nvSpPr>
            <p:cNvPr id="22" name="object 22"/>
            <p:cNvSpPr/>
            <p:nvPr/>
          </p:nvSpPr>
          <p:spPr>
            <a:xfrm>
              <a:off x="2890009" y="936444"/>
              <a:ext cx="2740025" cy="3383915"/>
            </a:xfrm>
            <a:custGeom>
              <a:avLst/>
              <a:gdLst/>
              <a:ahLst/>
              <a:cxnLst/>
              <a:rect l="l" t="t" r="r" b="b"/>
              <a:pathLst>
                <a:path w="2740025" h="3383915">
                  <a:moveTo>
                    <a:pt x="2739529" y="3383817"/>
                  </a:moveTo>
                  <a:lnTo>
                    <a:pt x="0" y="3383817"/>
                  </a:lnTo>
                  <a:lnTo>
                    <a:pt x="0" y="0"/>
                  </a:lnTo>
                  <a:lnTo>
                    <a:pt x="2739529" y="0"/>
                  </a:lnTo>
                  <a:lnTo>
                    <a:pt x="2739529" y="3383817"/>
                  </a:lnTo>
                  <a:close/>
                </a:path>
              </a:pathLst>
            </a:custGeom>
            <a:solidFill>
              <a:srgbClr val="ECEDED"/>
            </a:solidFill>
          </p:spPr>
          <p:txBody>
            <a:bodyPr wrap="square" lIns="0" tIns="0" rIns="0" bIns="0" rtlCol="0"/>
            <a:lstStyle/>
            <a:p/>
          </p:txBody>
        </p:sp>
      </p:grpSp>
      <p:sp>
        <p:nvSpPr>
          <p:cNvPr id="23" name="object 23"/>
          <p:cNvSpPr txBox="1">
            <a:spLocks noGrp="1"/>
          </p:cNvSpPr>
          <p:nvPr>
            <p:ph type="title"/>
          </p:nvPr>
        </p:nvSpPr>
        <p:spPr>
          <a:xfrm>
            <a:off x="2218421" y="1879890"/>
            <a:ext cx="3748690" cy="1243930"/>
          </a:xfrm>
          <a:prstGeom prst="rect">
            <a:avLst/>
          </a:prstGeom>
        </p:spPr>
        <p:txBody>
          <a:bodyPr vert="horz" wrap="square" lIns="0" tIns="12700" rIns="0" bIns="0" rtlCol="0">
            <a:spAutoFit/>
          </a:bodyPr>
          <a:lstStyle/>
          <a:p>
            <a:pPr marL="70485" marR="5080" indent="-58420" algn="ctr">
              <a:lnSpc>
                <a:spcPct val="100000"/>
              </a:lnSpc>
              <a:spcBef>
                <a:spcPts val="100"/>
              </a:spcBef>
            </a:pPr>
            <a:r>
              <a:rPr lang="en-US" sz="4000" spc="-340" dirty="0" smtClean="0">
                <a:solidFill>
                  <a:schemeClr val="accent1">
                    <a:lumMod val="60000"/>
                    <a:lumOff val="40000"/>
                  </a:schemeClr>
                </a:solidFill>
              </a:rPr>
              <a:t>Назарларыңызға рақмет</a:t>
            </a:r>
            <a:r>
              <a:rPr sz="4000" spc="-380" dirty="0" smtClean="0">
                <a:solidFill>
                  <a:schemeClr val="accent1">
                    <a:lumMod val="60000"/>
                    <a:lumOff val="40000"/>
                  </a:schemeClr>
                </a:solidFill>
              </a:rPr>
              <a:t>!</a:t>
            </a:r>
            <a:endParaRPr sz="4000" spc="-380" dirty="0">
              <a:solidFill>
                <a:schemeClr val="accent1">
                  <a:lumMod val="60000"/>
                  <a:lumOff val="40000"/>
                </a:schemeClr>
              </a:solidFill>
            </a:endParaRPr>
          </a:p>
        </p:txBody>
      </p:sp>
      <p:grpSp>
        <p:nvGrpSpPr>
          <p:cNvPr id="24" name="object 24"/>
          <p:cNvGrpSpPr/>
          <p:nvPr/>
        </p:nvGrpSpPr>
        <p:grpSpPr>
          <a:xfrm>
            <a:off x="6225185" y="2584293"/>
            <a:ext cx="2907665" cy="2559685"/>
            <a:chOff x="6225185" y="2584293"/>
            <a:chExt cx="2907665" cy="2559685"/>
          </a:xfrm>
        </p:grpSpPr>
        <p:sp>
          <p:nvSpPr>
            <p:cNvPr id="25" name="object 25"/>
            <p:cNvSpPr/>
            <p:nvPr/>
          </p:nvSpPr>
          <p:spPr>
            <a:xfrm>
              <a:off x="6225184" y="5139702"/>
              <a:ext cx="2905760" cy="3810"/>
            </a:xfrm>
            <a:custGeom>
              <a:avLst/>
              <a:gdLst/>
              <a:ahLst/>
              <a:cxnLst/>
              <a:rect l="l" t="t" r="r" b="b"/>
              <a:pathLst>
                <a:path w="2905759" h="3810">
                  <a:moveTo>
                    <a:pt x="2905531" y="1270"/>
                  </a:moveTo>
                  <a:lnTo>
                    <a:pt x="2530525" y="1270"/>
                  </a:lnTo>
                  <a:lnTo>
                    <a:pt x="2530525" y="0"/>
                  </a:lnTo>
                  <a:lnTo>
                    <a:pt x="375018" y="0"/>
                  </a:lnTo>
                  <a:lnTo>
                    <a:pt x="375018" y="1270"/>
                  </a:lnTo>
                  <a:lnTo>
                    <a:pt x="0" y="1270"/>
                  </a:lnTo>
                  <a:lnTo>
                    <a:pt x="0" y="2540"/>
                  </a:lnTo>
                  <a:lnTo>
                    <a:pt x="458101" y="2540"/>
                  </a:lnTo>
                  <a:lnTo>
                    <a:pt x="458101" y="3797"/>
                  </a:lnTo>
                  <a:lnTo>
                    <a:pt x="2447455" y="3797"/>
                  </a:lnTo>
                  <a:lnTo>
                    <a:pt x="2447455" y="2540"/>
                  </a:lnTo>
                  <a:lnTo>
                    <a:pt x="2905531" y="2540"/>
                  </a:lnTo>
                  <a:lnTo>
                    <a:pt x="2905531" y="1270"/>
                  </a:lnTo>
                  <a:close/>
                </a:path>
              </a:pathLst>
            </a:custGeom>
            <a:solidFill>
              <a:srgbClr val="1B1847"/>
            </a:solidFill>
          </p:spPr>
          <p:txBody>
            <a:bodyPr wrap="square" lIns="0" tIns="0" rIns="0" bIns="0" rtlCol="0"/>
            <a:lstStyle/>
            <a:p/>
          </p:txBody>
        </p:sp>
        <p:pic>
          <p:nvPicPr>
            <p:cNvPr id="26" name="object 26"/>
            <p:cNvPicPr/>
            <p:nvPr/>
          </p:nvPicPr>
          <p:blipFill>
            <a:blip r:embed="rId3" cstate="print"/>
            <a:stretch>
              <a:fillRect/>
            </a:stretch>
          </p:blipFill>
          <p:spPr>
            <a:xfrm>
              <a:off x="8364190" y="3242363"/>
              <a:ext cx="768476" cy="1900176"/>
            </a:xfrm>
            <a:prstGeom prst="rect">
              <a:avLst/>
            </a:prstGeom>
          </p:spPr>
        </p:pic>
        <p:sp>
          <p:nvSpPr>
            <p:cNvPr id="27" name="object 27"/>
            <p:cNvSpPr/>
            <p:nvPr/>
          </p:nvSpPr>
          <p:spPr>
            <a:xfrm>
              <a:off x="7000430" y="4030878"/>
              <a:ext cx="548640" cy="292100"/>
            </a:xfrm>
            <a:custGeom>
              <a:avLst/>
              <a:gdLst/>
              <a:ahLst/>
              <a:cxnLst/>
              <a:rect l="l" t="t" r="r" b="b"/>
              <a:pathLst>
                <a:path w="548640" h="292100">
                  <a:moveTo>
                    <a:pt x="548513" y="271665"/>
                  </a:moveTo>
                  <a:lnTo>
                    <a:pt x="383565" y="271665"/>
                  </a:lnTo>
                  <a:lnTo>
                    <a:pt x="318630" y="0"/>
                  </a:lnTo>
                  <a:lnTo>
                    <a:pt x="0" y="0"/>
                  </a:lnTo>
                  <a:lnTo>
                    <a:pt x="76454" y="291807"/>
                  </a:lnTo>
                  <a:lnTo>
                    <a:pt x="139877" y="291807"/>
                  </a:lnTo>
                  <a:lnTo>
                    <a:pt x="388391" y="291807"/>
                  </a:lnTo>
                  <a:lnTo>
                    <a:pt x="548513" y="291807"/>
                  </a:lnTo>
                  <a:lnTo>
                    <a:pt x="548513" y="271665"/>
                  </a:lnTo>
                  <a:close/>
                </a:path>
              </a:pathLst>
            </a:custGeom>
            <a:solidFill>
              <a:srgbClr val="1B1847"/>
            </a:solidFill>
          </p:spPr>
          <p:txBody>
            <a:bodyPr wrap="square" lIns="0" tIns="0" rIns="0" bIns="0" rtlCol="0"/>
            <a:lstStyle/>
            <a:p/>
          </p:txBody>
        </p:sp>
        <p:sp>
          <p:nvSpPr>
            <p:cNvPr id="28" name="object 28"/>
            <p:cNvSpPr/>
            <p:nvPr/>
          </p:nvSpPr>
          <p:spPr>
            <a:xfrm>
              <a:off x="7018242" y="4044175"/>
              <a:ext cx="351155" cy="256540"/>
            </a:xfrm>
            <a:custGeom>
              <a:avLst/>
              <a:gdLst/>
              <a:ahLst/>
              <a:cxnLst/>
              <a:rect l="l" t="t" r="r" b="b"/>
              <a:pathLst>
                <a:path w="351154" h="256539">
                  <a:moveTo>
                    <a:pt x="351149" y="256335"/>
                  </a:moveTo>
                  <a:lnTo>
                    <a:pt x="66208" y="256335"/>
                  </a:lnTo>
                  <a:lnTo>
                    <a:pt x="0" y="0"/>
                  </a:lnTo>
                  <a:lnTo>
                    <a:pt x="286572" y="0"/>
                  </a:lnTo>
                  <a:lnTo>
                    <a:pt x="351149" y="256335"/>
                  </a:lnTo>
                  <a:close/>
                </a:path>
              </a:pathLst>
            </a:custGeom>
            <a:solidFill>
              <a:srgbClr val="F4F4F4"/>
            </a:solidFill>
          </p:spPr>
          <p:txBody>
            <a:bodyPr wrap="square" lIns="0" tIns="0" rIns="0" bIns="0" rtlCol="0"/>
            <a:lstStyle/>
            <a:p/>
          </p:txBody>
        </p:sp>
        <p:sp>
          <p:nvSpPr>
            <p:cNvPr id="29" name="object 29"/>
            <p:cNvSpPr/>
            <p:nvPr/>
          </p:nvSpPr>
          <p:spPr>
            <a:xfrm>
              <a:off x="7018242" y="4044175"/>
              <a:ext cx="291465" cy="19050"/>
            </a:xfrm>
            <a:custGeom>
              <a:avLst/>
              <a:gdLst/>
              <a:ahLst/>
              <a:cxnLst/>
              <a:rect l="l" t="t" r="r" b="b"/>
              <a:pathLst>
                <a:path w="291465" h="19050">
                  <a:moveTo>
                    <a:pt x="291299" y="18551"/>
                  </a:moveTo>
                  <a:lnTo>
                    <a:pt x="4759" y="18551"/>
                  </a:lnTo>
                  <a:lnTo>
                    <a:pt x="0" y="0"/>
                  </a:lnTo>
                  <a:lnTo>
                    <a:pt x="286172" y="0"/>
                  </a:lnTo>
                  <a:lnTo>
                    <a:pt x="291299" y="18551"/>
                  </a:lnTo>
                  <a:close/>
                </a:path>
              </a:pathLst>
            </a:custGeom>
            <a:solidFill>
              <a:srgbClr val="EAEAEA"/>
            </a:solidFill>
          </p:spPr>
          <p:txBody>
            <a:bodyPr wrap="square" lIns="0" tIns="0" rIns="0" bIns="0" rtlCol="0"/>
            <a:lstStyle/>
            <a:p/>
          </p:txBody>
        </p:sp>
        <p:sp>
          <p:nvSpPr>
            <p:cNvPr id="30" name="object 30"/>
            <p:cNvSpPr/>
            <p:nvPr/>
          </p:nvSpPr>
          <p:spPr>
            <a:xfrm>
              <a:off x="7032523" y="4050245"/>
              <a:ext cx="27940" cy="6985"/>
            </a:xfrm>
            <a:custGeom>
              <a:avLst/>
              <a:gdLst/>
              <a:ahLst/>
              <a:cxnLst/>
              <a:rect l="l" t="t" r="r" b="b"/>
              <a:pathLst>
                <a:path w="27940" h="6985">
                  <a:moveTo>
                    <a:pt x="5956" y="2806"/>
                  </a:moveTo>
                  <a:lnTo>
                    <a:pt x="5549" y="1181"/>
                  </a:lnTo>
                  <a:lnTo>
                    <a:pt x="4356" y="406"/>
                  </a:lnTo>
                  <a:lnTo>
                    <a:pt x="3162" y="0"/>
                  </a:lnTo>
                  <a:lnTo>
                    <a:pt x="1193" y="0"/>
                  </a:lnTo>
                  <a:lnTo>
                    <a:pt x="0" y="1587"/>
                  </a:lnTo>
                  <a:lnTo>
                    <a:pt x="0" y="5245"/>
                  </a:lnTo>
                  <a:lnTo>
                    <a:pt x="1193" y="6426"/>
                  </a:lnTo>
                  <a:lnTo>
                    <a:pt x="3162" y="6426"/>
                  </a:lnTo>
                  <a:lnTo>
                    <a:pt x="4749" y="6019"/>
                  </a:lnTo>
                  <a:lnTo>
                    <a:pt x="5956" y="4432"/>
                  </a:lnTo>
                  <a:lnTo>
                    <a:pt x="5956" y="2806"/>
                  </a:lnTo>
                  <a:close/>
                </a:path>
                <a:path w="27940" h="6985">
                  <a:moveTo>
                    <a:pt x="17030" y="1587"/>
                  </a:moveTo>
                  <a:lnTo>
                    <a:pt x="15443" y="0"/>
                  </a:lnTo>
                  <a:lnTo>
                    <a:pt x="13868" y="0"/>
                  </a:lnTo>
                  <a:lnTo>
                    <a:pt x="12280" y="0"/>
                  </a:lnTo>
                  <a:lnTo>
                    <a:pt x="10680" y="1587"/>
                  </a:lnTo>
                  <a:lnTo>
                    <a:pt x="10680" y="5245"/>
                  </a:lnTo>
                  <a:lnTo>
                    <a:pt x="12280" y="6426"/>
                  </a:lnTo>
                  <a:lnTo>
                    <a:pt x="15443" y="6426"/>
                  </a:lnTo>
                  <a:lnTo>
                    <a:pt x="17030" y="5245"/>
                  </a:lnTo>
                  <a:lnTo>
                    <a:pt x="17030" y="1587"/>
                  </a:lnTo>
                  <a:close/>
                </a:path>
                <a:path w="27940" h="6985">
                  <a:moveTo>
                    <a:pt x="27724" y="1587"/>
                  </a:moveTo>
                  <a:lnTo>
                    <a:pt x="26555" y="0"/>
                  </a:lnTo>
                  <a:lnTo>
                    <a:pt x="24561" y="0"/>
                  </a:lnTo>
                  <a:lnTo>
                    <a:pt x="22999" y="0"/>
                  </a:lnTo>
                  <a:lnTo>
                    <a:pt x="21399" y="1587"/>
                  </a:lnTo>
                  <a:lnTo>
                    <a:pt x="21399" y="5245"/>
                  </a:lnTo>
                  <a:lnTo>
                    <a:pt x="22999" y="6426"/>
                  </a:lnTo>
                  <a:lnTo>
                    <a:pt x="26555" y="6426"/>
                  </a:lnTo>
                  <a:lnTo>
                    <a:pt x="27724" y="5245"/>
                  </a:lnTo>
                  <a:lnTo>
                    <a:pt x="27724" y="1587"/>
                  </a:lnTo>
                  <a:close/>
                </a:path>
              </a:pathLst>
            </a:custGeom>
            <a:solidFill>
              <a:srgbClr val="F9F9F9"/>
            </a:solidFill>
          </p:spPr>
          <p:txBody>
            <a:bodyPr wrap="square" lIns="0" tIns="0" rIns="0" bIns="0" rtlCol="0"/>
            <a:lstStyle/>
            <a:p/>
          </p:txBody>
        </p:sp>
        <p:pic>
          <p:nvPicPr>
            <p:cNvPr id="31" name="object 31"/>
            <p:cNvPicPr/>
            <p:nvPr/>
          </p:nvPicPr>
          <p:blipFill>
            <a:blip r:embed="rId4" cstate="print"/>
            <a:stretch>
              <a:fillRect/>
            </a:stretch>
          </p:blipFill>
          <p:spPr>
            <a:xfrm>
              <a:off x="7082055" y="4109884"/>
              <a:ext cx="206882" cy="119704"/>
            </a:xfrm>
            <a:prstGeom prst="rect">
              <a:avLst/>
            </a:prstGeom>
          </p:spPr>
        </p:pic>
        <p:sp>
          <p:nvSpPr>
            <p:cNvPr id="32" name="object 32"/>
            <p:cNvSpPr/>
            <p:nvPr/>
          </p:nvSpPr>
          <p:spPr>
            <a:xfrm>
              <a:off x="6656400" y="4321822"/>
              <a:ext cx="1631950" cy="814069"/>
            </a:xfrm>
            <a:custGeom>
              <a:avLst/>
              <a:gdLst/>
              <a:ahLst/>
              <a:cxnLst/>
              <a:rect l="l" t="t" r="r" b="b"/>
              <a:pathLst>
                <a:path w="1631950" h="814070">
                  <a:moveTo>
                    <a:pt x="1631683" y="0"/>
                  </a:moveTo>
                  <a:lnTo>
                    <a:pt x="0" y="0"/>
                  </a:lnTo>
                  <a:lnTo>
                    <a:pt x="0" y="38100"/>
                  </a:lnTo>
                  <a:lnTo>
                    <a:pt x="24968" y="38100"/>
                  </a:lnTo>
                  <a:lnTo>
                    <a:pt x="24968" y="814070"/>
                  </a:lnTo>
                  <a:lnTo>
                    <a:pt x="75298" y="814070"/>
                  </a:lnTo>
                  <a:lnTo>
                    <a:pt x="75298" y="38100"/>
                  </a:lnTo>
                  <a:lnTo>
                    <a:pt x="344030" y="38100"/>
                  </a:lnTo>
                  <a:lnTo>
                    <a:pt x="344030" y="814070"/>
                  </a:lnTo>
                  <a:lnTo>
                    <a:pt x="394360" y="814070"/>
                  </a:lnTo>
                  <a:lnTo>
                    <a:pt x="394360" y="38100"/>
                  </a:lnTo>
                  <a:lnTo>
                    <a:pt x="1559153" y="38100"/>
                  </a:lnTo>
                  <a:lnTo>
                    <a:pt x="1559153" y="814070"/>
                  </a:lnTo>
                  <a:lnTo>
                    <a:pt x="1609890" y="814070"/>
                  </a:lnTo>
                  <a:lnTo>
                    <a:pt x="1609890" y="38100"/>
                  </a:lnTo>
                  <a:lnTo>
                    <a:pt x="1631683" y="38100"/>
                  </a:lnTo>
                  <a:lnTo>
                    <a:pt x="1631683" y="0"/>
                  </a:lnTo>
                  <a:close/>
                </a:path>
              </a:pathLst>
            </a:custGeom>
            <a:solidFill>
              <a:srgbClr val="1B1847"/>
            </a:solidFill>
          </p:spPr>
          <p:txBody>
            <a:bodyPr wrap="square" lIns="0" tIns="0" rIns="0" bIns="0" rtlCol="0"/>
            <a:lstStyle/>
            <a:p/>
          </p:txBody>
        </p:sp>
        <p:sp>
          <p:nvSpPr>
            <p:cNvPr id="33" name="object 33"/>
            <p:cNvSpPr/>
            <p:nvPr/>
          </p:nvSpPr>
          <p:spPr>
            <a:xfrm>
              <a:off x="7753431" y="4610639"/>
              <a:ext cx="66040" cy="0"/>
            </a:xfrm>
            <a:custGeom>
              <a:avLst/>
              <a:gdLst/>
              <a:ahLst/>
              <a:cxnLst/>
              <a:rect l="l" t="t" r="r" b="b"/>
              <a:pathLst>
                <a:path w="66040">
                  <a:moveTo>
                    <a:pt x="0" y="0"/>
                  </a:moveTo>
                  <a:lnTo>
                    <a:pt x="65809" y="0"/>
                  </a:lnTo>
                </a:path>
              </a:pathLst>
            </a:custGeom>
            <a:ln w="3175">
              <a:solidFill>
                <a:srgbClr val="1B1847"/>
              </a:solidFill>
            </a:ln>
          </p:spPr>
          <p:txBody>
            <a:bodyPr wrap="square" lIns="0" tIns="0" rIns="0" bIns="0" rtlCol="0"/>
            <a:lstStyle/>
            <a:p/>
          </p:txBody>
        </p:sp>
        <p:sp>
          <p:nvSpPr>
            <p:cNvPr id="34" name="object 34"/>
            <p:cNvSpPr/>
            <p:nvPr/>
          </p:nvSpPr>
          <p:spPr>
            <a:xfrm>
              <a:off x="7272692" y="4616936"/>
              <a:ext cx="3810" cy="1905"/>
            </a:xfrm>
            <a:custGeom>
              <a:avLst/>
              <a:gdLst/>
              <a:ahLst/>
              <a:cxnLst/>
              <a:rect l="l" t="t" r="r" b="b"/>
              <a:pathLst>
                <a:path w="3809" h="1904">
                  <a:moveTo>
                    <a:pt x="2762" y="1624"/>
                  </a:moveTo>
                  <a:lnTo>
                    <a:pt x="798" y="1624"/>
                  </a:lnTo>
                  <a:lnTo>
                    <a:pt x="0" y="1218"/>
                  </a:lnTo>
                  <a:lnTo>
                    <a:pt x="0" y="406"/>
                  </a:lnTo>
                  <a:lnTo>
                    <a:pt x="798" y="0"/>
                  </a:lnTo>
                  <a:lnTo>
                    <a:pt x="1597" y="0"/>
                  </a:lnTo>
                  <a:lnTo>
                    <a:pt x="2762" y="0"/>
                  </a:lnTo>
                  <a:lnTo>
                    <a:pt x="3561" y="406"/>
                  </a:lnTo>
                  <a:lnTo>
                    <a:pt x="3561" y="1218"/>
                  </a:lnTo>
                  <a:lnTo>
                    <a:pt x="2762" y="1624"/>
                  </a:lnTo>
                  <a:close/>
                </a:path>
              </a:pathLst>
            </a:custGeom>
            <a:solidFill>
              <a:srgbClr val="23418E"/>
            </a:solidFill>
          </p:spPr>
          <p:txBody>
            <a:bodyPr wrap="square" lIns="0" tIns="0" rIns="0" bIns="0" rtlCol="0"/>
            <a:lstStyle/>
            <a:p/>
          </p:txBody>
        </p:sp>
        <p:sp>
          <p:nvSpPr>
            <p:cNvPr id="35" name="object 35"/>
            <p:cNvSpPr/>
            <p:nvPr/>
          </p:nvSpPr>
          <p:spPr>
            <a:xfrm>
              <a:off x="6335382" y="2586290"/>
              <a:ext cx="1832610" cy="1223010"/>
            </a:xfrm>
            <a:custGeom>
              <a:avLst/>
              <a:gdLst/>
              <a:ahLst/>
              <a:cxnLst/>
              <a:rect l="l" t="t" r="r" b="b"/>
              <a:pathLst>
                <a:path w="1832609" h="1223010">
                  <a:moveTo>
                    <a:pt x="1832610" y="1222503"/>
                  </a:moveTo>
                  <a:lnTo>
                    <a:pt x="0" y="1222503"/>
                  </a:lnTo>
                  <a:lnTo>
                    <a:pt x="0" y="0"/>
                  </a:lnTo>
                  <a:lnTo>
                    <a:pt x="1832610" y="0"/>
                  </a:lnTo>
                  <a:lnTo>
                    <a:pt x="1832610" y="1222503"/>
                  </a:lnTo>
                  <a:close/>
                </a:path>
              </a:pathLst>
            </a:custGeom>
            <a:solidFill>
              <a:srgbClr val="F9F9F9"/>
            </a:solidFill>
          </p:spPr>
          <p:txBody>
            <a:bodyPr wrap="square" lIns="0" tIns="0" rIns="0" bIns="0" rtlCol="0"/>
            <a:lstStyle/>
            <a:p/>
          </p:txBody>
        </p:sp>
        <p:sp>
          <p:nvSpPr>
            <p:cNvPr id="36" name="object 36"/>
            <p:cNvSpPr/>
            <p:nvPr/>
          </p:nvSpPr>
          <p:spPr>
            <a:xfrm>
              <a:off x="6334184" y="2584293"/>
              <a:ext cx="1835785" cy="1226185"/>
            </a:xfrm>
            <a:custGeom>
              <a:avLst/>
              <a:gdLst/>
              <a:ahLst/>
              <a:cxnLst/>
              <a:rect l="l" t="t" r="r" b="b"/>
              <a:pathLst>
                <a:path w="1835784" h="1226185">
                  <a:moveTo>
                    <a:pt x="0" y="1225720"/>
                  </a:moveTo>
                  <a:lnTo>
                    <a:pt x="0" y="0"/>
                  </a:lnTo>
                  <a:lnTo>
                    <a:pt x="1835407" y="406"/>
                  </a:lnTo>
                  <a:lnTo>
                    <a:pt x="1835405" y="3622"/>
                  </a:lnTo>
                  <a:lnTo>
                    <a:pt x="3162" y="3622"/>
                  </a:lnTo>
                  <a:lnTo>
                    <a:pt x="3162" y="1222470"/>
                  </a:lnTo>
                  <a:lnTo>
                    <a:pt x="0" y="1225720"/>
                  </a:lnTo>
                  <a:close/>
                </a:path>
                <a:path w="1835784" h="1226185">
                  <a:moveTo>
                    <a:pt x="1833809" y="1224501"/>
                  </a:moveTo>
                  <a:lnTo>
                    <a:pt x="1832245" y="3622"/>
                  </a:lnTo>
                  <a:lnTo>
                    <a:pt x="1835405" y="3622"/>
                  </a:lnTo>
                  <a:lnTo>
                    <a:pt x="1834553" y="578582"/>
                  </a:lnTo>
                  <a:lnTo>
                    <a:pt x="1833809" y="1224501"/>
                  </a:lnTo>
                  <a:close/>
                </a:path>
              </a:pathLst>
            </a:custGeom>
            <a:solidFill>
              <a:srgbClr val="1B1847"/>
            </a:solidFill>
          </p:spPr>
          <p:txBody>
            <a:bodyPr wrap="square" lIns="0" tIns="0" rIns="0" bIns="0" rtlCol="0"/>
            <a:lstStyle/>
            <a:p/>
          </p:txBody>
        </p:sp>
        <p:pic>
          <p:nvPicPr>
            <p:cNvPr id="37" name="object 37"/>
            <p:cNvPicPr/>
            <p:nvPr/>
          </p:nvPicPr>
          <p:blipFill>
            <a:blip r:embed="rId5" cstate="print"/>
            <a:stretch>
              <a:fillRect/>
            </a:stretch>
          </p:blipFill>
          <p:spPr>
            <a:xfrm>
              <a:off x="6894613" y="3261423"/>
              <a:ext cx="296059" cy="248684"/>
            </a:xfrm>
            <a:prstGeom prst="rect">
              <a:avLst/>
            </a:prstGeom>
          </p:spPr>
        </p:pic>
        <p:sp>
          <p:nvSpPr>
            <p:cNvPr id="38" name="object 38"/>
            <p:cNvSpPr/>
            <p:nvPr/>
          </p:nvSpPr>
          <p:spPr>
            <a:xfrm>
              <a:off x="7141578" y="3529342"/>
              <a:ext cx="116839" cy="25400"/>
            </a:xfrm>
            <a:custGeom>
              <a:avLst/>
              <a:gdLst/>
              <a:ahLst/>
              <a:cxnLst/>
              <a:rect l="l" t="t" r="r" b="b"/>
              <a:pathLst>
                <a:path w="116840" h="25400">
                  <a:moveTo>
                    <a:pt x="112128" y="1270"/>
                  </a:moveTo>
                  <a:lnTo>
                    <a:pt x="100482" y="1270"/>
                  </a:lnTo>
                  <a:lnTo>
                    <a:pt x="100482" y="0"/>
                  </a:lnTo>
                  <a:lnTo>
                    <a:pt x="15900" y="0"/>
                  </a:lnTo>
                  <a:lnTo>
                    <a:pt x="15900" y="1270"/>
                  </a:lnTo>
                  <a:lnTo>
                    <a:pt x="4254" y="1270"/>
                  </a:lnTo>
                  <a:lnTo>
                    <a:pt x="4254" y="2540"/>
                  </a:lnTo>
                  <a:lnTo>
                    <a:pt x="112128" y="2540"/>
                  </a:lnTo>
                  <a:lnTo>
                    <a:pt x="112128" y="1270"/>
                  </a:lnTo>
                  <a:close/>
                </a:path>
                <a:path w="116840" h="25400">
                  <a:moveTo>
                    <a:pt x="116408" y="22860"/>
                  </a:moveTo>
                  <a:lnTo>
                    <a:pt x="0" y="22860"/>
                  </a:lnTo>
                  <a:lnTo>
                    <a:pt x="0" y="24130"/>
                  </a:lnTo>
                  <a:lnTo>
                    <a:pt x="24409" y="24130"/>
                  </a:lnTo>
                  <a:lnTo>
                    <a:pt x="24409" y="25400"/>
                  </a:lnTo>
                  <a:lnTo>
                    <a:pt x="91960" y="25400"/>
                  </a:lnTo>
                  <a:lnTo>
                    <a:pt x="91960" y="24130"/>
                  </a:lnTo>
                  <a:lnTo>
                    <a:pt x="116408" y="24130"/>
                  </a:lnTo>
                  <a:lnTo>
                    <a:pt x="116408" y="22860"/>
                  </a:lnTo>
                  <a:close/>
                </a:path>
              </a:pathLst>
            </a:custGeom>
            <a:solidFill>
              <a:srgbClr val="1B1847"/>
            </a:solidFill>
          </p:spPr>
          <p:txBody>
            <a:bodyPr wrap="square" lIns="0" tIns="0" rIns="0" bIns="0" rtlCol="0"/>
            <a:lstStyle/>
            <a:p/>
          </p:txBody>
        </p:sp>
        <p:sp>
          <p:nvSpPr>
            <p:cNvPr id="39" name="object 39"/>
            <p:cNvSpPr/>
            <p:nvPr/>
          </p:nvSpPr>
          <p:spPr>
            <a:xfrm>
              <a:off x="6686931" y="3055461"/>
              <a:ext cx="360680" cy="360045"/>
            </a:xfrm>
            <a:custGeom>
              <a:avLst/>
              <a:gdLst/>
              <a:ahLst/>
              <a:cxnLst/>
              <a:rect l="l" t="t" r="r" b="b"/>
              <a:pathLst>
                <a:path w="360679" h="360045">
                  <a:moveTo>
                    <a:pt x="177556" y="359925"/>
                  </a:moveTo>
                  <a:lnTo>
                    <a:pt x="130411" y="352831"/>
                  </a:lnTo>
                  <a:lnTo>
                    <a:pt x="88012" y="334280"/>
                  </a:lnTo>
                  <a:lnTo>
                    <a:pt x="52065" y="305985"/>
                  </a:lnTo>
                  <a:lnTo>
                    <a:pt x="24277" y="269658"/>
                  </a:lnTo>
                  <a:lnTo>
                    <a:pt x="6353" y="227012"/>
                  </a:lnTo>
                  <a:lnTo>
                    <a:pt x="0" y="179759"/>
                  </a:lnTo>
                  <a:lnTo>
                    <a:pt x="6473" y="132579"/>
                  </a:lnTo>
                  <a:lnTo>
                    <a:pt x="24713" y="89808"/>
                  </a:lnTo>
                  <a:lnTo>
                    <a:pt x="52948" y="53305"/>
                  </a:lnTo>
                  <a:lnTo>
                    <a:pt x="89408" y="24930"/>
                  </a:lnTo>
                  <a:lnTo>
                    <a:pt x="132322" y="6542"/>
                  </a:lnTo>
                  <a:lnTo>
                    <a:pt x="179919" y="0"/>
                  </a:lnTo>
                  <a:lnTo>
                    <a:pt x="227685" y="6486"/>
                  </a:lnTo>
                  <a:lnTo>
                    <a:pt x="270711" y="24750"/>
                  </a:lnTo>
                  <a:lnTo>
                    <a:pt x="307239" y="53001"/>
                  </a:lnTo>
                  <a:lnTo>
                    <a:pt x="335509" y="89447"/>
                  </a:lnTo>
                  <a:lnTo>
                    <a:pt x="353762" y="132297"/>
                  </a:lnTo>
                  <a:lnTo>
                    <a:pt x="360237" y="179759"/>
                  </a:lnTo>
                  <a:lnTo>
                    <a:pt x="179919" y="179759"/>
                  </a:lnTo>
                  <a:lnTo>
                    <a:pt x="177556" y="359925"/>
                  </a:lnTo>
                  <a:close/>
                </a:path>
              </a:pathLst>
            </a:custGeom>
            <a:solidFill>
              <a:srgbClr val="F0672E"/>
            </a:solidFill>
          </p:spPr>
          <p:txBody>
            <a:bodyPr wrap="square" lIns="0" tIns="0" rIns="0" bIns="0" rtlCol="0"/>
            <a:lstStyle/>
            <a:p/>
          </p:txBody>
        </p:sp>
        <p:pic>
          <p:nvPicPr>
            <p:cNvPr id="40" name="object 40"/>
            <p:cNvPicPr/>
            <p:nvPr/>
          </p:nvPicPr>
          <p:blipFill>
            <a:blip r:embed="rId6" cstate="print"/>
            <a:stretch>
              <a:fillRect/>
            </a:stretch>
          </p:blipFill>
          <p:spPr>
            <a:xfrm>
              <a:off x="6633805" y="3064330"/>
              <a:ext cx="162909" cy="118892"/>
            </a:xfrm>
            <a:prstGeom prst="rect">
              <a:avLst/>
            </a:prstGeom>
          </p:spPr>
        </p:pic>
        <p:sp>
          <p:nvSpPr>
            <p:cNvPr id="41" name="object 41"/>
            <p:cNvSpPr/>
            <p:nvPr/>
          </p:nvSpPr>
          <p:spPr>
            <a:xfrm>
              <a:off x="6474980" y="3055632"/>
              <a:ext cx="110489" cy="24130"/>
            </a:xfrm>
            <a:custGeom>
              <a:avLst/>
              <a:gdLst/>
              <a:ahLst/>
              <a:cxnLst/>
              <a:rect l="l" t="t" r="r" b="b"/>
              <a:pathLst>
                <a:path w="110490" h="24130">
                  <a:moveTo>
                    <a:pt x="106781" y="22860"/>
                  </a:moveTo>
                  <a:lnTo>
                    <a:pt x="106400" y="22860"/>
                  </a:lnTo>
                  <a:lnTo>
                    <a:pt x="106400" y="21590"/>
                  </a:lnTo>
                  <a:lnTo>
                    <a:pt x="3581" y="21590"/>
                  </a:lnTo>
                  <a:lnTo>
                    <a:pt x="3581" y="22860"/>
                  </a:lnTo>
                  <a:lnTo>
                    <a:pt x="3213" y="22860"/>
                  </a:lnTo>
                  <a:lnTo>
                    <a:pt x="3213" y="24130"/>
                  </a:lnTo>
                  <a:lnTo>
                    <a:pt x="106781" y="24130"/>
                  </a:lnTo>
                  <a:lnTo>
                    <a:pt x="106781" y="22860"/>
                  </a:lnTo>
                  <a:close/>
                </a:path>
                <a:path w="110490" h="24130">
                  <a:moveTo>
                    <a:pt x="109982" y="0"/>
                  </a:moveTo>
                  <a:lnTo>
                    <a:pt x="0" y="0"/>
                  </a:lnTo>
                  <a:lnTo>
                    <a:pt x="0" y="1270"/>
                  </a:lnTo>
                  <a:lnTo>
                    <a:pt x="11569" y="1270"/>
                  </a:lnTo>
                  <a:lnTo>
                    <a:pt x="11569" y="2540"/>
                  </a:lnTo>
                  <a:lnTo>
                    <a:pt x="98399" y="2540"/>
                  </a:lnTo>
                  <a:lnTo>
                    <a:pt x="98399" y="1270"/>
                  </a:lnTo>
                  <a:lnTo>
                    <a:pt x="109982" y="1270"/>
                  </a:lnTo>
                  <a:lnTo>
                    <a:pt x="109982" y="0"/>
                  </a:lnTo>
                  <a:close/>
                </a:path>
              </a:pathLst>
            </a:custGeom>
            <a:solidFill>
              <a:srgbClr val="1B1847"/>
            </a:solidFill>
          </p:spPr>
          <p:txBody>
            <a:bodyPr wrap="square" lIns="0" tIns="0" rIns="0" bIns="0" rtlCol="0"/>
            <a:lstStyle/>
            <a:p/>
          </p:txBody>
        </p:sp>
        <p:pic>
          <p:nvPicPr>
            <p:cNvPr id="42" name="object 42"/>
            <p:cNvPicPr/>
            <p:nvPr/>
          </p:nvPicPr>
          <p:blipFill>
            <a:blip r:embed="rId7" cstate="print"/>
            <a:stretch>
              <a:fillRect/>
            </a:stretch>
          </p:blipFill>
          <p:spPr>
            <a:xfrm>
              <a:off x="7362668" y="2768487"/>
              <a:ext cx="285358" cy="168487"/>
            </a:xfrm>
            <a:prstGeom prst="rect">
              <a:avLst/>
            </a:prstGeom>
          </p:spPr>
        </p:pic>
        <p:sp>
          <p:nvSpPr>
            <p:cNvPr id="43" name="object 43"/>
            <p:cNvSpPr/>
            <p:nvPr/>
          </p:nvSpPr>
          <p:spPr>
            <a:xfrm>
              <a:off x="7372188" y="2920454"/>
              <a:ext cx="265430" cy="138430"/>
            </a:xfrm>
            <a:custGeom>
              <a:avLst/>
              <a:gdLst/>
              <a:ahLst/>
              <a:cxnLst/>
              <a:rect l="l" t="t" r="r" b="b"/>
              <a:pathLst>
                <a:path w="265429" h="138430">
                  <a:moveTo>
                    <a:pt x="132251" y="138086"/>
                  </a:moveTo>
                  <a:lnTo>
                    <a:pt x="87414" y="130270"/>
                  </a:lnTo>
                  <a:lnTo>
                    <a:pt x="48225" y="108253"/>
                  </a:lnTo>
                  <a:lnTo>
                    <a:pt x="17986" y="74190"/>
                  </a:lnTo>
                  <a:lnTo>
                    <a:pt x="0" y="30230"/>
                  </a:lnTo>
                  <a:lnTo>
                    <a:pt x="132351" y="0"/>
                  </a:lnTo>
                  <a:lnTo>
                    <a:pt x="132750" y="0"/>
                  </a:lnTo>
                  <a:lnTo>
                    <a:pt x="265135" y="29418"/>
                  </a:lnTo>
                  <a:lnTo>
                    <a:pt x="251439" y="66318"/>
                  </a:lnTo>
                  <a:lnTo>
                    <a:pt x="228672" y="97281"/>
                  </a:lnTo>
                  <a:lnTo>
                    <a:pt x="198472" y="120607"/>
                  </a:lnTo>
                  <a:lnTo>
                    <a:pt x="162476" y="134600"/>
                  </a:lnTo>
                  <a:lnTo>
                    <a:pt x="132251" y="138086"/>
                  </a:lnTo>
                  <a:close/>
                </a:path>
              </a:pathLst>
            </a:custGeom>
            <a:solidFill>
              <a:srgbClr val="F68F4F"/>
            </a:solidFill>
          </p:spPr>
          <p:txBody>
            <a:bodyPr wrap="square" lIns="0" tIns="0" rIns="0" bIns="0" rtlCol="0"/>
            <a:lstStyle/>
            <a:p/>
          </p:txBody>
        </p:sp>
        <p:sp>
          <p:nvSpPr>
            <p:cNvPr id="44" name="object 44"/>
            <p:cNvSpPr/>
            <p:nvPr/>
          </p:nvSpPr>
          <p:spPr>
            <a:xfrm>
              <a:off x="7718374" y="2828302"/>
              <a:ext cx="297815" cy="142240"/>
            </a:xfrm>
            <a:custGeom>
              <a:avLst/>
              <a:gdLst/>
              <a:ahLst/>
              <a:cxnLst/>
              <a:rect l="l" t="t" r="r" b="b"/>
              <a:pathLst>
                <a:path w="297815" h="142239">
                  <a:moveTo>
                    <a:pt x="201193" y="139700"/>
                  </a:moveTo>
                  <a:lnTo>
                    <a:pt x="143179" y="139700"/>
                  </a:lnTo>
                  <a:lnTo>
                    <a:pt x="143179" y="138430"/>
                  </a:lnTo>
                  <a:lnTo>
                    <a:pt x="60744" y="138430"/>
                  </a:lnTo>
                  <a:lnTo>
                    <a:pt x="60744" y="139700"/>
                  </a:lnTo>
                  <a:lnTo>
                    <a:pt x="2857" y="139700"/>
                  </a:lnTo>
                  <a:lnTo>
                    <a:pt x="2857" y="140970"/>
                  </a:lnTo>
                  <a:lnTo>
                    <a:pt x="9321" y="140970"/>
                  </a:lnTo>
                  <a:lnTo>
                    <a:pt x="9321" y="142240"/>
                  </a:lnTo>
                  <a:lnTo>
                    <a:pt x="194678" y="142240"/>
                  </a:lnTo>
                  <a:lnTo>
                    <a:pt x="194678" y="140970"/>
                  </a:lnTo>
                  <a:lnTo>
                    <a:pt x="201193" y="140970"/>
                  </a:lnTo>
                  <a:lnTo>
                    <a:pt x="201193" y="139700"/>
                  </a:lnTo>
                  <a:close/>
                </a:path>
                <a:path w="297815" h="142239">
                  <a:moveTo>
                    <a:pt x="293103" y="0"/>
                  </a:moveTo>
                  <a:lnTo>
                    <a:pt x="4521" y="0"/>
                  </a:lnTo>
                  <a:lnTo>
                    <a:pt x="4521" y="1270"/>
                  </a:lnTo>
                  <a:lnTo>
                    <a:pt x="9283" y="1270"/>
                  </a:lnTo>
                  <a:lnTo>
                    <a:pt x="9283" y="2540"/>
                  </a:lnTo>
                  <a:lnTo>
                    <a:pt x="288340" y="2540"/>
                  </a:lnTo>
                  <a:lnTo>
                    <a:pt x="288340" y="1270"/>
                  </a:lnTo>
                  <a:lnTo>
                    <a:pt x="293103" y="1270"/>
                  </a:lnTo>
                  <a:lnTo>
                    <a:pt x="293103" y="0"/>
                  </a:lnTo>
                  <a:close/>
                </a:path>
                <a:path w="297815" h="142239">
                  <a:moveTo>
                    <a:pt x="294754" y="35560"/>
                  </a:moveTo>
                  <a:lnTo>
                    <a:pt x="151384" y="35560"/>
                  </a:lnTo>
                  <a:lnTo>
                    <a:pt x="151384" y="34290"/>
                  </a:lnTo>
                  <a:lnTo>
                    <a:pt x="146265" y="34290"/>
                  </a:lnTo>
                  <a:lnTo>
                    <a:pt x="146265" y="35560"/>
                  </a:lnTo>
                  <a:lnTo>
                    <a:pt x="2870" y="35560"/>
                  </a:lnTo>
                  <a:lnTo>
                    <a:pt x="2870" y="36830"/>
                  </a:lnTo>
                  <a:lnTo>
                    <a:pt x="22021" y="36830"/>
                  </a:lnTo>
                  <a:lnTo>
                    <a:pt x="22021" y="38100"/>
                  </a:lnTo>
                  <a:lnTo>
                    <a:pt x="275602" y="38100"/>
                  </a:lnTo>
                  <a:lnTo>
                    <a:pt x="275602" y="36830"/>
                  </a:lnTo>
                  <a:lnTo>
                    <a:pt x="294754" y="36830"/>
                  </a:lnTo>
                  <a:lnTo>
                    <a:pt x="294754" y="35560"/>
                  </a:lnTo>
                  <a:close/>
                </a:path>
                <a:path w="297815" h="142239">
                  <a:moveTo>
                    <a:pt x="296545" y="104140"/>
                  </a:moveTo>
                  <a:lnTo>
                    <a:pt x="234226" y="104140"/>
                  </a:lnTo>
                  <a:lnTo>
                    <a:pt x="234226" y="102870"/>
                  </a:lnTo>
                  <a:lnTo>
                    <a:pt x="50685" y="102870"/>
                  </a:lnTo>
                  <a:lnTo>
                    <a:pt x="50685" y="104140"/>
                  </a:lnTo>
                  <a:lnTo>
                    <a:pt x="0" y="104140"/>
                  </a:lnTo>
                  <a:lnTo>
                    <a:pt x="0" y="105410"/>
                  </a:lnTo>
                  <a:lnTo>
                    <a:pt x="33909" y="105410"/>
                  </a:lnTo>
                  <a:lnTo>
                    <a:pt x="33909" y="106680"/>
                  </a:lnTo>
                  <a:lnTo>
                    <a:pt x="263715" y="106680"/>
                  </a:lnTo>
                  <a:lnTo>
                    <a:pt x="263715" y="105410"/>
                  </a:lnTo>
                  <a:lnTo>
                    <a:pt x="296545" y="105410"/>
                  </a:lnTo>
                  <a:lnTo>
                    <a:pt x="296545" y="104140"/>
                  </a:lnTo>
                  <a:close/>
                </a:path>
                <a:path w="297815" h="142239">
                  <a:moveTo>
                    <a:pt x="297497" y="71120"/>
                  </a:moveTo>
                  <a:lnTo>
                    <a:pt x="237388" y="71120"/>
                  </a:lnTo>
                  <a:lnTo>
                    <a:pt x="237388" y="69850"/>
                  </a:lnTo>
                  <a:lnTo>
                    <a:pt x="60248" y="69850"/>
                  </a:lnTo>
                  <a:lnTo>
                    <a:pt x="60248" y="71120"/>
                  </a:lnTo>
                  <a:lnTo>
                    <a:pt x="114" y="71120"/>
                  </a:lnTo>
                  <a:lnTo>
                    <a:pt x="114" y="72390"/>
                  </a:lnTo>
                  <a:lnTo>
                    <a:pt x="18376" y="72390"/>
                  </a:lnTo>
                  <a:lnTo>
                    <a:pt x="18376" y="73660"/>
                  </a:lnTo>
                  <a:lnTo>
                    <a:pt x="279247" y="73660"/>
                  </a:lnTo>
                  <a:lnTo>
                    <a:pt x="279247" y="72390"/>
                  </a:lnTo>
                  <a:lnTo>
                    <a:pt x="297497" y="72390"/>
                  </a:lnTo>
                  <a:lnTo>
                    <a:pt x="297497" y="71120"/>
                  </a:lnTo>
                  <a:close/>
                </a:path>
              </a:pathLst>
            </a:custGeom>
            <a:solidFill>
              <a:srgbClr val="1B1847"/>
            </a:solidFill>
          </p:spPr>
          <p:txBody>
            <a:bodyPr wrap="square" lIns="0" tIns="0" rIns="0" bIns="0" rtlCol="0"/>
            <a:lstStyle/>
            <a:p/>
          </p:txBody>
        </p:sp>
        <p:sp>
          <p:nvSpPr>
            <p:cNvPr id="45" name="object 45"/>
            <p:cNvSpPr/>
            <p:nvPr/>
          </p:nvSpPr>
          <p:spPr>
            <a:xfrm>
              <a:off x="7393592" y="3225572"/>
              <a:ext cx="31750" cy="358140"/>
            </a:xfrm>
            <a:custGeom>
              <a:avLst/>
              <a:gdLst/>
              <a:ahLst/>
              <a:cxnLst/>
              <a:rect l="l" t="t" r="r" b="b"/>
              <a:pathLst>
                <a:path w="31750" h="358139">
                  <a:moveTo>
                    <a:pt x="31689" y="357895"/>
                  </a:moveTo>
                  <a:lnTo>
                    <a:pt x="0" y="357895"/>
                  </a:lnTo>
                  <a:lnTo>
                    <a:pt x="0" y="0"/>
                  </a:lnTo>
                  <a:lnTo>
                    <a:pt x="31689" y="0"/>
                  </a:lnTo>
                  <a:lnTo>
                    <a:pt x="31689" y="357895"/>
                  </a:lnTo>
                  <a:close/>
                </a:path>
              </a:pathLst>
            </a:custGeom>
            <a:solidFill>
              <a:srgbClr val="F0672E"/>
            </a:solidFill>
          </p:spPr>
          <p:txBody>
            <a:bodyPr wrap="square" lIns="0" tIns="0" rIns="0" bIns="0" rtlCol="0"/>
            <a:lstStyle/>
            <a:p/>
          </p:txBody>
        </p:sp>
        <p:sp>
          <p:nvSpPr>
            <p:cNvPr id="46" name="object 46"/>
            <p:cNvSpPr/>
            <p:nvPr/>
          </p:nvSpPr>
          <p:spPr>
            <a:xfrm>
              <a:off x="7454609" y="3347274"/>
              <a:ext cx="31750" cy="236220"/>
            </a:xfrm>
            <a:custGeom>
              <a:avLst/>
              <a:gdLst/>
              <a:ahLst/>
              <a:cxnLst/>
              <a:rect l="l" t="t" r="r" b="b"/>
              <a:pathLst>
                <a:path w="31750" h="236220">
                  <a:moveTo>
                    <a:pt x="31322" y="236193"/>
                  </a:moveTo>
                  <a:lnTo>
                    <a:pt x="0" y="236193"/>
                  </a:lnTo>
                  <a:lnTo>
                    <a:pt x="0" y="0"/>
                  </a:lnTo>
                  <a:lnTo>
                    <a:pt x="31322" y="0"/>
                  </a:lnTo>
                  <a:lnTo>
                    <a:pt x="31322" y="236193"/>
                  </a:lnTo>
                  <a:close/>
                </a:path>
              </a:pathLst>
            </a:custGeom>
            <a:solidFill>
              <a:srgbClr val="F68F4F"/>
            </a:solidFill>
          </p:spPr>
          <p:txBody>
            <a:bodyPr wrap="square" lIns="0" tIns="0" rIns="0" bIns="0" rtlCol="0"/>
            <a:lstStyle/>
            <a:p/>
          </p:txBody>
        </p:sp>
        <p:sp>
          <p:nvSpPr>
            <p:cNvPr id="47" name="object 47"/>
            <p:cNvSpPr/>
            <p:nvPr/>
          </p:nvSpPr>
          <p:spPr>
            <a:xfrm>
              <a:off x="7515259" y="3270292"/>
              <a:ext cx="31750" cy="314960"/>
            </a:xfrm>
            <a:custGeom>
              <a:avLst/>
              <a:gdLst/>
              <a:ahLst/>
              <a:cxnLst/>
              <a:rect l="l" t="t" r="r" b="b"/>
              <a:pathLst>
                <a:path w="31750" h="314960">
                  <a:moveTo>
                    <a:pt x="31289" y="314800"/>
                  </a:moveTo>
                  <a:lnTo>
                    <a:pt x="0" y="314800"/>
                  </a:lnTo>
                  <a:lnTo>
                    <a:pt x="0" y="0"/>
                  </a:lnTo>
                  <a:lnTo>
                    <a:pt x="31289" y="0"/>
                  </a:lnTo>
                  <a:lnTo>
                    <a:pt x="31289" y="314800"/>
                  </a:lnTo>
                  <a:close/>
                </a:path>
              </a:pathLst>
            </a:custGeom>
            <a:solidFill>
              <a:srgbClr val="F0672E"/>
            </a:solidFill>
          </p:spPr>
          <p:txBody>
            <a:bodyPr wrap="square" lIns="0" tIns="0" rIns="0" bIns="0" rtlCol="0"/>
            <a:lstStyle/>
            <a:p/>
          </p:txBody>
        </p:sp>
        <p:sp>
          <p:nvSpPr>
            <p:cNvPr id="48" name="object 48"/>
            <p:cNvSpPr/>
            <p:nvPr/>
          </p:nvSpPr>
          <p:spPr>
            <a:xfrm>
              <a:off x="7575875" y="3239655"/>
              <a:ext cx="31750" cy="344170"/>
            </a:xfrm>
            <a:custGeom>
              <a:avLst/>
              <a:gdLst/>
              <a:ahLst/>
              <a:cxnLst/>
              <a:rect l="l" t="t" r="r" b="b"/>
              <a:pathLst>
                <a:path w="31750" h="344170">
                  <a:moveTo>
                    <a:pt x="31722" y="343812"/>
                  </a:moveTo>
                  <a:lnTo>
                    <a:pt x="0" y="343812"/>
                  </a:lnTo>
                  <a:lnTo>
                    <a:pt x="0" y="0"/>
                  </a:lnTo>
                  <a:lnTo>
                    <a:pt x="31722" y="0"/>
                  </a:lnTo>
                  <a:lnTo>
                    <a:pt x="31722" y="343812"/>
                  </a:lnTo>
                  <a:close/>
                </a:path>
              </a:pathLst>
            </a:custGeom>
            <a:solidFill>
              <a:srgbClr val="F68F4F"/>
            </a:solidFill>
          </p:spPr>
          <p:txBody>
            <a:bodyPr wrap="square" lIns="0" tIns="0" rIns="0" bIns="0" rtlCol="0"/>
            <a:lstStyle/>
            <a:p/>
          </p:txBody>
        </p:sp>
        <p:sp>
          <p:nvSpPr>
            <p:cNvPr id="49" name="object 49"/>
            <p:cNvSpPr/>
            <p:nvPr/>
          </p:nvSpPr>
          <p:spPr>
            <a:xfrm>
              <a:off x="7636924" y="3354553"/>
              <a:ext cx="31750" cy="229235"/>
            </a:xfrm>
            <a:custGeom>
              <a:avLst/>
              <a:gdLst/>
              <a:ahLst/>
              <a:cxnLst/>
              <a:rect l="l" t="t" r="r" b="b"/>
              <a:pathLst>
                <a:path w="31750" h="229235">
                  <a:moveTo>
                    <a:pt x="31323" y="228914"/>
                  </a:moveTo>
                  <a:lnTo>
                    <a:pt x="0" y="228914"/>
                  </a:lnTo>
                  <a:lnTo>
                    <a:pt x="0" y="0"/>
                  </a:lnTo>
                  <a:lnTo>
                    <a:pt x="31323" y="0"/>
                  </a:lnTo>
                  <a:lnTo>
                    <a:pt x="31323" y="228914"/>
                  </a:lnTo>
                  <a:close/>
                </a:path>
              </a:pathLst>
            </a:custGeom>
            <a:solidFill>
              <a:srgbClr val="F0672E"/>
            </a:solidFill>
          </p:spPr>
          <p:txBody>
            <a:bodyPr wrap="square" lIns="0" tIns="0" rIns="0" bIns="0" rtlCol="0"/>
            <a:lstStyle/>
            <a:p/>
          </p:txBody>
        </p:sp>
        <p:sp>
          <p:nvSpPr>
            <p:cNvPr id="50" name="object 50"/>
            <p:cNvSpPr/>
            <p:nvPr/>
          </p:nvSpPr>
          <p:spPr>
            <a:xfrm>
              <a:off x="7697574" y="3399273"/>
              <a:ext cx="31750" cy="184785"/>
            </a:xfrm>
            <a:custGeom>
              <a:avLst/>
              <a:gdLst/>
              <a:ahLst/>
              <a:cxnLst/>
              <a:rect l="l" t="t" r="r" b="b"/>
              <a:pathLst>
                <a:path w="31750" h="184785">
                  <a:moveTo>
                    <a:pt x="31289" y="184194"/>
                  </a:moveTo>
                  <a:lnTo>
                    <a:pt x="0" y="184194"/>
                  </a:lnTo>
                  <a:lnTo>
                    <a:pt x="0" y="0"/>
                  </a:lnTo>
                  <a:lnTo>
                    <a:pt x="31289" y="0"/>
                  </a:lnTo>
                  <a:lnTo>
                    <a:pt x="31289" y="184194"/>
                  </a:lnTo>
                  <a:close/>
                </a:path>
              </a:pathLst>
            </a:custGeom>
            <a:solidFill>
              <a:srgbClr val="F68F4F"/>
            </a:solidFill>
          </p:spPr>
          <p:txBody>
            <a:bodyPr wrap="square" lIns="0" tIns="0" rIns="0" bIns="0" rtlCol="0"/>
            <a:lstStyle/>
            <a:p/>
          </p:txBody>
        </p:sp>
        <p:sp>
          <p:nvSpPr>
            <p:cNvPr id="51" name="object 51"/>
            <p:cNvSpPr/>
            <p:nvPr/>
          </p:nvSpPr>
          <p:spPr>
            <a:xfrm>
              <a:off x="7758191" y="3262235"/>
              <a:ext cx="31750" cy="321310"/>
            </a:xfrm>
            <a:custGeom>
              <a:avLst/>
              <a:gdLst/>
              <a:ahLst/>
              <a:cxnLst/>
              <a:rect l="l" t="t" r="r" b="b"/>
              <a:pathLst>
                <a:path w="31750" h="321310">
                  <a:moveTo>
                    <a:pt x="31722" y="321232"/>
                  </a:moveTo>
                  <a:lnTo>
                    <a:pt x="0" y="321232"/>
                  </a:lnTo>
                  <a:lnTo>
                    <a:pt x="0" y="0"/>
                  </a:lnTo>
                  <a:lnTo>
                    <a:pt x="31722" y="0"/>
                  </a:lnTo>
                  <a:lnTo>
                    <a:pt x="31722" y="321232"/>
                  </a:lnTo>
                  <a:close/>
                </a:path>
              </a:pathLst>
            </a:custGeom>
            <a:solidFill>
              <a:srgbClr val="F0672E"/>
            </a:solidFill>
          </p:spPr>
          <p:txBody>
            <a:bodyPr wrap="square" lIns="0" tIns="0" rIns="0" bIns="0" rtlCol="0"/>
            <a:lstStyle/>
            <a:p/>
          </p:txBody>
        </p:sp>
        <p:sp>
          <p:nvSpPr>
            <p:cNvPr id="52" name="object 52"/>
            <p:cNvSpPr/>
            <p:nvPr/>
          </p:nvSpPr>
          <p:spPr>
            <a:xfrm>
              <a:off x="7819240" y="3320293"/>
              <a:ext cx="31750" cy="263525"/>
            </a:xfrm>
            <a:custGeom>
              <a:avLst/>
              <a:gdLst/>
              <a:ahLst/>
              <a:cxnLst/>
              <a:rect l="l" t="t" r="r" b="b"/>
              <a:pathLst>
                <a:path w="31750" h="263525">
                  <a:moveTo>
                    <a:pt x="31290" y="263174"/>
                  </a:moveTo>
                  <a:lnTo>
                    <a:pt x="0" y="263174"/>
                  </a:lnTo>
                  <a:lnTo>
                    <a:pt x="0" y="0"/>
                  </a:lnTo>
                  <a:lnTo>
                    <a:pt x="31290" y="0"/>
                  </a:lnTo>
                  <a:lnTo>
                    <a:pt x="31290" y="263174"/>
                  </a:lnTo>
                  <a:close/>
                </a:path>
              </a:pathLst>
            </a:custGeom>
            <a:solidFill>
              <a:srgbClr val="F68F4F"/>
            </a:solidFill>
          </p:spPr>
          <p:txBody>
            <a:bodyPr wrap="square" lIns="0" tIns="0" rIns="0" bIns="0" rtlCol="0"/>
            <a:lstStyle/>
            <a:p/>
          </p:txBody>
        </p:sp>
        <p:sp>
          <p:nvSpPr>
            <p:cNvPr id="53" name="object 53"/>
            <p:cNvSpPr/>
            <p:nvPr/>
          </p:nvSpPr>
          <p:spPr>
            <a:xfrm>
              <a:off x="7879890" y="3273915"/>
              <a:ext cx="31750" cy="309880"/>
            </a:xfrm>
            <a:custGeom>
              <a:avLst/>
              <a:gdLst/>
              <a:ahLst/>
              <a:cxnLst/>
              <a:rect l="l" t="t" r="r" b="b"/>
              <a:pathLst>
                <a:path w="31750" h="309879">
                  <a:moveTo>
                    <a:pt x="31689" y="309552"/>
                  </a:moveTo>
                  <a:lnTo>
                    <a:pt x="0" y="309552"/>
                  </a:lnTo>
                  <a:lnTo>
                    <a:pt x="0" y="0"/>
                  </a:lnTo>
                  <a:lnTo>
                    <a:pt x="31689" y="0"/>
                  </a:lnTo>
                  <a:lnTo>
                    <a:pt x="31689" y="309552"/>
                  </a:lnTo>
                  <a:close/>
                </a:path>
              </a:pathLst>
            </a:custGeom>
            <a:solidFill>
              <a:srgbClr val="F0672E"/>
            </a:solidFill>
          </p:spPr>
          <p:txBody>
            <a:bodyPr wrap="square" lIns="0" tIns="0" rIns="0" bIns="0" rtlCol="0"/>
            <a:lstStyle/>
            <a:p/>
          </p:txBody>
        </p:sp>
        <p:sp>
          <p:nvSpPr>
            <p:cNvPr id="54" name="object 54"/>
            <p:cNvSpPr/>
            <p:nvPr/>
          </p:nvSpPr>
          <p:spPr>
            <a:xfrm>
              <a:off x="7940905" y="3372664"/>
              <a:ext cx="31750" cy="210820"/>
            </a:xfrm>
            <a:custGeom>
              <a:avLst/>
              <a:gdLst/>
              <a:ahLst/>
              <a:cxnLst/>
              <a:rect l="l" t="t" r="r" b="b"/>
              <a:pathLst>
                <a:path w="31750" h="210820">
                  <a:moveTo>
                    <a:pt x="31324" y="210803"/>
                  </a:moveTo>
                  <a:lnTo>
                    <a:pt x="0" y="210803"/>
                  </a:lnTo>
                  <a:lnTo>
                    <a:pt x="0" y="0"/>
                  </a:lnTo>
                  <a:lnTo>
                    <a:pt x="31324" y="0"/>
                  </a:lnTo>
                  <a:lnTo>
                    <a:pt x="31324" y="210803"/>
                  </a:lnTo>
                  <a:close/>
                </a:path>
              </a:pathLst>
            </a:custGeom>
            <a:solidFill>
              <a:srgbClr val="F68F4F"/>
            </a:solidFill>
          </p:spPr>
          <p:txBody>
            <a:bodyPr wrap="square" lIns="0" tIns="0" rIns="0" bIns="0" rtlCol="0"/>
            <a:lstStyle/>
            <a:p/>
          </p:txBody>
        </p:sp>
        <p:sp>
          <p:nvSpPr>
            <p:cNvPr id="55" name="object 55"/>
            <p:cNvSpPr/>
            <p:nvPr/>
          </p:nvSpPr>
          <p:spPr>
            <a:xfrm>
              <a:off x="8001555" y="3332379"/>
              <a:ext cx="31750" cy="251460"/>
            </a:xfrm>
            <a:custGeom>
              <a:avLst/>
              <a:gdLst/>
              <a:ahLst/>
              <a:cxnLst/>
              <a:rect l="l" t="t" r="r" b="b"/>
              <a:pathLst>
                <a:path w="31750" h="251460">
                  <a:moveTo>
                    <a:pt x="31290" y="251088"/>
                  </a:moveTo>
                  <a:lnTo>
                    <a:pt x="0" y="251088"/>
                  </a:lnTo>
                  <a:lnTo>
                    <a:pt x="0" y="0"/>
                  </a:lnTo>
                  <a:lnTo>
                    <a:pt x="31290" y="0"/>
                  </a:lnTo>
                  <a:lnTo>
                    <a:pt x="31290" y="251088"/>
                  </a:lnTo>
                  <a:close/>
                </a:path>
              </a:pathLst>
            </a:custGeom>
            <a:solidFill>
              <a:srgbClr val="F0672E"/>
            </a:solidFill>
          </p:spPr>
          <p:txBody>
            <a:bodyPr wrap="square" lIns="0" tIns="0" rIns="0" bIns="0" rtlCol="0"/>
            <a:lstStyle/>
            <a:p/>
          </p:txBody>
        </p:sp>
        <p:sp>
          <p:nvSpPr>
            <p:cNvPr id="56" name="object 56"/>
            <p:cNvSpPr/>
            <p:nvPr/>
          </p:nvSpPr>
          <p:spPr>
            <a:xfrm>
              <a:off x="7391590" y="3606812"/>
              <a:ext cx="654050" cy="32384"/>
            </a:xfrm>
            <a:custGeom>
              <a:avLst/>
              <a:gdLst/>
              <a:ahLst/>
              <a:cxnLst/>
              <a:rect l="l" t="t" r="r" b="b"/>
              <a:pathLst>
                <a:path w="654050" h="32385">
                  <a:moveTo>
                    <a:pt x="46774" y="29883"/>
                  </a:moveTo>
                  <a:lnTo>
                    <a:pt x="39039" y="29070"/>
                  </a:lnTo>
                  <a:lnTo>
                    <a:pt x="31318" y="28663"/>
                  </a:lnTo>
                  <a:lnTo>
                    <a:pt x="23533" y="28663"/>
                  </a:lnTo>
                  <a:lnTo>
                    <a:pt x="15748" y="28663"/>
                  </a:lnTo>
                  <a:lnTo>
                    <a:pt x="7924" y="29070"/>
                  </a:lnTo>
                  <a:lnTo>
                    <a:pt x="0" y="29883"/>
                  </a:lnTo>
                  <a:lnTo>
                    <a:pt x="7924" y="30695"/>
                  </a:lnTo>
                  <a:lnTo>
                    <a:pt x="15748" y="31102"/>
                  </a:lnTo>
                  <a:lnTo>
                    <a:pt x="31318" y="31102"/>
                  </a:lnTo>
                  <a:lnTo>
                    <a:pt x="39039" y="30695"/>
                  </a:lnTo>
                  <a:lnTo>
                    <a:pt x="46774" y="29883"/>
                  </a:lnTo>
                  <a:close/>
                </a:path>
                <a:path w="654050" h="32385">
                  <a:moveTo>
                    <a:pt x="124460" y="31102"/>
                  </a:moveTo>
                  <a:lnTo>
                    <a:pt x="117475" y="30568"/>
                  </a:lnTo>
                  <a:lnTo>
                    <a:pt x="110477" y="30187"/>
                  </a:lnTo>
                  <a:lnTo>
                    <a:pt x="103492" y="29959"/>
                  </a:lnTo>
                  <a:lnTo>
                    <a:pt x="96494" y="29883"/>
                  </a:lnTo>
                  <a:lnTo>
                    <a:pt x="89509" y="29959"/>
                  </a:lnTo>
                  <a:lnTo>
                    <a:pt x="82537" y="30187"/>
                  </a:lnTo>
                  <a:lnTo>
                    <a:pt x="75552" y="30568"/>
                  </a:lnTo>
                  <a:lnTo>
                    <a:pt x="68567" y="31102"/>
                  </a:lnTo>
                  <a:lnTo>
                    <a:pt x="75552" y="31610"/>
                  </a:lnTo>
                  <a:lnTo>
                    <a:pt x="82537" y="31978"/>
                  </a:lnTo>
                  <a:lnTo>
                    <a:pt x="89509" y="32207"/>
                  </a:lnTo>
                  <a:lnTo>
                    <a:pt x="96494" y="32283"/>
                  </a:lnTo>
                  <a:lnTo>
                    <a:pt x="103492" y="32207"/>
                  </a:lnTo>
                  <a:lnTo>
                    <a:pt x="110477" y="31978"/>
                  </a:lnTo>
                  <a:lnTo>
                    <a:pt x="117475" y="31610"/>
                  </a:lnTo>
                  <a:lnTo>
                    <a:pt x="124460" y="31102"/>
                  </a:lnTo>
                  <a:close/>
                </a:path>
                <a:path w="654050" h="32385">
                  <a:moveTo>
                    <a:pt x="190639" y="31102"/>
                  </a:moveTo>
                  <a:lnTo>
                    <a:pt x="183642" y="30568"/>
                  </a:lnTo>
                  <a:lnTo>
                    <a:pt x="176657" y="30187"/>
                  </a:lnTo>
                  <a:lnTo>
                    <a:pt x="169684" y="29959"/>
                  </a:lnTo>
                  <a:lnTo>
                    <a:pt x="162712" y="29883"/>
                  </a:lnTo>
                  <a:lnTo>
                    <a:pt x="155714" y="29959"/>
                  </a:lnTo>
                  <a:lnTo>
                    <a:pt x="148729" y="30187"/>
                  </a:lnTo>
                  <a:lnTo>
                    <a:pt x="141732" y="30568"/>
                  </a:lnTo>
                  <a:lnTo>
                    <a:pt x="134747" y="31102"/>
                  </a:lnTo>
                  <a:lnTo>
                    <a:pt x="141732" y="31610"/>
                  </a:lnTo>
                  <a:lnTo>
                    <a:pt x="148729" y="31978"/>
                  </a:lnTo>
                  <a:lnTo>
                    <a:pt x="155714" y="32207"/>
                  </a:lnTo>
                  <a:lnTo>
                    <a:pt x="162712" y="32283"/>
                  </a:lnTo>
                  <a:lnTo>
                    <a:pt x="169684" y="32207"/>
                  </a:lnTo>
                  <a:lnTo>
                    <a:pt x="176657" y="31978"/>
                  </a:lnTo>
                  <a:lnTo>
                    <a:pt x="183642" y="31610"/>
                  </a:lnTo>
                  <a:lnTo>
                    <a:pt x="190639" y="31102"/>
                  </a:lnTo>
                  <a:close/>
                </a:path>
                <a:path w="654050" h="32385">
                  <a:moveTo>
                    <a:pt x="256806" y="31102"/>
                  </a:moveTo>
                  <a:lnTo>
                    <a:pt x="249821" y="30568"/>
                  </a:lnTo>
                  <a:lnTo>
                    <a:pt x="242849" y="30187"/>
                  </a:lnTo>
                  <a:lnTo>
                    <a:pt x="235864" y="29959"/>
                  </a:lnTo>
                  <a:lnTo>
                    <a:pt x="228879" y="29883"/>
                  </a:lnTo>
                  <a:lnTo>
                    <a:pt x="221894" y="29959"/>
                  </a:lnTo>
                  <a:lnTo>
                    <a:pt x="214909" y="30187"/>
                  </a:lnTo>
                  <a:lnTo>
                    <a:pt x="207911" y="30568"/>
                  </a:lnTo>
                  <a:lnTo>
                    <a:pt x="200926" y="31102"/>
                  </a:lnTo>
                  <a:lnTo>
                    <a:pt x="207911" y="31610"/>
                  </a:lnTo>
                  <a:lnTo>
                    <a:pt x="214909" y="31978"/>
                  </a:lnTo>
                  <a:lnTo>
                    <a:pt x="221894" y="32207"/>
                  </a:lnTo>
                  <a:lnTo>
                    <a:pt x="228879" y="32283"/>
                  </a:lnTo>
                  <a:lnTo>
                    <a:pt x="235864" y="32207"/>
                  </a:lnTo>
                  <a:lnTo>
                    <a:pt x="242849" y="31978"/>
                  </a:lnTo>
                  <a:lnTo>
                    <a:pt x="249821" y="31610"/>
                  </a:lnTo>
                  <a:lnTo>
                    <a:pt x="256806" y="31102"/>
                  </a:lnTo>
                  <a:close/>
                </a:path>
                <a:path w="654050" h="32385">
                  <a:moveTo>
                    <a:pt x="323024" y="31102"/>
                  </a:moveTo>
                  <a:lnTo>
                    <a:pt x="316014" y="30568"/>
                  </a:lnTo>
                  <a:lnTo>
                    <a:pt x="308991" y="30187"/>
                  </a:lnTo>
                  <a:lnTo>
                    <a:pt x="301955" y="29959"/>
                  </a:lnTo>
                  <a:lnTo>
                    <a:pt x="294932" y="29883"/>
                  </a:lnTo>
                  <a:lnTo>
                    <a:pt x="287909" y="29959"/>
                  </a:lnTo>
                  <a:lnTo>
                    <a:pt x="280924" y="30187"/>
                  </a:lnTo>
                  <a:lnTo>
                    <a:pt x="274002" y="30568"/>
                  </a:lnTo>
                  <a:lnTo>
                    <a:pt x="267131" y="31102"/>
                  </a:lnTo>
                  <a:lnTo>
                    <a:pt x="274002" y="31610"/>
                  </a:lnTo>
                  <a:lnTo>
                    <a:pt x="280924" y="31978"/>
                  </a:lnTo>
                  <a:lnTo>
                    <a:pt x="287909" y="32207"/>
                  </a:lnTo>
                  <a:lnTo>
                    <a:pt x="294932" y="32283"/>
                  </a:lnTo>
                  <a:lnTo>
                    <a:pt x="301955" y="32207"/>
                  </a:lnTo>
                  <a:lnTo>
                    <a:pt x="308991" y="31978"/>
                  </a:lnTo>
                  <a:lnTo>
                    <a:pt x="316014" y="31610"/>
                  </a:lnTo>
                  <a:lnTo>
                    <a:pt x="323024" y="31102"/>
                  </a:lnTo>
                  <a:close/>
                </a:path>
                <a:path w="654050" h="32385">
                  <a:moveTo>
                    <a:pt x="388797" y="31102"/>
                  </a:moveTo>
                  <a:lnTo>
                    <a:pt x="381812" y="30568"/>
                  </a:lnTo>
                  <a:lnTo>
                    <a:pt x="374815" y="30187"/>
                  </a:lnTo>
                  <a:lnTo>
                    <a:pt x="367842" y="29959"/>
                  </a:lnTo>
                  <a:lnTo>
                    <a:pt x="360870" y="29883"/>
                  </a:lnTo>
                  <a:lnTo>
                    <a:pt x="353872" y="29959"/>
                  </a:lnTo>
                  <a:lnTo>
                    <a:pt x="346887" y="30187"/>
                  </a:lnTo>
                  <a:lnTo>
                    <a:pt x="339902" y="30568"/>
                  </a:lnTo>
                  <a:lnTo>
                    <a:pt x="332905" y="31102"/>
                  </a:lnTo>
                  <a:lnTo>
                    <a:pt x="339902" y="31610"/>
                  </a:lnTo>
                  <a:lnTo>
                    <a:pt x="346887" y="31978"/>
                  </a:lnTo>
                  <a:lnTo>
                    <a:pt x="353872" y="32207"/>
                  </a:lnTo>
                  <a:lnTo>
                    <a:pt x="360870" y="32283"/>
                  </a:lnTo>
                  <a:lnTo>
                    <a:pt x="367842" y="32207"/>
                  </a:lnTo>
                  <a:lnTo>
                    <a:pt x="374815" y="31978"/>
                  </a:lnTo>
                  <a:lnTo>
                    <a:pt x="381812" y="31610"/>
                  </a:lnTo>
                  <a:lnTo>
                    <a:pt x="388797" y="31102"/>
                  </a:lnTo>
                  <a:close/>
                </a:path>
                <a:path w="654050" h="32385">
                  <a:moveTo>
                    <a:pt x="454977" y="31102"/>
                  </a:moveTo>
                  <a:lnTo>
                    <a:pt x="448005" y="30568"/>
                  </a:lnTo>
                  <a:lnTo>
                    <a:pt x="441020" y="30187"/>
                  </a:lnTo>
                  <a:lnTo>
                    <a:pt x="434035" y="29959"/>
                  </a:lnTo>
                  <a:lnTo>
                    <a:pt x="427050" y="29883"/>
                  </a:lnTo>
                  <a:lnTo>
                    <a:pt x="420052" y="29959"/>
                  </a:lnTo>
                  <a:lnTo>
                    <a:pt x="413067" y="30187"/>
                  </a:lnTo>
                  <a:lnTo>
                    <a:pt x="406082" y="30568"/>
                  </a:lnTo>
                  <a:lnTo>
                    <a:pt x="399110" y="31102"/>
                  </a:lnTo>
                  <a:lnTo>
                    <a:pt x="406082" y="31610"/>
                  </a:lnTo>
                  <a:lnTo>
                    <a:pt x="413067" y="31978"/>
                  </a:lnTo>
                  <a:lnTo>
                    <a:pt x="420052" y="32207"/>
                  </a:lnTo>
                  <a:lnTo>
                    <a:pt x="427050" y="32283"/>
                  </a:lnTo>
                  <a:lnTo>
                    <a:pt x="434035" y="32207"/>
                  </a:lnTo>
                  <a:lnTo>
                    <a:pt x="441020" y="31978"/>
                  </a:lnTo>
                  <a:lnTo>
                    <a:pt x="448005" y="31610"/>
                  </a:lnTo>
                  <a:lnTo>
                    <a:pt x="454977" y="31102"/>
                  </a:lnTo>
                  <a:close/>
                </a:path>
                <a:path w="654050" h="32385">
                  <a:moveTo>
                    <a:pt x="521182" y="31102"/>
                  </a:moveTo>
                  <a:lnTo>
                    <a:pt x="514172" y="30568"/>
                  </a:lnTo>
                  <a:lnTo>
                    <a:pt x="507149" y="30187"/>
                  </a:lnTo>
                  <a:lnTo>
                    <a:pt x="500113" y="29959"/>
                  </a:lnTo>
                  <a:lnTo>
                    <a:pt x="493090" y="29883"/>
                  </a:lnTo>
                  <a:lnTo>
                    <a:pt x="486079" y="29959"/>
                  </a:lnTo>
                  <a:lnTo>
                    <a:pt x="479107" y="30187"/>
                  </a:lnTo>
                  <a:lnTo>
                    <a:pt x="472173" y="30568"/>
                  </a:lnTo>
                  <a:lnTo>
                    <a:pt x="465289" y="31102"/>
                  </a:lnTo>
                  <a:lnTo>
                    <a:pt x="472173" y="31610"/>
                  </a:lnTo>
                  <a:lnTo>
                    <a:pt x="479107" y="31978"/>
                  </a:lnTo>
                  <a:lnTo>
                    <a:pt x="486079" y="32207"/>
                  </a:lnTo>
                  <a:lnTo>
                    <a:pt x="493090" y="32283"/>
                  </a:lnTo>
                  <a:lnTo>
                    <a:pt x="500113" y="32207"/>
                  </a:lnTo>
                  <a:lnTo>
                    <a:pt x="507149" y="31978"/>
                  </a:lnTo>
                  <a:lnTo>
                    <a:pt x="514172" y="31610"/>
                  </a:lnTo>
                  <a:lnTo>
                    <a:pt x="521182" y="31102"/>
                  </a:lnTo>
                  <a:close/>
                </a:path>
                <a:path w="654050" h="32385">
                  <a:moveTo>
                    <a:pt x="587362" y="31102"/>
                  </a:moveTo>
                  <a:lnTo>
                    <a:pt x="580364" y="30568"/>
                  </a:lnTo>
                  <a:lnTo>
                    <a:pt x="573379" y="30187"/>
                  </a:lnTo>
                  <a:lnTo>
                    <a:pt x="566394" y="29959"/>
                  </a:lnTo>
                  <a:lnTo>
                    <a:pt x="559435" y="29883"/>
                  </a:lnTo>
                  <a:lnTo>
                    <a:pt x="552437" y="29959"/>
                  </a:lnTo>
                  <a:lnTo>
                    <a:pt x="545452" y="30187"/>
                  </a:lnTo>
                  <a:lnTo>
                    <a:pt x="538454" y="30568"/>
                  </a:lnTo>
                  <a:lnTo>
                    <a:pt x="531469" y="31102"/>
                  </a:lnTo>
                  <a:lnTo>
                    <a:pt x="538454" y="31610"/>
                  </a:lnTo>
                  <a:lnTo>
                    <a:pt x="545452" y="31978"/>
                  </a:lnTo>
                  <a:lnTo>
                    <a:pt x="552437" y="32207"/>
                  </a:lnTo>
                  <a:lnTo>
                    <a:pt x="559435" y="32283"/>
                  </a:lnTo>
                  <a:lnTo>
                    <a:pt x="566394" y="32207"/>
                  </a:lnTo>
                  <a:lnTo>
                    <a:pt x="573379" y="31978"/>
                  </a:lnTo>
                  <a:lnTo>
                    <a:pt x="580364" y="31610"/>
                  </a:lnTo>
                  <a:lnTo>
                    <a:pt x="587362" y="31102"/>
                  </a:lnTo>
                  <a:close/>
                </a:path>
                <a:path w="654050" h="32385">
                  <a:moveTo>
                    <a:pt x="641235" y="1270"/>
                  </a:moveTo>
                  <a:lnTo>
                    <a:pt x="567182" y="1270"/>
                  </a:lnTo>
                  <a:lnTo>
                    <a:pt x="567182" y="0"/>
                  </a:lnTo>
                  <a:lnTo>
                    <a:pt x="74079" y="0"/>
                  </a:lnTo>
                  <a:lnTo>
                    <a:pt x="74079" y="1270"/>
                  </a:lnTo>
                  <a:lnTo>
                    <a:pt x="12" y="1270"/>
                  </a:lnTo>
                  <a:lnTo>
                    <a:pt x="12" y="2540"/>
                  </a:lnTo>
                  <a:lnTo>
                    <a:pt x="641235" y="2540"/>
                  </a:lnTo>
                  <a:lnTo>
                    <a:pt x="641235" y="1270"/>
                  </a:lnTo>
                  <a:close/>
                </a:path>
                <a:path w="654050" h="32385">
                  <a:moveTo>
                    <a:pt x="653529" y="31102"/>
                  </a:moveTo>
                  <a:lnTo>
                    <a:pt x="646557" y="30568"/>
                  </a:lnTo>
                  <a:lnTo>
                    <a:pt x="639584" y="30187"/>
                  </a:lnTo>
                  <a:lnTo>
                    <a:pt x="632599" y="29959"/>
                  </a:lnTo>
                  <a:lnTo>
                    <a:pt x="625602" y="29883"/>
                  </a:lnTo>
                  <a:lnTo>
                    <a:pt x="618617" y="29959"/>
                  </a:lnTo>
                  <a:lnTo>
                    <a:pt x="611632" y="30187"/>
                  </a:lnTo>
                  <a:lnTo>
                    <a:pt x="604647" y="30568"/>
                  </a:lnTo>
                  <a:lnTo>
                    <a:pt x="597674" y="31102"/>
                  </a:lnTo>
                  <a:lnTo>
                    <a:pt x="604647" y="31610"/>
                  </a:lnTo>
                  <a:lnTo>
                    <a:pt x="611632" y="31978"/>
                  </a:lnTo>
                  <a:lnTo>
                    <a:pt x="618617" y="32207"/>
                  </a:lnTo>
                  <a:lnTo>
                    <a:pt x="625602" y="32283"/>
                  </a:lnTo>
                  <a:lnTo>
                    <a:pt x="632599" y="32207"/>
                  </a:lnTo>
                  <a:lnTo>
                    <a:pt x="639584" y="31978"/>
                  </a:lnTo>
                  <a:lnTo>
                    <a:pt x="646557" y="31610"/>
                  </a:lnTo>
                  <a:lnTo>
                    <a:pt x="653529" y="31102"/>
                  </a:lnTo>
                  <a:close/>
                </a:path>
              </a:pathLst>
            </a:custGeom>
            <a:solidFill>
              <a:srgbClr val="1B1847"/>
            </a:solidFill>
          </p:spPr>
          <p:txBody>
            <a:bodyPr wrap="square" lIns="0" tIns="0" rIns="0" bIns="0" rtlCol="0"/>
            <a:lstStyle/>
            <a:p/>
          </p:txBody>
        </p:sp>
        <p:sp>
          <p:nvSpPr>
            <p:cNvPr id="57" name="object 57"/>
            <p:cNvSpPr/>
            <p:nvPr/>
          </p:nvSpPr>
          <p:spPr>
            <a:xfrm>
              <a:off x="6497485" y="2785414"/>
              <a:ext cx="577850" cy="62230"/>
            </a:xfrm>
            <a:custGeom>
              <a:avLst/>
              <a:gdLst/>
              <a:ahLst/>
              <a:cxnLst/>
              <a:rect l="l" t="t" r="r" b="b"/>
              <a:pathLst>
                <a:path w="577850" h="62230">
                  <a:moveTo>
                    <a:pt x="60617" y="31051"/>
                  </a:moveTo>
                  <a:lnTo>
                    <a:pt x="58254" y="18884"/>
                  </a:lnTo>
                  <a:lnTo>
                    <a:pt x="51790" y="9029"/>
                  </a:lnTo>
                  <a:lnTo>
                    <a:pt x="42227" y="2413"/>
                  </a:lnTo>
                  <a:lnTo>
                    <a:pt x="30492" y="0"/>
                  </a:lnTo>
                  <a:lnTo>
                    <a:pt x="30099" y="0"/>
                  </a:lnTo>
                  <a:lnTo>
                    <a:pt x="18364" y="2476"/>
                  </a:lnTo>
                  <a:lnTo>
                    <a:pt x="8801" y="9182"/>
                  </a:lnTo>
                  <a:lnTo>
                    <a:pt x="2362" y="19062"/>
                  </a:lnTo>
                  <a:lnTo>
                    <a:pt x="0" y="31051"/>
                  </a:lnTo>
                  <a:lnTo>
                    <a:pt x="2374" y="42976"/>
                  </a:lnTo>
                  <a:lnTo>
                    <a:pt x="8851" y="52717"/>
                  </a:lnTo>
                  <a:lnTo>
                    <a:pt x="18542" y="59283"/>
                  </a:lnTo>
                  <a:lnTo>
                    <a:pt x="30492" y="61683"/>
                  </a:lnTo>
                  <a:lnTo>
                    <a:pt x="42227" y="59283"/>
                  </a:lnTo>
                  <a:lnTo>
                    <a:pt x="51790" y="52717"/>
                  </a:lnTo>
                  <a:lnTo>
                    <a:pt x="58254" y="42976"/>
                  </a:lnTo>
                  <a:lnTo>
                    <a:pt x="60617" y="31051"/>
                  </a:lnTo>
                  <a:close/>
                </a:path>
                <a:path w="577850" h="62230">
                  <a:moveTo>
                    <a:pt x="307289" y="42887"/>
                  </a:moveTo>
                  <a:lnTo>
                    <a:pt x="268312" y="42887"/>
                  </a:lnTo>
                  <a:lnTo>
                    <a:pt x="268312" y="41617"/>
                  </a:lnTo>
                  <a:lnTo>
                    <a:pt x="188353" y="41617"/>
                  </a:lnTo>
                  <a:lnTo>
                    <a:pt x="188353" y="42887"/>
                  </a:lnTo>
                  <a:lnTo>
                    <a:pt x="130048" y="42887"/>
                  </a:lnTo>
                  <a:lnTo>
                    <a:pt x="130048" y="44157"/>
                  </a:lnTo>
                  <a:lnTo>
                    <a:pt x="146723" y="44157"/>
                  </a:lnTo>
                  <a:lnTo>
                    <a:pt x="146723" y="45427"/>
                  </a:lnTo>
                  <a:lnTo>
                    <a:pt x="291020" y="45427"/>
                  </a:lnTo>
                  <a:lnTo>
                    <a:pt x="291020" y="44157"/>
                  </a:lnTo>
                  <a:lnTo>
                    <a:pt x="307289" y="44157"/>
                  </a:lnTo>
                  <a:lnTo>
                    <a:pt x="307289" y="42887"/>
                  </a:lnTo>
                  <a:close/>
                </a:path>
                <a:path w="577850" h="62230">
                  <a:moveTo>
                    <a:pt x="577545" y="6057"/>
                  </a:moveTo>
                  <a:lnTo>
                    <a:pt x="520496" y="6057"/>
                  </a:lnTo>
                  <a:lnTo>
                    <a:pt x="520496" y="4787"/>
                  </a:lnTo>
                  <a:lnTo>
                    <a:pt x="186524" y="4787"/>
                  </a:lnTo>
                  <a:lnTo>
                    <a:pt x="186524" y="6057"/>
                  </a:lnTo>
                  <a:lnTo>
                    <a:pt x="129489" y="6057"/>
                  </a:lnTo>
                  <a:lnTo>
                    <a:pt x="129489" y="7327"/>
                  </a:lnTo>
                  <a:lnTo>
                    <a:pt x="201447" y="7327"/>
                  </a:lnTo>
                  <a:lnTo>
                    <a:pt x="201447" y="8597"/>
                  </a:lnTo>
                  <a:lnTo>
                    <a:pt x="505587" y="8597"/>
                  </a:lnTo>
                  <a:lnTo>
                    <a:pt x="505587" y="7327"/>
                  </a:lnTo>
                  <a:lnTo>
                    <a:pt x="577545" y="7327"/>
                  </a:lnTo>
                  <a:lnTo>
                    <a:pt x="577545" y="6057"/>
                  </a:lnTo>
                  <a:close/>
                </a:path>
              </a:pathLst>
            </a:custGeom>
            <a:solidFill>
              <a:srgbClr val="F0672E"/>
            </a:solidFill>
          </p:spPr>
          <p:txBody>
            <a:bodyPr wrap="square" lIns="0" tIns="0" rIns="0" bIns="0" rtlCol="0"/>
            <a:lstStyle/>
            <a:p/>
          </p:txBody>
        </p:sp>
        <p:sp>
          <p:nvSpPr>
            <p:cNvPr id="58" name="object 58"/>
            <p:cNvSpPr/>
            <p:nvPr/>
          </p:nvSpPr>
          <p:spPr>
            <a:xfrm>
              <a:off x="7309536" y="3632631"/>
              <a:ext cx="628015" cy="424180"/>
            </a:xfrm>
            <a:custGeom>
              <a:avLst/>
              <a:gdLst/>
              <a:ahLst/>
              <a:cxnLst/>
              <a:rect l="l" t="t" r="r" b="b"/>
              <a:pathLst>
                <a:path w="628015" h="424179">
                  <a:moveTo>
                    <a:pt x="627799" y="327723"/>
                  </a:moveTo>
                  <a:lnTo>
                    <a:pt x="287337" y="295871"/>
                  </a:lnTo>
                  <a:lnTo>
                    <a:pt x="98298" y="100774"/>
                  </a:lnTo>
                  <a:lnTo>
                    <a:pt x="94335" y="79819"/>
                  </a:lnTo>
                  <a:lnTo>
                    <a:pt x="93535" y="75793"/>
                  </a:lnTo>
                  <a:lnTo>
                    <a:pt x="92735" y="71767"/>
                  </a:lnTo>
                  <a:lnTo>
                    <a:pt x="91973" y="66522"/>
                  </a:lnTo>
                  <a:lnTo>
                    <a:pt x="91173" y="60896"/>
                  </a:lnTo>
                  <a:lnTo>
                    <a:pt x="91173" y="55245"/>
                  </a:lnTo>
                  <a:lnTo>
                    <a:pt x="92367" y="49593"/>
                  </a:lnTo>
                  <a:lnTo>
                    <a:pt x="93141" y="42341"/>
                  </a:lnTo>
                  <a:lnTo>
                    <a:pt x="95135" y="35509"/>
                  </a:lnTo>
                  <a:lnTo>
                    <a:pt x="97904" y="29044"/>
                  </a:lnTo>
                  <a:lnTo>
                    <a:pt x="100622" y="24206"/>
                  </a:lnTo>
                  <a:lnTo>
                    <a:pt x="97231" y="18478"/>
                  </a:lnTo>
                  <a:lnTo>
                    <a:pt x="92240" y="18478"/>
                  </a:lnTo>
                  <a:lnTo>
                    <a:pt x="91503" y="18618"/>
                  </a:lnTo>
                  <a:lnTo>
                    <a:pt x="74536" y="57645"/>
                  </a:lnTo>
                  <a:lnTo>
                    <a:pt x="74002" y="63271"/>
                  </a:lnTo>
                  <a:lnTo>
                    <a:pt x="72402" y="65468"/>
                  </a:lnTo>
                  <a:lnTo>
                    <a:pt x="70167" y="65468"/>
                  </a:lnTo>
                  <a:lnTo>
                    <a:pt x="64808" y="62649"/>
                  </a:lnTo>
                  <a:lnTo>
                    <a:pt x="58699" y="55892"/>
                  </a:lnTo>
                  <a:lnTo>
                    <a:pt x="52870" y="47726"/>
                  </a:lnTo>
                  <a:lnTo>
                    <a:pt x="48361" y="40728"/>
                  </a:lnTo>
                  <a:lnTo>
                    <a:pt x="40995" y="30175"/>
                  </a:lnTo>
                  <a:lnTo>
                    <a:pt x="30988" y="16764"/>
                  </a:lnTo>
                  <a:lnTo>
                    <a:pt x="21348" y="5143"/>
                  </a:lnTo>
                  <a:lnTo>
                    <a:pt x="15074" y="25"/>
                  </a:lnTo>
                  <a:lnTo>
                    <a:pt x="14909" y="25"/>
                  </a:lnTo>
                  <a:lnTo>
                    <a:pt x="14744" y="0"/>
                  </a:lnTo>
                  <a:lnTo>
                    <a:pt x="14579" y="0"/>
                  </a:lnTo>
                  <a:lnTo>
                    <a:pt x="8255" y="0"/>
                  </a:lnTo>
                  <a:lnTo>
                    <a:pt x="6921" y="7518"/>
                  </a:lnTo>
                  <a:lnTo>
                    <a:pt x="28054" y="41541"/>
                  </a:lnTo>
                  <a:lnTo>
                    <a:pt x="33693" y="61302"/>
                  </a:lnTo>
                  <a:lnTo>
                    <a:pt x="32258" y="61036"/>
                  </a:lnTo>
                  <a:lnTo>
                    <a:pt x="30784" y="60896"/>
                  </a:lnTo>
                  <a:lnTo>
                    <a:pt x="29362" y="60896"/>
                  </a:lnTo>
                  <a:lnTo>
                    <a:pt x="22669" y="61861"/>
                  </a:lnTo>
                  <a:lnTo>
                    <a:pt x="190" y="97485"/>
                  </a:lnTo>
                  <a:lnTo>
                    <a:pt x="393" y="98336"/>
                  </a:lnTo>
                  <a:lnTo>
                    <a:pt x="0" y="98780"/>
                  </a:lnTo>
                  <a:lnTo>
                    <a:pt x="660" y="99441"/>
                  </a:lnTo>
                  <a:lnTo>
                    <a:pt x="1600" y="103212"/>
                  </a:lnTo>
                  <a:lnTo>
                    <a:pt x="8826" y="111594"/>
                  </a:lnTo>
                  <a:lnTo>
                    <a:pt x="16256" y="119786"/>
                  </a:lnTo>
                  <a:lnTo>
                    <a:pt x="24003" y="127749"/>
                  </a:lnTo>
                  <a:lnTo>
                    <a:pt x="32118" y="135445"/>
                  </a:lnTo>
                  <a:lnTo>
                    <a:pt x="38049" y="141097"/>
                  </a:lnTo>
                  <a:lnTo>
                    <a:pt x="64185" y="178879"/>
                  </a:lnTo>
                  <a:lnTo>
                    <a:pt x="124358" y="262572"/>
                  </a:lnTo>
                  <a:lnTo>
                    <a:pt x="191211" y="347700"/>
                  </a:lnTo>
                  <a:lnTo>
                    <a:pt x="237401" y="389788"/>
                  </a:lnTo>
                  <a:lnTo>
                    <a:pt x="303745" y="397116"/>
                  </a:lnTo>
                  <a:lnTo>
                    <a:pt x="428053" y="408520"/>
                  </a:lnTo>
                  <a:lnTo>
                    <a:pt x="548182" y="419023"/>
                  </a:lnTo>
                  <a:lnTo>
                    <a:pt x="602043" y="423633"/>
                  </a:lnTo>
                  <a:lnTo>
                    <a:pt x="627799" y="327723"/>
                  </a:lnTo>
                  <a:close/>
                </a:path>
              </a:pathLst>
            </a:custGeom>
            <a:solidFill>
              <a:srgbClr val="B58676"/>
            </a:solidFill>
          </p:spPr>
          <p:txBody>
            <a:bodyPr wrap="square" lIns="0" tIns="0" rIns="0" bIns="0" rtlCol="0"/>
            <a:lstStyle/>
            <a:p/>
          </p:txBody>
        </p:sp>
        <p:sp>
          <p:nvSpPr>
            <p:cNvPr id="59" name="object 59"/>
            <p:cNvSpPr/>
            <p:nvPr/>
          </p:nvSpPr>
          <p:spPr>
            <a:xfrm>
              <a:off x="7309175" y="3717695"/>
              <a:ext cx="36195" cy="38100"/>
            </a:xfrm>
            <a:custGeom>
              <a:avLst/>
              <a:gdLst/>
              <a:ahLst/>
              <a:cxnLst/>
              <a:rect l="l" t="t" r="r" b="b"/>
              <a:pathLst>
                <a:path w="36195" h="38100">
                  <a:moveTo>
                    <a:pt x="34231" y="34293"/>
                  </a:moveTo>
                  <a:lnTo>
                    <a:pt x="28860" y="34293"/>
                  </a:lnTo>
                  <a:lnTo>
                    <a:pt x="30125" y="33819"/>
                  </a:lnTo>
                  <a:lnTo>
                    <a:pt x="30891" y="33040"/>
                  </a:lnTo>
                  <a:lnTo>
                    <a:pt x="32089" y="31043"/>
                  </a:lnTo>
                  <a:lnTo>
                    <a:pt x="32089" y="28605"/>
                  </a:lnTo>
                  <a:lnTo>
                    <a:pt x="30891" y="27014"/>
                  </a:lnTo>
                  <a:lnTo>
                    <a:pt x="29692" y="24577"/>
                  </a:lnTo>
                  <a:lnTo>
                    <a:pt x="28527" y="22579"/>
                  </a:lnTo>
                  <a:lnTo>
                    <a:pt x="26929" y="20954"/>
                  </a:lnTo>
                  <a:lnTo>
                    <a:pt x="24167" y="17332"/>
                  </a:lnTo>
                  <a:lnTo>
                    <a:pt x="21371" y="13710"/>
                  </a:lnTo>
                  <a:lnTo>
                    <a:pt x="18607" y="10494"/>
                  </a:lnTo>
                  <a:lnTo>
                    <a:pt x="16244" y="7244"/>
                  </a:lnTo>
                  <a:lnTo>
                    <a:pt x="13847" y="4028"/>
                  </a:lnTo>
                  <a:lnTo>
                    <a:pt x="12283" y="0"/>
                  </a:lnTo>
                  <a:lnTo>
                    <a:pt x="12682" y="0"/>
                  </a:lnTo>
                  <a:lnTo>
                    <a:pt x="15845" y="3215"/>
                  </a:lnTo>
                  <a:lnTo>
                    <a:pt x="21004" y="8869"/>
                  </a:lnTo>
                  <a:lnTo>
                    <a:pt x="26530" y="15335"/>
                  </a:lnTo>
                  <a:lnTo>
                    <a:pt x="29326" y="18551"/>
                  </a:lnTo>
                  <a:lnTo>
                    <a:pt x="31290" y="20548"/>
                  </a:lnTo>
                  <a:lnTo>
                    <a:pt x="34453" y="25389"/>
                  </a:lnTo>
                  <a:lnTo>
                    <a:pt x="36050" y="28605"/>
                  </a:lnTo>
                  <a:lnTo>
                    <a:pt x="35650" y="32261"/>
                  </a:lnTo>
                  <a:lnTo>
                    <a:pt x="34231" y="34293"/>
                  </a:lnTo>
                  <a:close/>
                </a:path>
                <a:path w="36195" h="38100">
                  <a:moveTo>
                    <a:pt x="29759" y="38017"/>
                  </a:moveTo>
                  <a:lnTo>
                    <a:pt x="26297" y="38017"/>
                  </a:lnTo>
                  <a:lnTo>
                    <a:pt x="25231" y="37847"/>
                  </a:lnTo>
                  <a:lnTo>
                    <a:pt x="8321" y="22986"/>
                  </a:lnTo>
                  <a:lnTo>
                    <a:pt x="3162" y="17738"/>
                  </a:lnTo>
                  <a:lnTo>
                    <a:pt x="0" y="14116"/>
                  </a:lnTo>
                  <a:lnTo>
                    <a:pt x="366" y="13710"/>
                  </a:lnTo>
                  <a:lnTo>
                    <a:pt x="3961" y="15707"/>
                  </a:lnTo>
                  <a:lnTo>
                    <a:pt x="7123" y="18145"/>
                  </a:lnTo>
                  <a:lnTo>
                    <a:pt x="9886" y="21361"/>
                  </a:lnTo>
                  <a:lnTo>
                    <a:pt x="19806" y="30230"/>
                  </a:lnTo>
                  <a:lnTo>
                    <a:pt x="21371" y="31855"/>
                  </a:lnTo>
                  <a:lnTo>
                    <a:pt x="23367" y="33040"/>
                  </a:lnTo>
                  <a:lnTo>
                    <a:pt x="25365" y="33852"/>
                  </a:lnTo>
                  <a:lnTo>
                    <a:pt x="26064" y="34157"/>
                  </a:lnTo>
                  <a:lnTo>
                    <a:pt x="26796" y="34293"/>
                  </a:lnTo>
                  <a:lnTo>
                    <a:pt x="34231" y="34293"/>
                  </a:lnTo>
                  <a:lnTo>
                    <a:pt x="33687" y="35071"/>
                  </a:lnTo>
                  <a:lnTo>
                    <a:pt x="32022" y="37034"/>
                  </a:lnTo>
                  <a:lnTo>
                    <a:pt x="29759" y="38017"/>
                  </a:lnTo>
                  <a:close/>
                </a:path>
              </a:pathLst>
            </a:custGeom>
            <a:solidFill>
              <a:srgbClr val="A96650"/>
            </a:solidFill>
          </p:spPr>
          <p:txBody>
            <a:bodyPr wrap="square" lIns="0" tIns="0" rIns="0" bIns="0" rtlCol="0"/>
            <a:lstStyle/>
            <a:p/>
          </p:txBody>
        </p:sp>
        <p:sp>
          <p:nvSpPr>
            <p:cNvPr id="60" name="object 60"/>
            <p:cNvSpPr/>
            <p:nvPr/>
          </p:nvSpPr>
          <p:spPr>
            <a:xfrm>
              <a:off x="7322224" y="3705610"/>
              <a:ext cx="34290" cy="36195"/>
            </a:xfrm>
            <a:custGeom>
              <a:avLst/>
              <a:gdLst/>
              <a:ahLst/>
              <a:cxnLst/>
              <a:rect l="l" t="t" r="r" b="b"/>
              <a:pathLst>
                <a:path w="34290" h="36195">
                  <a:moveTo>
                    <a:pt x="28493" y="36019"/>
                  </a:moveTo>
                  <a:lnTo>
                    <a:pt x="25797" y="36019"/>
                  </a:lnTo>
                  <a:lnTo>
                    <a:pt x="24965" y="35850"/>
                  </a:lnTo>
                  <a:lnTo>
                    <a:pt x="24199" y="35478"/>
                  </a:lnTo>
                  <a:lnTo>
                    <a:pt x="21403" y="34259"/>
                  </a:lnTo>
                  <a:lnTo>
                    <a:pt x="19439" y="32634"/>
                  </a:lnTo>
                  <a:lnTo>
                    <a:pt x="17442" y="30230"/>
                  </a:lnTo>
                  <a:lnTo>
                    <a:pt x="0" y="13304"/>
                  </a:lnTo>
                  <a:lnTo>
                    <a:pt x="33686" y="29418"/>
                  </a:lnTo>
                  <a:lnTo>
                    <a:pt x="33319" y="31821"/>
                  </a:lnTo>
                  <a:lnTo>
                    <a:pt x="31722" y="33853"/>
                  </a:lnTo>
                  <a:lnTo>
                    <a:pt x="30357" y="35207"/>
                  </a:lnTo>
                  <a:lnTo>
                    <a:pt x="28493" y="36019"/>
                  </a:lnTo>
                  <a:close/>
                </a:path>
              </a:pathLst>
            </a:custGeom>
            <a:solidFill>
              <a:srgbClr val="B58676"/>
            </a:solidFill>
          </p:spPr>
          <p:txBody>
            <a:bodyPr wrap="square" lIns="0" tIns="0" rIns="0" bIns="0" rtlCol="0"/>
            <a:lstStyle/>
            <a:p/>
          </p:txBody>
        </p:sp>
        <p:sp>
          <p:nvSpPr>
            <p:cNvPr id="61" name="object 61"/>
            <p:cNvSpPr/>
            <p:nvPr/>
          </p:nvSpPr>
          <p:spPr>
            <a:xfrm>
              <a:off x="7322224" y="3705204"/>
              <a:ext cx="35560" cy="38100"/>
            </a:xfrm>
            <a:custGeom>
              <a:avLst/>
              <a:gdLst/>
              <a:ahLst/>
              <a:cxnLst/>
              <a:rect l="l" t="t" r="r" b="b"/>
              <a:pathLst>
                <a:path w="35559" h="38100">
                  <a:moveTo>
                    <a:pt x="33600" y="34665"/>
                  </a:moveTo>
                  <a:lnTo>
                    <a:pt x="28227" y="34665"/>
                  </a:lnTo>
                  <a:lnTo>
                    <a:pt x="29459" y="34123"/>
                  </a:lnTo>
                  <a:lnTo>
                    <a:pt x="30524" y="33040"/>
                  </a:lnTo>
                  <a:lnTo>
                    <a:pt x="31722" y="31043"/>
                  </a:lnTo>
                  <a:lnTo>
                    <a:pt x="31722" y="28605"/>
                  </a:lnTo>
                  <a:lnTo>
                    <a:pt x="30524" y="27014"/>
                  </a:lnTo>
                  <a:lnTo>
                    <a:pt x="29325" y="24577"/>
                  </a:lnTo>
                  <a:lnTo>
                    <a:pt x="27761" y="22579"/>
                  </a:lnTo>
                  <a:lnTo>
                    <a:pt x="26163" y="20954"/>
                  </a:lnTo>
                  <a:lnTo>
                    <a:pt x="18241" y="10494"/>
                  </a:lnTo>
                  <a:lnTo>
                    <a:pt x="15477" y="7244"/>
                  </a:lnTo>
                  <a:lnTo>
                    <a:pt x="13081" y="4028"/>
                  </a:lnTo>
                  <a:lnTo>
                    <a:pt x="11517" y="0"/>
                  </a:lnTo>
                  <a:lnTo>
                    <a:pt x="11916" y="0"/>
                  </a:lnTo>
                  <a:lnTo>
                    <a:pt x="15078" y="3215"/>
                  </a:lnTo>
                  <a:lnTo>
                    <a:pt x="20238" y="8869"/>
                  </a:lnTo>
                  <a:lnTo>
                    <a:pt x="28959" y="18551"/>
                  </a:lnTo>
                  <a:lnTo>
                    <a:pt x="30923" y="20548"/>
                  </a:lnTo>
                  <a:lnTo>
                    <a:pt x="32521" y="22986"/>
                  </a:lnTo>
                  <a:lnTo>
                    <a:pt x="33686" y="25389"/>
                  </a:lnTo>
                  <a:lnTo>
                    <a:pt x="35284" y="28605"/>
                  </a:lnTo>
                  <a:lnTo>
                    <a:pt x="35284" y="32227"/>
                  </a:lnTo>
                  <a:lnTo>
                    <a:pt x="33600" y="34665"/>
                  </a:lnTo>
                  <a:close/>
                </a:path>
                <a:path w="35559" h="38100">
                  <a:moveTo>
                    <a:pt x="29192" y="38016"/>
                  </a:moveTo>
                  <a:lnTo>
                    <a:pt x="25763" y="38016"/>
                  </a:lnTo>
                  <a:lnTo>
                    <a:pt x="24731" y="37847"/>
                  </a:lnTo>
                  <a:lnTo>
                    <a:pt x="7556" y="22986"/>
                  </a:lnTo>
                  <a:lnTo>
                    <a:pt x="4759" y="20548"/>
                  </a:lnTo>
                  <a:lnTo>
                    <a:pt x="1996" y="17332"/>
                  </a:lnTo>
                  <a:lnTo>
                    <a:pt x="0" y="13710"/>
                  </a:lnTo>
                  <a:lnTo>
                    <a:pt x="3594" y="15707"/>
                  </a:lnTo>
                  <a:lnTo>
                    <a:pt x="6756" y="18145"/>
                  </a:lnTo>
                  <a:lnTo>
                    <a:pt x="9519" y="21361"/>
                  </a:lnTo>
                  <a:lnTo>
                    <a:pt x="19039" y="30230"/>
                  </a:lnTo>
                  <a:lnTo>
                    <a:pt x="26296" y="34665"/>
                  </a:lnTo>
                  <a:lnTo>
                    <a:pt x="33600" y="34665"/>
                  </a:lnTo>
                  <a:lnTo>
                    <a:pt x="33319" y="35071"/>
                  </a:lnTo>
                  <a:lnTo>
                    <a:pt x="31656" y="37034"/>
                  </a:lnTo>
                  <a:lnTo>
                    <a:pt x="29192" y="38016"/>
                  </a:lnTo>
                  <a:close/>
                </a:path>
              </a:pathLst>
            </a:custGeom>
            <a:solidFill>
              <a:srgbClr val="A96650"/>
            </a:solidFill>
          </p:spPr>
          <p:txBody>
            <a:bodyPr wrap="square" lIns="0" tIns="0" rIns="0" bIns="0" rtlCol="0"/>
            <a:lstStyle/>
            <a:p/>
          </p:txBody>
        </p:sp>
        <p:sp>
          <p:nvSpPr>
            <p:cNvPr id="62" name="object 62"/>
            <p:cNvSpPr/>
            <p:nvPr/>
          </p:nvSpPr>
          <p:spPr>
            <a:xfrm>
              <a:off x="7335706" y="3695115"/>
              <a:ext cx="34290" cy="36830"/>
            </a:xfrm>
            <a:custGeom>
              <a:avLst/>
              <a:gdLst/>
              <a:ahLst/>
              <a:cxnLst/>
              <a:rect l="l" t="t" r="r" b="b"/>
              <a:pathLst>
                <a:path w="34290" h="36829">
                  <a:moveTo>
                    <a:pt x="29725" y="36459"/>
                  </a:moveTo>
                  <a:lnTo>
                    <a:pt x="26396" y="36459"/>
                  </a:lnTo>
                  <a:lnTo>
                    <a:pt x="25231" y="36155"/>
                  </a:lnTo>
                  <a:lnTo>
                    <a:pt x="24199" y="35478"/>
                  </a:lnTo>
                  <a:lnTo>
                    <a:pt x="21803" y="34665"/>
                  </a:lnTo>
                  <a:lnTo>
                    <a:pt x="19439" y="32668"/>
                  </a:lnTo>
                  <a:lnTo>
                    <a:pt x="17442" y="30637"/>
                  </a:lnTo>
                  <a:lnTo>
                    <a:pt x="0" y="13710"/>
                  </a:lnTo>
                  <a:lnTo>
                    <a:pt x="11883" y="0"/>
                  </a:lnTo>
                  <a:lnTo>
                    <a:pt x="16114" y="5154"/>
                  </a:lnTo>
                  <a:lnTo>
                    <a:pt x="20417" y="10338"/>
                  </a:lnTo>
                  <a:lnTo>
                    <a:pt x="24713" y="15591"/>
                  </a:lnTo>
                  <a:lnTo>
                    <a:pt x="28926" y="20955"/>
                  </a:lnTo>
                  <a:lnTo>
                    <a:pt x="30524" y="22580"/>
                  </a:lnTo>
                  <a:lnTo>
                    <a:pt x="32122" y="25017"/>
                  </a:lnTo>
                  <a:lnTo>
                    <a:pt x="32888" y="27421"/>
                  </a:lnTo>
                  <a:lnTo>
                    <a:pt x="34086" y="29046"/>
                  </a:lnTo>
                  <a:lnTo>
                    <a:pt x="33686" y="31449"/>
                  </a:lnTo>
                  <a:lnTo>
                    <a:pt x="32888" y="33074"/>
                  </a:lnTo>
                  <a:lnTo>
                    <a:pt x="31856" y="35207"/>
                  </a:lnTo>
                  <a:lnTo>
                    <a:pt x="29725" y="36459"/>
                  </a:lnTo>
                  <a:close/>
                </a:path>
              </a:pathLst>
            </a:custGeom>
            <a:solidFill>
              <a:srgbClr val="B58676"/>
            </a:solidFill>
          </p:spPr>
          <p:txBody>
            <a:bodyPr wrap="square" lIns="0" tIns="0" rIns="0" bIns="0" rtlCol="0"/>
            <a:lstStyle/>
            <a:p/>
          </p:txBody>
        </p:sp>
        <p:sp>
          <p:nvSpPr>
            <p:cNvPr id="63" name="object 63"/>
            <p:cNvSpPr/>
            <p:nvPr/>
          </p:nvSpPr>
          <p:spPr>
            <a:xfrm>
              <a:off x="7336104" y="3695115"/>
              <a:ext cx="47625" cy="47625"/>
            </a:xfrm>
            <a:custGeom>
              <a:avLst/>
              <a:gdLst/>
              <a:ahLst/>
              <a:cxnLst/>
              <a:rect l="l" t="t" r="r" b="b"/>
              <a:pathLst>
                <a:path w="47625" h="47625">
                  <a:moveTo>
                    <a:pt x="35280" y="28244"/>
                  </a:moveTo>
                  <a:lnTo>
                    <a:pt x="33286" y="25400"/>
                  </a:lnTo>
                  <a:lnTo>
                    <a:pt x="32118" y="22987"/>
                  </a:lnTo>
                  <a:lnTo>
                    <a:pt x="30518" y="20586"/>
                  </a:lnTo>
                  <a:lnTo>
                    <a:pt x="28524" y="18554"/>
                  </a:lnTo>
                  <a:lnTo>
                    <a:pt x="19799" y="8877"/>
                  </a:lnTo>
                  <a:lnTo>
                    <a:pt x="17437" y="5257"/>
                  </a:lnTo>
                  <a:lnTo>
                    <a:pt x="14668" y="2438"/>
                  </a:lnTo>
                  <a:lnTo>
                    <a:pt x="11480" y="0"/>
                  </a:lnTo>
                  <a:lnTo>
                    <a:pt x="13081" y="4038"/>
                  </a:lnTo>
                  <a:lnTo>
                    <a:pt x="15443" y="7289"/>
                  </a:lnTo>
                  <a:lnTo>
                    <a:pt x="18237" y="10502"/>
                  </a:lnTo>
                  <a:lnTo>
                    <a:pt x="26162" y="20955"/>
                  </a:lnTo>
                  <a:lnTo>
                    <a:pt x="27762" y="22580"/>
                  </a:lnTo>
                  <a:lnTo>
                    <a:pt x="28917" y="24612"/>
                  </a:lnTo>
                  <a:lnTo>
                    <a:pt x="31318" y="28651"/>
                  </a:lnTo>
                  <a:lnTo>
                    <a:pt x="31318" y="31051"/>
                  </a:lnTo>
                  <a:lnTo>
                    <a:pt x="30124" y="33083"/>
                  </a:lnTo>
                  <a:lnTo>
                    <a:pt x="29349" y="33858"/>
                  </a:lnTo>
                  <a:lnTo>
                    <a:pt x="28092" y="34302"/>
                  </a:lnTo>
                  <a:lnTo>
                    <a:pt x="26022" y="34302"/>
                  </a:lnTo>
                  <a:lnTo>
                    <a:pt x="25260" y="34163"/>
                  </a:lnTo>
                  <a:lnTo>
                    <a:pt x="24561" y="33858"/>
                  </a:lnTo>
                  <a:lnTo>
                    <a:pt x="22593" y="33083"/>
                  </a:lnTo>
                  <a:lnTo>
                    <a:pt x="20599" y="31864"/>
                  </a:lnTo>
                  <a:lnTo>
                    <a:pt x="19037" y="30238"/>
                  </a:lnTo>
                  <a:lnTo>
                    <a:pt x="9512" y="20955"/>
                  </a:lnTo>
                  <a:lnTo>
                    <a:pt x="6350" y="18148"/>
                  </a:lnTo>
                  <a:lnTo>
                    <a:pt x="3162" y="15748"/>
                  </a:lnTo>
                  <a:lnTo>
                    <a:pt x="0" y="13716"/>
                  </a:lnTo>
                  <a:lnTo>
                    <a:pt x="1993" y="16929"/>
                  </a:lnTo>
                  <a:lnTo>
                    <a:pt x="4356" y="20180"/>
                  </a:lnTo>
                  <a:lnTo>
                    <a:pt x="7518" y="22987"/>
                  </a:lnTo>
                  <a:lnTo>
                    <a:pt x="16637" y="32677"/>
                  </a:lnTo>
                  <a:lnTo>
                    <a:pt x="25361" y="38061"/>
                  </a:lnTo>
                  <a:lnTo>
                    <a:pt x="28790" y="38061"/>
                  </a:lnTo>
                  <a:lnTo>
                    <a:pt x="31216" y="37071"/>
                  </a:lnTo>
                  <a:lnTo>
                    <a:pt x="32880" y="35077"/>
                  </a:lnTo>
                  <a:lnTo>
                    <a:pt x="33439" y="34302"/>
                  </a:lnTo>
                  <a:lnTo>
                    <a:pt x="34874" y="32270"/>
                  </a:lnTo>
                  <a:lnTo>
                    <a:pt x="35280" y="28244"/>
                  </a:lnTo>
                  <a:close/>
                </a:path>
                <a:path w="47625" h="47625">
                  <a:moveTo>
                    <a:pt x="47561" y="14122"/>
                  </a:moveTo>
                  <a:lnTo>
                    <a:pt x="46697" y="14058"/>
                  </a:lnTo>
                  <a:lnTo>
                    <a:pt x="44538" y="15646"/>
                  </a:lnTo>
                  <a:lnTo>
                    <a:pt x="42405" y="18554"/>
                  </a:lnTo>
                  <a:lnTo>
                    <a:pt x="38836" y="22580"/>
                  </a:lnTo>
                  <a:lnTo>
                    <a:pt x="36474" y="27838"/>
                  </a:lnTo>
                  <a:lnTo>
                    <a:pt x="35280" y="33083"/>
                  </a:lnTo>
                  <a:lnTo>
                    <a:pt x="34950" y="36233"/>
                  </a:lnTo>
                  <a:lnTo>
                    <a:pt x="35052" y="41135"/>
                  </a:lnTo>
                  <a:lnTo>
                    <a:pt x="35242" y="42900"/>
                  </a:lnTo>
                  <a:lnTo>
                    <a:pt x="33718" y="42519"/>
                  </a:lnTo>
                  <a:lnTo>
                    <a:pt x="32321" y="42418"/>
                  </a:lnTo>
                  <a:lnTo>
                    <a:pt x="28790" y="42418"/>
                  </a:lnTo>
                  <a:lnTo>
                    <a:pt x="27355" y="42900"/>
                  </a:lnTo>
                  <a:lnTo>
                    <a:pt x="27355" y="43942"/>
                  </a:lnTo>
                  <a:lnTo>
                    <a:pt x="31318" y="44348"/>
                  </a:lnTo>
                  <a:lnTo>
                    <a:pt x="37249" y="46380"/>
                  </a:lnTo>
                  <a:lnTo>
                    <a:pt x="39636" y="47574"/>
                  </a:lnTo>
                  <a:lnTo>
                    <a:pt x="39243" y="44754"/>
                  </a:lnTo>
                  <a:lnTo>
                    <a:pt x="39039" y="42900"/>
                  </a:lnTo>
                  <a:lnTo>
                    <a:pt x="38836" y="41135"/>
                  </a:lnTo>
                  <a:lnTo>
                    <a:pt x="38836" y="37515"/>
                  </a:lnTo>
                  <a:lnTo>
                    <a:pt x="39243" y="33858"/>
                  </a:lnTo>
                  <a:lnTo>
                    <a:pt x="40805" y="27025"/>
                  </a:lnTo>
                  <a:lnTo>
                    <a:pt x="43599" y="20180"/>
                  </a:lnTo>
                  <a:lnTo>
                    <a:pt x="47561" y="14122"/>
                  </a:lnTo>
                  <a:close/>
                </a:path>
              </a:pathLst>
            </a:custGeom>
            <a:solidFill>
              <a:srgbClr val="A96650"/>
            </a:solidFill>
          </p:spPr>
          <p:txBody>
            <a:bodyPr wrap="square" lIns="0" tIns="0" rIns="0" bIns="0" rtlCol="0"/>
            <a:lstStyle/>
            <a:p/>
          </p:txBody>
        </p:sp>
        <p:sp>
          <p:nvSpPr>
            <p:cNvPr id="64" name="object 64"/>
            <p:cNvSpPr/>
            <p:nvPr/>
          </p:nvSpPr>
          <p:spPr>
            <a:xfrm>
              <a:off x="7672835" y="3602832"/>
              <a:ext cx="172720" cy="306070"/>
            </a:xfrm>
            <a:custGeom>
              <a:avLst/>
              <a:gdLst/>
              <a:ahLst/>
              <a:cxnLst/>
              <a:rect l="l" t="t" r="r" b="b"/>
              <a:pathLst>
                <a:path w="172720" h="306070">
                  <a:moveTo>
                    <a:pt x="61055" y="242049"/>
                  </a:moveTo>
                  <a:lnTo>
                    <a:pt x="54964" y="242049"/>
                  </a:lnTo>
                  <a:lnTo>
                    <a:pt x="41876" y="241025"/>
                  </a:lnTo>
                  <a:lnTo>
                    <a:pt x="5299" y="211209"/>
                  </a:lnTo>
                  <a:lnTo>
                    <a:pt x="1656" y="167996"/>
                  </a:lnTo>
                  <a:lnTo>
                    <a:pt x="197" y="96527"/>
                  </a:lnTo>
                  <a:lnTo>
                    <a:pt x="0" y="29597"/>
                  </a:lnTo>
                  <a:lnTo>
                    <a:pt x="139" y="0"/>
                  </a:lnTo>
                  <a:lnTo>
                    <a:pt x="171370" y="33040"/>
                  </a:lnTo>
                  <a:lnTo>
                    <a:pt x="171993" y="241440"/>
                  </a:lnTo>
                  <a:lnTo>
                    <a:pt x="65150" y="241440"/>
                  </a:lnTo>
                  <a:lnTo>
                    <a:pt x="61055" y="242049"/>
                  </a:lnTo>
                  <a:close/>
                </a:path>
                <a:path w="172720" h="306070">
                  <a:moveTo>
                    <a:pt x="69111" y="305524"/>
                  </a:moveTo>
                  <a:lnTo>
                    <a:pt x="65150" y="241440"/>
                  </a:lnTo>
                  <a:lnTo>
                    <a:pt x="171993" y="241440"/>
                  </a:lnTo>
                  <a:lnTo>
                    <a:pt x="172169" y="300277"/>
                  </a:lnTo>
                  <a:lnTo>
                    <a:pt x="69111" y="305524"/>
                  </a:lnTo>
                  <a:close/>
                </a:path>
              </a:pathLst>
            </a:custGeom>
            <a:solidFill>
              <a:srgbClr val="B58676"/>
            </a:solidFill>
          </p:spPr>
          <p:txBody>
            <a:bodyPr wrap="square" lIns="0" tIns="0" rIns="0" bIns="0" rtlCol="0"/>
            <a:lstStyle/>
            <a:p/>
          </p:txBody>
        </p:sp>
        <p:sp>
          <p:nvSpPr>
            <p:cNvPr id="65" name="object 65"/>
            <p:cNvSpPr/>
            <p:nvPr/>
          </p:nvSpPr>
          <p:spPr>
            <a:xfrm>
              <a:off x="7644454" y="3561125"/>
              <a:ext cx="241935" cy="283210"/>
            </a:xfrm>
            <a:custGeom>
              <a:avLst/>
              <a:gdLst/>
              <a:ahLst/>
              <a:cxnLst/>
              <a:rect l="l" t="t" r="r" b="b"/>
              <a:pathLst>
                <a:path w="241934" h="283210">
                  <a:moveTo>
                    <a:pt x="200949" y="283147"/>
                  </a:moveTo>
                  <a:lnTo>
                    <a:pt x="176350" y="283147"/>
                  </a:lnTo>
                  <a:lnTo>
                    <a:pt x="161411" y="282166"/>
                  </a:lnTo>
                  <a:lnTo>
                    <a:pt x="122058" y="256945"/>
                  </a:lnTo>
                  <a:lnTo>
                    <a:pt x="99081" y="226358"/>
                  </a:lnTo>
                  <a:lnTo>
                    <a:pt x="80847" y="194858"/>
                  </a:lnTo>
                  <a:lnTo>
                    <a:pt x="84335" y="194002"/>
                  </a:lnTo>
                  <a:lnTo>
                    <a:pt x="91799" y="190728"/>
                  </a:lnTo>
                  <a:lnTo>
                    <a:pt x="98739" y="183975"/>
                  </a:lnTo>
                  <a:lnTo>
                    <a:pt x="100654" y="172684"/>
                  </a:lnTo>
                  <a:lnTo>
                    <a:pt x="98017" y="162731"/>
                  </a:lnTo>
                  <a:lnTo>
                    <a:pt x="93642" y="155952"/>
                  </a:lnTo>
                  <a:lnTo>
                    <a:pt x="87963" y="152080"/>
                  </a:lnTo>
                  <a:lnTo>
                    <a:pt x="81414" y="150849"/>
                  </a:lnTo>
                  <a:lnTo>
                    <a:pt x="75622" y="150849"/>
                  </a:lnTo>
                  <a:lnTo>
                    <a:pt x="69363" y="153388"/>
                  </a:lnTo>
                  <a:lnTo>
                    <a:pt x="63804" y="157789"/>
                  </a:lnTo>
                  <a:lnTo>
                    <a:pt x="47560" y="113441"/>
                  </a:lnTo>
                  <a:lnTo>
                    <a:pt x="13617" y="81993"/>
                  </a:lnTo>
                  <a:lnTo>
                    <a:pt x="0" y="41902"/>
                  </a:lnTo>
                  <a:lnTo>
                    <a:pt x="12242" y="20167"/>
                  </a:lnTo>
                  <a:lnTo>
                    <a:pt x="34945" y="5428"/>
                  </a:lnTo>
                  <a:lnTo>
                    <a:pt x="62772" y="0"/>
                  </a:lnTo>
                  <a:lnTo>
                    <a:pt x="75211" y="1144"/>
                  </a:lnTo>
                  <a:lnTo>
                    <a:pt x="87164" y="4714"/>
                  </a:lnTo>
                  <a:lnTo>
                    <a:pt x="98180" y="10911"/>
                  </a:lnTo>
                  <a:lnTo>
                    <a:pt x="107811" y="19939"/>
                  </a:lnTo>
                  <a:lnTo>
                    <a:pt x="129874" y="31008"/>
                  </a:lnTo>
                  <a:lnTo>
                    <a:pt x="162231" y="37439"/>
                  </a:lnTo>
                  <a:lnTo>
                    <a:pt x="196910" y="49098"/>
                  </a:lnTo>
                  <a:lnTo>
                    <a:pt x="225943" y="75849"/>
                  </a:lnTo>
                  <a:lnTo>
                    <a:pt x="241360" y="127558"/>
                  </a:lnTo>
                  <a:lnTo>
                    <a:pt x="239230" y="199484"/>
                  </a:lnTo>
                  <a:lnTo>
                    <a:pt x="224874" y="247677"/>
                  </a:lnTo>
                  <a:lnTo>
                    <a:pt x="208658" y="274708"/>
                  </a:lnTo>
                  <a:lnTo>
                    <a:pt x="200949" y="283147"/>
                  </a:lnTo>
                  <a:close/>
                </a:path>
              </a:pathLst>
            </a:custGeom>
            <a:solidFill>
              <a:srgbClr val="1B1847"/>
            </a:solidFill>
          </p:spPr>
          <p:txBody>
            <a:bodyPr wrap="square" lIns="0" tIns="0" rIns="0" bIns="0" rtlCol="0"/>
            <a:lstStyle/>
            <a:p/>
          </p:txBody>
        </p:sp>
        <p:pic>
          <p:nvPicPr>
            <p:cNvPr id="66" name="object 66"/>
            <p:cNvPicPr/>
            <p:nvPr/>
          </p:nvPicPr>
          <p:blipFill>
            <a:blip r:embed="rId8" cstate="print"/>
            <a:stretch>
              <a:fillRect/>
            </a:stretch>
          </p:blipFill>
          <p:spPr>
            <a:xfrm>
              <a:off x="7648808" y="3589121"/>
              <a:ext cx="237006" cy="194147"/>
            </a:xfrm>
            <a:prstGeom prst="rect">
              <a:avLst/>
            </a:prstGeom>
          </p:spPr>
        </p:pic>
        <p:pic>
          <p:nvPicPr>
            <p:cNvPr id="67" name="object 67"/>
            <p:cNvPicPr/>
            <p:nvPr/>
          </p:nvPicPr>
          <p:blipFill>
            <a:blip r:embed="rId9" cstate="print"/>
            <a:stretch>
              <a:fillRect/>
            </a:stretch>
          </p:blipFill>
          <p:spPr>
            <a:xfrm>
              <a:off x="7715782" y="4961967"/>
              <a:ext cx="135947" cy="171702"/>
            </a:xfrm>
            <a:prstGeom prst="rect">
              <a:avLst/>
            </a:prstGeom>
          </p:spPr>
        </p:pic>
        <p:pic>
          <p:nvPicPr>
            <p:cNvPr id="68" name="object 68"/>
            <p:cNvPicPr/>
            <p:nvPr/>
          </p:nvPicPr>
          <p:blipFill>
            <a:blip r:embed="rId10" cstate="print"/>
            <a:stretch>
              <a:fillRect/>
            </a:stretch>
          </p:blipFill>
          <p:spPr>
            <a:xfrm>
              <a:off x="7317863" y="5058279"/>
              <a:ext cx="173594" cy="84903"/>
            </a:xfrm>
            <a:prstGeom prst="rect">
              <a:avLst/>
            </a:prstGeom>
          </p:spPr>
        </p:pic>
        <p:sp>
          <p:nvSpPr>
            <p:cNvPr id="69" name="object 69"/>
            <p:cNvSpPr/>
            <p:nvPr/>
          </p:nvSpPr>
          <p:spPr>
            <a:xfrm>
              <a:off x="7295694" y="4111475"/>
              <a:ext cx="343535" cy="210820"/>
            </a:xfrm>
            <a:custGeom>
              <a:avLst/>
              <a:gdLst/>
              <a:ahLst/>
              <a:cxnLst/>
              <a:rect l="l" t="t" r="r" b="b"/>
              <a:pathLst>
                <a:path w="343534" h="210820">
                  <a:moveTo>
                    <a:pt x="226687" y="210430"/>
                  </a:moveTo>
                  <a:lnTo>
                    <a:pt x="0" y="210430"/>
                  </a:lnTo>
                  <a:lnTo>
                    <a:pt x="0" y="158838"/>
                  </a:lnTo>
                  <a:lnTo>
                    <a:pt x="207680" y="128607"/>
                  </a:lnTo>
                  <a:lnTo>
                    <a:pt x="257212" y="0"/>
                  </a:lnTo>
                  <a:lnTo>
                    <a:pt x="343227" y="45565"/>
                  </a:lnTo>
                  <a:lnTo>
                    <a:pt x="302383" y="170923"/>
                  </a:lnTo>
                  <a:lnTo>
                    <a:pt x="290841" y="191378"/>
                  </a:lnTo>
                  <a:lnTo>
                    <a:pt x="273611" y="203372"/>
                  </a:lnTo>
                  <a:lnTo>
                    <a:pt x="251842" y="209018"/>
                  </a:lnTo>
                  <a:lnTo>
                    <a:pt x="226687" y="210430"/>
                  </a:lnTo>
                  <a:close/>
                </a:path>
              </a:pathLst>
            </a:custGeom>
            <a:solidFill>
              <a:srgbClr val="B58676"/>
            </a:solidFill>
          </p:spPr>
          <p:txBody>
            <a:bodyPr wrap="square" lIns="0" tIns="0" rIns="0" bIns="0" rtlCol="0"/>
            <a:lstStyle/>
            <a:p/>
          </p:txBody>
        </p:sp>
        <p:pic>
          <p:nvPicPr>
            <p:cNvPr id="70" name="object 70"/>
            <p:cNvPicPr/>
            <p:nvPr/>
          </p:nvPicPr>
          <p:blipFill>
            <a:blip r:embed="rId11" cstate="print"/>
            <a:stretch>
              <a:fillRect/>
            </a:stretch>
          </p:blipFill>
          <p:spPr>
            <a:xfrm>
              <a:off x="7156984" y="4213813"/>
              <a:ext cx="138709" cy="108092"/>
            </a:xfrm>
            <a:prstGeom prst="rect">
              <a:avLst/>
            </a:prstGeom>
          </p:spPr>
        </p:pic>
        <p:sp>
          <p:nvSpPr>
            <p:cNvPr id="71" name="object 71"/>
            <p:cNvSpPr/>
            <p:nvPr/>
          </p:nvSpPr>
          <p:spPr>
            <a:xfrm>
              <a:off x="7529905" y="3875688"/>
              <a:ext cx="449580" cy="541020"/>
            </a:xfrm>
            <a:custGeom>
              <a:avLst/>
              <a:gdLst/>
              <a:ahLst/>
              <a:cxnLst/>
              <a:rect l="l" t="t" r="r" b="b"/>
              <a:pathLst>
                <a:path w="449579" h="541020">
                  <a:moveTo>
                    <a:pt x="118503" y="540532"/>
                  </a:moveTo>
                  <a:lnTo>
                    <a:pt x="128423" y="253932"/>
                  </a:lnTo>
                  <a:lnTo>
                    <a:pt x="110980" y="314394"/>
                  </a:lnTo>
                  <a:lnTo>
                    <a:pt x="0" y="262801"/>
                  </a:lnTo>
                  <a:lnTo>
                    <a:pt x="16997" y="212673"/>
                  </a:lnTo>
                  <a:lnTo>
                    <a:pt x="34176" y="165485"/>
                  </a:lnTo>
                  <a:lnTo>
                    <a:pt x="57487" y="104809"/>
                  </a:lnTo>
                  <a:lnTo>
                    <a:pt x="76332" y="70397"/>
                  </a:lnTo>
                  <a:lnTo>
                    <a:pt x="102762" y="42379"/>
                  </a:lnTo>
                  <a:lnTo>
                    <a:pt x="135291" y="21998"/>
                  </a:lnTo>
                  <a:lnTo>
                    <a:pt x="172429" y="10494"/>
                  </a:lnTo>
                  <a:lnTo>
                    <a:pt x="225373" y="2974"/>
                  </a:lnTo>
                  <a:lnTo>
                    <a:pt x="278616" y="0"/>
                  </a:lnTo>
                  <a:lnTo>
                    <a:pt x="329329" y="7612"/>
                  </a:lnTo>
                  <a:lnTo>
                    <a:pt x="380738" y="28225"/>
                  </a:lnTo>
                  <a:lnTo>
                    <a:pt x="422704" y="60326"/>
                  </a:lnTo>
                  <a:lnTo>
                    <a:pt x="445087" y="102405"/>
                  </a:lnTo>
                  <a:lnTo>
                    <a:pt x="449340" y="175381"/>
                  </a:lnTo>
                  <a:lnTo>
                    <a:pt x="448088" y="222797"/>
                  </a:lnTo>
                  <a:lnTo>
                    <a:pt x="446359" y="276287"/>
                  </a:lnTo>
                  <a:lnTo>
                    <a:pt x="445486" y="334942"/>
                  </a:lnTo>
                  <a:lnTo>
                    <a:pt x="437564" y="529225"/>
                  </a:lnTo>
                  <a:lnTo>
                    <a:pt x="118503" y="540532"/>
                  </a:lnTo>
                  <a:close/>
                </a:path>
              </a:pathLst>
            </a:custGeom>
            <a:solidFill>
              <a:srgbClr val="F0672E"/>
            </a:solidFill>
          </p:spPr>
          <p:txBody>
            <a:bodyPr wrap="square" lIns="0" tIns="0" rIns="0" bIns="0" rtlCol="0"/>
            <a:lstStyle/>
            <a:p/>
          </p:txBody>
        </p:sp>
        <p:sp>
          <p:nvSpPr>
            <p:cNvPr id="72" name="object 72"/>
            <p:cNvSpPr/>
            <p:nvPr/>
          </p:nvSpPr>
          <p:spPr>
            <a:xfrm>
              <a:off x="7738384" y="4162288"/>
              <a:ext cx="236854" cy="268605"/>
            </a:xfrm>
            <a:custGeom>
              <a:avLst/>
              <a:gdLst/>
              <a:ahLst/>
              <a:cxnLst/>
              <a:rect l="l" t="t" r="r" b="b"/>
              <a:pathLst>
                <a:path w="236854" h="268604">
                  <a:moveTo>
                    <a:pt x="191835" y="268421"/>
                  </a:moveTo>
                  <a:lnTo>
                    <a:pt x="0" y="256741"/>
                  </a:lnTo>
                  <a:lnTo>
                    <a:pt x="2813" y="205416"/>
                  </a:lnTo>
                  <a:lnTo>
                    <a:pt x="6778" y="159042"/>
                  </a:lnTo>
                  <a:lnTo>
                    <a:pt x="13196" y="113048"/>
                  </a:lnTo>
                  <a:lnTo>
                    <a:pt x="23367" y="62865"/>
                  </a:lnTo>
                  <a:lnTo>
                    <a:pt x="39035" y="22281"/>
                  </a:lnTo>
                  <a:lnTo>
                    <a:pt x="80971" y="517"/>
                  </a:lnTo>
                  <a:lnTo>
                    <a:pt x="92872" y="0"/>
                  </a:lnTo>
                  <a:lnTo>
                    <a:pt x="101327" y="0"/>
                  </a:lnTo>
                  <a:lnTo>
                    <a:pt x="138399" y="2810"/>
                  </a:lnTo>
                  <a:lnTo>
                    <a:pt x="158711" y="4769"/>
                  </a:lnTo>
                  <a:lnTo>
                    <a:pt x="178991" y="6416"/>
                  </a:lnTo>
                  <a:lnTo>
                    <a:pt x="199192" y="7109"/>
                  </a:lnTo>
                  <a:lnTo>
                    <a:pt x="236018" y="7109"/>
                  </a:lnTo>
                  <a:lnTo>
                    <a:pt x="191835" y="268421"/>
                  </a:lnTo>
                  <a:close/>
                </a:path>
                <a:path w="236854" h="268604">
                  <a:moveTo>
                    <a:pt x="236018" y="7109"/>
                  </a:moveTo>
                  <a:lnTo>
                    <a:pt x="199192" y="7109"/>
                  </a:lnTo>
                  <a:lnTo>
                    <a:pt x="208592" y="6926"/>
                  </a:lnTo>
                  <a:lnTo>
                    <a:pt x="217962" y="6330"/>
                  </a:lnTo>
                  <a:lnTo>
                    <a:pt x="227302" y="5252"/>
                  </a:lnTo>
                  <a:lnTo>
                    <a:pt x="236607" y="3622"/>
                  </a:lnTo>
                  <a:lnTo>
                    <a:pt x="236018" y="7109"/>
                  </a:lnTo>
                  <a:close/>
                </a:path>
              </a:pathLst>
            </a:custGeom>
            <a:solidFill>
              <a:srgbClr val="000000">
                <a:alpha val="31369"/>
              </a:srgbClr>
            </a:solidFill>
          </p:spPr>
          <p:txBody>
            <a:bodyPr wrap="square" lIns="0" tIns="0" rIns="0" bIns="0" rtlCol="0"/>
            <a:lstStyle/>
            <a:p/>
          </p:txBody>
        </p:sp>
        <p:pic>
          <p:nvPicPr>
            <p:cNvPr id="73" name="object 73"/>
            <p:cNvPicPr/>
            <p:nvPr/>
          </p:nvPicPr>
          <p:blipFill>
            <a:blip r:embed="rId12" cstate="print"/>
            <a:stretch>
              <a:fillRect/>
            </a:stretch>
          </p:blipFill>
          <p:spPr>
            <a:xfrm>
              <a:off x="7533100" y="3918817"/>
              <a:ext cx="157548" cy="255963"/>
            </a:xfrm>
            <a:prstGeom prst="rect">
              <a:avLst/>
            </a:prstGeom>
          </p:spPr>
        </p:pic>
        <p:sp>
          <p:nvSpPr>
            <p:cNvPr id="74" name="object 74"/>
            <p:cNvSpPr/>
            <p:nvPr/>
          </p:nvSpPr>
          <p:spPr>
            <a:xfrm>
              <a:off x="7329779" y="4406950"/>
              <a:ext cx="512445" cy="685165"/>
            </a:xfrm>
            <a:custGeom>
              <a:avLst/>
              <a:gdLst/>
              <a:ahLst/>
              <a:cxnLst/>
              <a:rect l="l" t="t" r="r" b="b"/>
              <a:pathLst>
                <a:path w="512445" h="685164">
                  <a:moveTo>
                    <a:pt x="512051" y="584847"/>
                  </a:moveTo>
                  <a:lnTo>
                    <a:pt x="301675" y="157759"/>
                  </a:lnTo>
                  <a:lnTo>
                    <a:pt x="490651" y="152742"/>
                  </a:lnTo>
                  <a:lnTo>
                    <a:pt x="490651" y="0"/>
                  </a:lnTo>
                  <a:lnTo>
                    <a:pt x="109372" y="13716"/>
                  </a:lnTo>
                  <a:lnTo>
                    <a:pt x="66027" y="24206"/>
                  </a:lnTo>
                  <a:lnTo>
                    <a:pt x="31038" y="49669"/>
                  </a:lnTo>
                  <a:lnTo>
                    <a:pt x="7886" y="86474"/>
                  </a:lnTo>
                  <a:lnTo>
                    <a:pt x="0" y="130975"/>
                  </a:lnTo>
                  <a:lnTo>
                    <a:pt x="15836" y="684784"/>
                  </a:lnTo>
                  <a:lnTo>
                    <a:pt x="175958" y="684784"/>
                  </a:lnTo>
                  <a:lnTo>
                    <a:pt x="172085" y="293636"/>
                  </a:lnTo>
                  <a:lnTo>
                    <a:pt x="384035" y="663829"/>
                  </a:lnTo>
                  <a:lnTo>
                    <a:pt x="512051" y="584847"/>
                  </a:lnTo>
                  <a:close/>
                </a:path>
              </a:pathLst>
            </a:custGeom>
            <a:solidFill>
              <a:srgbClr val="1B1847"/>
            </a:solidFill>
          </p:spPr>
          <p:txBody>
            <a:bodyPr wrap="square" lIns="0" tIns="0" rIns="0" bIns="0" rtlCol="0"/>
            <a:lstStyle/>
            <a:p/>
          </p:txBody>
        </p:sp>
        <p:sp>
          <p:nvSpPr>
            <p:cNvPr id="75" name="object 75"/>
            <p:cNvSpPr/>
            <p:nvPr/>
          </p:nvSpPr>
          <p:spPr>
            <a:xfrm>
              <a:off x="7500289" y="4587252"/>
              <a:ext cx="1270" cy="12700"/>
            </a:xfrm>
            <a:custGeom>
              <a:avLst/>
              <a:gdLst/>
              <a:ahLst/>
              <a:cxnLst/>
              <a:rect l="l" t="t" r="r" b="b"/>
              <a:pathLst>
                <a:path w="1270" h="12700">
                  <a:moveTo>
                    <a:pt x="685" y="2540"/>
                  </a:moveTo>
                  <a:lnTo>
                    <a:pt x="482" y="2540"/>
                  </a:lnTo>
                  <a:lnTo>
                    <a:pt x="482" y="1270"/>
                  </a:lnTo>
                  <a:lnTo>
                    <a:pt x="279" y="1270"/>
                  </a:lnTo>
                  <a:lnTo>
                    <a:pt x="279" y="0"/>
                  </a:lnTo>
                  <a:lnTo>
                    <a:pt x="0" y="0"/>
                  </a:lnTo>
                  <a:lnTo>
                    <a:pt x="0" y="1270"/>
                  </a:lnTo>
                  <a:lnTo>
                    <a:pt x="88" y="2540"/>
                  </a:lnTo>
                  <a:lnTo>
                    <a:pt x="279" y="2540"/>
                  </a:lnTo>
                  <a:lnTo>
                    <a:pt x="279" y="12700"/>
                  </a:lnTo>
                  <a:lnTo>
                    <a:pt x="685" y="12700"/>
                  </a:lnTo>
                  <a:lnTo>
                    <a:pt x="685" y="2540"/>
                  </a:lnTo>
                  <a:close/>
                </a:path>
              </a:pathLst>
            </a:custGeom>
            <a:solidFill>
              <a:srgbClr val="23418E"/>
            </a:solidFill>
          </p:spPr>
          <p:txBody>
            <a:bodyPr wrap="square" lIns="0" tIns="0" rIns="0" bIns="0" rtlCol="0"/>
            <a:lstStyle/>
            <a:p/>
          </p:txBody>
        </p:sp>
        <p:sp>
          <p:nvSpPr>
            <p:cNvPr id="76" name="object 76"/>
            <p:cNvSpPr/>
            <p:nvPr/>
          </p:nvSpPr>
          <p:spPr>
            <a:xfrm>
              <a:off x="7502969" y="4599939"/>
              <a:ext cx="0" cy="336550"/>
            </a:xfrm>
            <a:custGeom>
              <a:avLst/>
              <a:gdLst/>
              <a:ahLst/>
              <a:cxnLst/>
              <a:rect l="l" t="t" r="r" b="b"/>
              <a:pathLst>
                <a:path h="336550">
                  <a:moveTo>
                    <a:pt x="0" y="0"/>
                  </a:moveTo>
                  <a:lnTo>
                    <a:pt x="0" y="336550"/>
                  </a:lnTo>
                </a:path>
              </a:pathLst>
            </a:custGeom>
            <a:ln w="3175">
              <a:solidFill>
                <a:srgbClr val="23418E"/>
              </a:solidFill>
            </a:ln>
          </p:spPr>
          <p:txBody>
            <a:bodyPr wrap="square" lIns="0" tIns="0" rIns="0" bIns="0" rtlCol="0"/>
            <a:lstStyle/>
            <a:p/>
          </p:txBody>
        </p:sp>
        <p:sp>
          <p:nvSpPr>
            <p:cNvPr id="77" name="object 77"/>
            <p:cNvSpPr/>
            <p:nvPr/>
          </p:nvSpPr>
          <p:spPr>
            <a:xfrm>
              <a:off x="7504305" y="4936489"/>
              <a:ext cx="0" cy="154940"/>
            </a:xfrm>
            <a:custGeom>
              <a:avLst/>
              <a:gdLst/>
              <a:ahLst/>
              <a:cxnLst/>
              <a:rect l="l" t="t" r="r" b="b"/>
              <a:pathLst>
                <a:path h="154939">
                  <a:moveTo>
                    <a:pt x="0" y="0"/>
                  </a:moveTo>
                  <a:lnTo>
                    <a:pt x="0" y="154939"/>
                  </a:lnTo>
                </a:path>
              </a:pathLst>
            </a:custGeom>
            <a:ln w="3175">
              <a:solidFill>
                <a:srgbClr val="23418E"/>
              </a:solidFill>
            </a:ln>
          </p:spPr>
          <p:txBody>
            <a:bodyPr wrap="square" lIns="0" tIns="0" rIns="0" bIns="0" rtlCol="0"/>
            <a:lstStyle/>
            <a:p/>
          </p:txBody>
        </p:sp>
        <p:sp>
          <p:nvSpPr>
            <p:cNvPr id="78" name="object 78"/>
            <p:cNvSpPr/>
            <p:nvPr/>
          </p:nvSpPr>
          <p:spPr>
            <a:xfrm>
              <a:off x="7497816" y="4055482"/>
              <a:ext cx="572770" cy="553720"/>
            </a:xfrm>
            <a:custGeom>
              <a:avLst/>
              <a:gdLst/>
              <a:ahLst/>
              <a:cxnLst/>
              <a:rect l="l" t="t" r="r" b="b"/>
              <a:pathLst>
                <a:path w="572770" h="553720">
                  <a:moveTo>
                    <a:pt x="526309" y="553397"/>
                  </a:moveTo>
                  <a:lnTo>
                    <a:pt x="0" y="553397"/>
                  </a:lnTo>
                  <a:lnTo>
                    <a:pt x="4589" y="530416"/>
                  </a:lnTo>
                  <a:lnTo>
                    <a:pt x="17093" y="511711"/>
                  </a:lnTo>
                  <a:lnTo>
                    <a:pt x="35613" y="499131"/>
                  </a:lnTo>
                  <a:lnTo>
                    <a:pt x="58252" y="494526"/>
                  </a:lnTo>
                  <a:lnTo>
                    <a:pt x="288535" y="494526"/>
                  </a:lnTo>
                  <a:lnTo>
                    <a:pt x="288535" y="85445"/>
                  </a:lnTo>
                  <a:lnTo>
                    <a:pt x="295143" y="52200"/>
                  </a:lnTo>
                  <a:lnTo>
                    <a:pt x="313156" y="25038"/>
                  </a:lnTo>
                  <a:lnTo>
                    <a:pt x="339863" y="6719"/>
                  </a:lnTo>
                  <a:lnTo>
                    <a:pt x="372553" y="0"/>
                  </a:lnTo>
                  <a:lnTo>
                    <a:pt x="488261" y="0"/>
                  </a:lnTo>
                  <a:lnTo>
                    <a:pt x="520956" y="6719"/>
                  </a:lnTo>
                  <a:lnTo>
                    <a:pt x="547675" y="25038"/>
                  </a:lnTo>
                  <a:lnTo>
                    <a:pt x="565700" y="52200"/>
                  </a:lnTo>
                  <a:lnTo>
                    <a:pt x="572312" y="85445"/>
                  </a:lnTo>
                  <a:lnTo>
                    <a:pt x="572312" y="504614"/>
                  </a:lnTo>
                  <a:lnTo>
                    <a:pt x="568747" y="523177"/>
                  </a:lnTo>
                  <a:lnTo>
                    <a:pt x="558972" y="538527"/>
                  </a:lnTo>
                  <a:lnTo>
                    <a:pt x="544366" y="549116"/>
                  </a:lnTo>
                  <a:lnTo>
                    <a:pt x="526309" y="553397"/>
                  </a:lnTo>
                  <a:close/>
                </a:path>
              </a:pathLst>
            </a:custGeom>
            <a:solidFill>
              <a:srgbClr val="23418E"/>
            </a:solidFill>
          </p:spPr>
          <p:txBody>
            <a:bodyPr wrap="square" lIns="0" tIns="0" rIns="0" bIns="0" rtlCol="0"/>
            <a:lstStyle/>
            <a:p/>
          </p:txBody>
        </p:sp>
        <p:sp>
          <p:nvSpPr>
            <p:cNvPr id="79" name="object 79"/>
            <p:cNvSpPr/>
            <p:nvPr/>
          </p:nvSpPr>
          <p:spPr>
            <a:xfrm>
              <a:off x="7818082" y="4069092"/>
              <a:ext cx="3810" cy="537210"/>
            </a:xfrm>
            <a:custGeom>
              <a:avLst/>
              <a:gdLst/>
              <a:ahLst/>
              <a:cxnLst/>
              <a:rect l="l" t="t" r="r" b="b"/>
              <a:pathLst>
                <a:path w="3809" h="537210">
                  <a:moveTo>
                    <a:pt x="3467" y="184150"/>
                  </a:moveTo>
                  <a:lnTo>
                    <a:pt x="3289" y="184150"/>
                  </a:lnTo>
                  <a:lnTo>
                    <a:pt x="3289" y="109220"/>
                  </a:lnTo>
                  <a:lnTo>
                    <a:pt x="2959" y="109220"/>
                  </a:lnTo>
                  <a:lnTo>
                    <a:pt x="2959" y="52070"/>
                  </a:lnTo>
                  <a:lnTo>
                    <a:pt x="2476" y="52070"/>
                  </a:lnTo>
                  <a:lnTo>
                    <a:pt x="2476" y="13970"/>
                  </a:lnTo>
                  <a:lnTo>
                    <a:pt x="1905" y="13970"/>
                  </a:lnTo>
                  <a:lnTo>
                    <a:pt x="1905" y="0"/>
                  </a:lnTo>
                  <a:lnTo>
                    <a:pt x="1295" y="0"/>
                  </a:lnTo>
                  <a:lnTo>
                    <a:pt x="1295" y="13970"/>
                  </a:lnTo>
                  <a:lnTo>
                    <a:pt x="850" y="13970"/>
                  </a:lnTo>
                  <a:lnTo>
                    <a:pt x="850" y="52070"/>
                  </a:lnTo>
                  <a:lnTo>
                    <a:pt x="469" y="52070"/>
                  </a:lnTo>
                  <a:lnTo>
                    <a:pt x="469" y="109220"/>
                  </a:lnTo>
                  <a:lnTo>
                    <a:pt x="165" y="109220"/>
                  </a:lnTo>
                  <a:lnTo>
                    <a:pt x="165" y="184150"/>
                  </a:lnTo>
                  <a:lnTo>
                    <a:pt x="0" y="184150"/>
                  </a:lnTo>
                  <a:lnTo>
                    <a:pt x="0" y="267970"/>
                  </a:lnTo>
                  <a:lnTo>
                    <a:pt x="0" y="353060"/>
                  </a:lnTo>
                  <a:lnTo>
                    <a:pt x="165" y="353060"/>
                  </a:lnTo>
                  <a:lnTo>
                    <a:pt x="165" y="426720"/>
                  </a:lnTo>
                  <a:lnTo>
                    <a:pt x="469" y="426720"/>
                  </a:lnTo>
                  <a:lnTo>
                    <a:pt x="469" y="485140"/>
                  </a:lnTo>
                  <a:lnTo>
                    <a:pt x="863" y="485140"/>
                  </a:lnTo>
                  <a:lnTo>
                    <a:pt x="863" y="523240"/>
                  </a:lnTo>
                  <a:lnTo>
                    <a:pt x="1320" y="523240"/>
                  </a:lnTo>
                  <a:lnTo>
                    <a:pt x="1320" y="537210"/>
                  </a:lnTo>
                  <a:lnTo>
                    <a:pt x="1866" y="537210"/>
                  </a:lnTo>
                  <a:lnTo>
                    <a:pt x="1866" y="523240"/>
                  </a:lnTo>
                  <a:lnTo>
                    <a:pt x="2476" y="523240"/>
                  </a:lnTo>
                  <a:lnTo>
                    <a:pt x="2476" y="485140"/>
                  </a:lnTo>
                  <a:lnTo>
                    <a:pt x="2959" y="485140"/>
                  </a:lnTo>
                  <a:lnTo>
                    <a:pt x="2959" y="426720"/>
                  </a:lnTo>
                  <a:lnTo>
                    <a:pt x="3289" y="426720"/>
                  </a:lnTo>
                  <a:lnTo>
                    <a:pt x="3289" y="353060"/>
                  </a:lnTo>
                  <a:lnTo>
                    <a:pt x="3467" y="353060"/>
                  </a:lnTo>
                  <a:lnTo>
                    <a:pt x="3467" y="267970"/>
                  </a:lnTo>
                  <a:lnTo>
                    <a:pt x="3467" y="184150"/>
                  </a:lnTo>
                  <a:close/>
                </a:path>
              </a:pathLst>
            </a:custGeom>
            <a:solidFill>
              <a:srgbClr val="1B1847"/>
            </a:solidFill>
          </p:spPr>
          <p:txBody>
            <a:bodyPr wrap="square" lIns="0" tIns="0" rIns="0" bIns="0" rtlCol="0"/>
            <a:lstStyle/>
            <a:p/>
          </p:txBody>
        </p:sp>
        <p:sp>
          <p:nvSpPr>
            <p:cNvPr id="80" name="object 80"/>
            <p:cNvSpPr/>
            <p:nvPr/>
          </p:nvSpPr>
          <p:spPr>
            <a:xfrm>
              <a:off x="7625440" y="4609691"/>
              <a:ext cx="334645" cy="532130"/>
            </a:xfrm>
            <a:custGeom>
              <a:avLst/>
              <a:gdLst/>
              <a:ahLst/>
              <a:cxnLst/>
              <a:rect l="l" t="t" r="r" b="b"/>
              <a:pathLst>
                <a:path w="334645" h="532129">
                  <a:moveTo>
                    <a:pt x="334106" y="531629"/>
                  </a:moveTo>
                  <a:lnTo>
                    <a:pt x="0" y="531629"/>
                  </a:lnTo>
                  <a:lnTo>
                    <a:pt x="46576" y="511154"/>
                  </a:lnTo>
                  <a:lnTo>
                    <a:pt x="87026" y="487844"/>
                  </a:lnTo>
                  <a:lnTo>
                    <a:pt x="119531" y="460834"/>
                  </a:lnTo>
                  <a:lnTo>
                    <a:pt x="142271" y="429257"/>
                  </a:lnTo>
                  <a:lnTo>
                    <a:pt x="142271" y="0"/>
                  </a:lnTo>
                  <a:lnTo>
                    <a:pt x="179919" y="0"/>
                  </a:lnTo>
                  <a:lnTo>
                    <a:pt x="179919" y="429257"/>
                  </a:lnTo>
                  <a:lnTo>
                    <a:pt x="205069" y="463548"/>
                  </a:lnTo>
                  <a:lnTo>
                    <a:pt x="241110" y="489647"/>
                  </a:lnTo>
                  <a:lnTo>
                    <a:pt x="285102" y="511144"/>
                  </a:lnTo>
                  <a:lnTo>
                    <a:pt x="334106" y="531629"/>
                  </a:lnTo>
                  <a:close/>
                </a:path>
              </a:pathLst>
            </a:custGeom>
            <a:solidFill>
              <a:srgbClr val="23418E"/>
            </a:solidFill>
          </p:spPr>
          <p:txBody>
            <a:bodyPr wrap="square" lIns="0" tIns="0" rIns="0" bIns="0" rtlCol="0"/>
            <a:lstStyle/>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132080" y="668655"/>
            <a:ext cx="8715375" cy="4347845"/>
          </a:xfrm>
          <a:prstGeom prst="rect">
            <a:avLst/>
          </a:prstGeom>
          <a:solidFill>
            <a:srgbClr val="FFFFFF"/>
          </a:solidFill>
        </p:spPr>
        <p:txBody>
          <a:bodyPr lIns="45720" tIns="22860" rIns="45720" bIns="22860"/>
          <a:lstStyle/>
          <a:p>
            <a:endParaRPr lang="ru-RU" dirty="0" smtClean="0"/>
          </a:p>
          <a:p>
            <a:endParaRPr lang="ru-RU" dirty="0" smtClean="0"/>
          </a:p>
          <a:p>
            <a:endParaRPr lang="ru-RU" dirty="0" smtClean="0"/>
          </a:p>
          <a:p>
            <a:endParaRPr lang="ru-RU" dirty="0" smtClean="0"/>
          </a:p>
          <a:p>
            <a:endParaRPr lang="ru-RU" dirty="0" smtClean="0"/>
          </a:p>
          <a:p>
            <a:endParaRPr lang="ru-RU" dirty="0"/>
          </a:p>
        </p:txBody>
      </p:sp>
      <p:sp>
        <p:nvSpPr>
          <p:cNvPr id="7" name="TextBox 7"/>
          <p:cNvSpPr txBox="1"/>
          <p:nvPr/>
        </p:nvSpPr>
        <p:spPr>
          <a:xfrm>
            <a:off x="78105" y="47625"/>
            <a:ext cx="8836660" cy="767715"/>
          </a:xfrm>
          <a:prstGeom prst="rect">
            <a:avLst/>
          </a:prstGeom>
        </p:spPr>
        <p:txBody>
          <a:bodyPr wrap="square" lIns="0" tIns="0" rIns="0" bIns="0" rtlCol="0" anchor="t">
            <a:noAutofit/>
          </a:bodyPr>
          <a:lstStyle/>
          <a:p>
            <a:pPr algn="ctr">
              <a:lnSpc>
                <a:spcPts val="2080"/>
              </a:lnSpc>
            </a:pPr>
            <a:r>
              <a:rPr lang="en-US" sz="1400" dirty="0" smtClean="0">
                <a:solidFill>
                  <a:srgbClr val="000000"/>
                </a:solidFill>
                <a:latin typeface="Ubuntu"/>
              </a:rPr>
              <a:t>ИНЖЕНЕРЛІК-ТЕХНИКАЛЫҚ ЖӘНЕ ҒЫЛЫМИ – ТАБИҒИ БАҒЫТЫНДАҒЫ БӨБЕКЖАЙДЫҢ ДАМЫТУ ӘДІСТЕМЕЛЕРІНІҢ ИНФРАҚҰРЫЛЫМЫ</a:t>
            </a:r>
            <a:endParaRPr lang="en-US" sz="1400" dirty="0">
              <a:solidFill>
                <a:srgbClr val="000000"/>
              </a:solidFill>
              <a:latin typeface="Ubuntu"/>
            </a:endParaRPr>
          </a:p>
        </p:txBody>
      </p:sp>
      <p:sp>
        <p:nvSpPr>
          <p:cNvPr id="8" name="TextBox 8"/>
          <p:cNvSpPr txBox="1"/>
          <p:nvPr/>
        </p:nvSpPr>
        <p:spPr>
          <a:xfrm>
            <a:off x="586740" y="971550"/>
            <a:ext cx="2628457" cy="180819"/>
          </a:xfrm>
          <a:prstGeom prst="rect">
            <a:avLst/>
          </a:prstGeom>
        </p:spPr>
        <p:txBody>
          <a:bodyPr lIns="0" tIns="0" rIns="0" bIns="0" rtlCol="0" anchor="t">
            <a:spAutoFit/>
          </a:bodyPr>
          <a:lstStyle/>
          <a:p>
            <a:pPr>
              <a:lnSpc>
                <a:spcPts val="1365"/>
              </a:lnSpc>
            </a:pPr>
            <a:r>
              <a:rPr lang="en-US" sz="1200" b="1" dirty="0">
                <a:solidFill>
                  <a:srgbClr val="000000"/>
                </a:solidFill>
                <a:latin typeface="Microsoft Tai Le" panose="020B0502040204020203" pitchFamily="34" charset="0"/>
                <a:cs typeface="Microsoft Tai Le" panose="020B0502040204020203" pitchFamily="34" charset="0"/>
              </a:rPr>
              <a:t> </a:t>
            </a:r>
            <a:r>
              <a:rPr lang="en-US" sz="1200" b="1" dirty="0" smtClean="0">
                <a:solidFill>
                  <a:srgbClr val="000000"/>
                </a:solidFill>
                <a:latin typeface="Microsoft Tai Le" panose="020B0502040204020203" pitchFamily="34" charset="0"/>
                <a:cs typeface="Microsoft Tai Le" panose="020B0502040204020203" pitchFamily="34" charset="0"/>
              </a:rPr>
              <a:t>МҮМКІНДІКТЕР АУМАҒЫ</a:t>
            </a:r>
            <a:endParaRPr lang="en-US" sz="1200" b="1" dirty="0">
              <a:solidFill>
                <a:srgbClr val="000000"/>
              </a:solidFill>
              <a:latin typeface="Microsoft Tai Le" panose="020B0502040204020203" pitchFamily="34" charset="0"/>
              <a:cs typeface="Microsoft Tai Le" panose="020B0502040204020203" pitchFamily="34" charset="0"/>
            </a:endParaRPr>
          </a:p>
        </p:txBody>
      </p:sp>
      <p:sp>
        <p:nvSpPr>
          <p:cNvPr id="9" name="TextBox 9"/>
          <p:cNvSpPr txBox="1"/>
          <p:nvPr/>
        </p:nvSpPr>
        <p:spPr>
          <a:xfrm>
            <a:off x="3809890" y="847725"/>
            <a:ext cx="1975389" cy="179536"/>
          </a:xfrm>
          <a:prstGeom prst="rect">
            <a:avLst/>
          </a:prstGeom>
        </p:spPr>
        <p:txBody>
          <a:bodyPr wrap="square" lIns="0" tIns="0" rIns="0" bIns="0" rtlCol="0" anchor="t">
            <a:spAutoFit/>
          </a:bodyPr>
          <a:lstStyle/>
          <a:p>
            <a:pPr>
              <a:lnSpc>
                <a:spcPts val="1365"/>
              </a:lnSpc>
            </a:pPr>
            <a:r>
              <a:rPr lang="en-US" sz="1200" b="1" dirty="0" smtClean="0">
                <a:solidFill>
                  <a:srgbClr val="342D29"/>
                </a:solidFill>
                <a:latin typeface="Microsoft Tai Le" panose="020B0502040204020203" pitchFamily="34" charset="0"/>
                <a:cs typeface="Microsoft Tai Le" panose="020B0502040204020203" pitchFamily="34" charset="0"/>
              </a:rPr>
              <a:t>ИНЖЕНЕРЛІК</a:t>
            </a:r>
            <a:r>
              <a:rPr lang="ru-RU" sz="1200" b="1" dirty="0" smtClean="0">
                <a:solidFill>
                  <a:srgbClr val="342D29"/>
                </a:solidFill>
                <a:latin typeface="Microsoft Tai Le" panose="020B0502040204020203" pitchFamily="34" charset="0"/>
                <a:cs typeface="Microsoft Tai Le" panose="020B0502040204020203" pitchFamily="34" charset="0"/>
              </a:rPr>
              <a:t> ОЙ-ӨРІС</a:t>
            </a:r>
            <a:endParaRPr lang="ru-RU" dirty="0" smtClean="0">
              <a:solidFill>
                <a:srgbClr val="342D29"/>
              </a:solidFill>
              <a:latin typeface="Ubuntu"/>
              <a:cs typeface="Microsoft Tai Le" panose="020B0502040204020203" pitchFamily="34" charset="0"/>
            </a:endParaRPr>
          </a:p>
        </p:txBody>
      </p:sp>
      <p:sp>
        <p:nvSpPr>
          <p:cNvPr id="11" name="TextBox 11"/>
          <p:cNvSpPr txBox="1"/>
          <p:nvPr/>
        </p:nvSpPr>
        <p:spPr>
          <a:xfrm>
            <a:off x="1403350" y="1885950"/>
            <a:ext cx="2033226" cy="384721"/>
          </a:xfrm>
          <a:prstGeom prst="rect">
            <a:avLst/>
          </a:prstGeom>
        </p:spPr>
        <p:txBody>
          <a:bodyPr wrap="square" lIns="0" tIns="0" rIns="0" bIns="0" rtlCol="0" anchor="t">
            <a:spAutoFit/>
          </a:bodyPr>
          <a:lstStyle/>
          <a:p>
            <a:pPr marL="132080" lvl="1" indent="-66040">
              <a:lnSpc>
                <a:spcPts val="1040"/>
              </a:lnSpc>
              <a:buFont typeface="Arial" panose="020B0604020202020204"/>
              <a:buChar char="•"/>
            </a:pPr>
            <a:r>
              <a:rPr lang="ru-RU" sz="1100" dirty="0" err="1" smtClean="0">
                <a:latin typeface="Georgia" panose="02040502050405020303" pitchFamily="18" charset="0"/>
                <a:ea typeface="Cambria Math" panose="02040503050406030204" pitchFamily="18" charset="0"/>
              </a:rPr>
              <a:t>Монтессори</a:t>
            </a:r>
            <a:r>
              <a:rPr lang="ru-RU" sz="1100" dirty="0" smtClean="0">
                <a:latin typeface="Georgia" panose="02040502050405020303" pitchFamily="18" charset="0"/>
                <a:ea typeface="Cambria Math" panose="02040503050406030204" pitchFamily="18" charset="0"/>
              </a:rPr>
              <a:t> </a:t>
            </a:r>
            <a:r>
              <a:rPr lang="ru-RU" sz="1100" dirty="0" err="1" smtClean="0">
                <a:latin typeface="Georgia" panose="02040502050405020303" pitchFamily="18" charset="0"/>
                <a:ea typeface="Cambria Math" panose="02040503050406030204" pitchFamily="18" charset="0"/>
              </a:rPr>
              <a:t>әдістемесі</a:t>
            </a:r>
            <a:r>
              <a:rPr lang="ru-RU" sz="1100" dirty="0" smtClean="0">
                <a:latin typeface="Georgia" panose="02040502050405020303" pitchFamily="18" charset="0"/>
                <a:ea typeface="Cambria Math" panose="02040503050406030204" pitchFamily="18" charset="0"/>
              </a:rPr>
              <a:t> </a:t>
            </a:r>
            <a:r>
              <a:rPr lang="ru-RU" sz="1100" dirty="0" err="1" smtClean="0">
                <a:latin typeface="Georgia" panose="02040502050405020303" pitchFamily="18" charset="0"/>
                <a:ea typeface="Cambria Math" panose="02040503050406030204" pitchFamily="18" charset="0"/>
              </a:rPr>
              <a:t>бойынша</a:t>
            </a:r>
            <a:r>
              <a:rPr lang="ru-RU" sz="1100" dirty="0" smtClean="0">
                <a:latin typeface="Georgia" panose="02040502050405020303" pitchFamily="18" charset="0"/>
                <a:ea typeface="Cambria Math" panose="02040503050406030204" pitchFamily="18" charset="0"/>
              </a:rPr>
              <a:t> </a:t>
            </a:r>
            <a:r>
              <a:rPr lang="ru-RU" sz="1100" dirty="0" err="1" smtClean="0">
                <a:latin typeface="Georgia" panose="02040502050405020303" pitchFamily="18" charset="0"/>
                <a:ea typeface="Cambria Math" panose="02040503050406030204" pitchFamily="18" charset="0"/>
              </a:rPr>
              <a:t>балалардың</a:t>
            </a:r>
            <a:r>
              <a:rPr lang="ru-RU" sz="1100" dirty="0" smtClean="0">
                <a:latin typeface="Georgia" panose="02040502050405020303" pitchFamily="18" charset="0"/>
                <a:ea typeface="Cambria Math" panose="02040503050406030204" pitchFamily="18" charset="0"/>
              </a:rPr>
              <a:t> </a:t>
            </a:r>
            <a:r>
              <a:rPr lang="ru-RU" sz="1100" dirty="0" err="1" smtClean="0">
                <a:latin typeface="Georgia" panose="02040502050405020303" pitchFamily="18" charset="0"/>
                <a:ea typeface="Cambria Math" panose="02040503050406030204" pitchFamily="18" charset="0"/>
              </a:rPr>
              <a:t>үйрету</a:t>
            </a:r>
            <a:r>
              <a:rPr lang="ru-RU" sz="1100" dirty="0" smtClean="0">
                <a:latin typeface="Georgia" panose="02040502050405020303" pitchFamily="18" charset="0"/>
                <a:ea typeface="Cambria Math" panose="02040503050406030204" pitchFamily="18" charset="0"/>
              </a:rPr>
              <a:t> </a:t>
            </a:r>
            <a:r>
              <a:rPr lang="ru-RU" sz="1100" dirty="0" err="1" smtClean="0">
                <a:latin typeface="Georgia" panose="02040502050405020303" pitchFamily="18" charset="0"/>
                <a:ea typeface="Cambria Math" panose="02040503050406030204" pitchFamily="18" charset="0"/>
              </a:rPr>
              <a:t>оралығы</a:t>
            </a:r>
            <a:endParaRPr lang="en-US" sz="1100" dirty="0">
              <a:solidFill>
                <a:srgbClr val="000000"/>
              </a:solidFill>
              <a:latin typeface="Georgia" panose="02040502050405020303" pitchFamily="18" charset="0"/>
              <a:ea typeface="Cambria Math" panose="02040503050406030204" pitchFamily="18" charset="0"/>
            </a:endParaRPr>
          </a:p>
        </p:txBody>
      </p:sp>
      <p:sp>
        <p:nvSpPr>
          <p:cNvPr id="23" name="TextBox 23"/>
          <p:cNvSpPr txBox="1"/>
          <p:nvPr/>
        </p:nvSpPr>
        <p:spPr>
          <a:xfrm>
            <a:off x="1447800" y="1352550"/>
            <a:ext cx="1969657" cy="256480"/>
          </a:xfrm>
          <a:prstGeom prst="rect">
            <a:avLst/>
          </a:prstGeom>
        </p:spPr>
        <p:txBody>
          <a:bodyPr lIns="0" tIns="0" rIns="0" bIns="0" rtlCol="0" anchor="t">
            <a:spAutoFit/>
          </a:bodyPr>
          <a:lstStyle/>
          <a:p>
            <a:pPr marL="132080" lvl="1" indent="-66040">
              <a:lnSpc>
                <a:spcPts val="1040"/>
              </a:lnSpc>
              <a:buFont typeface="Arial" panose="020B0604020202020204"/>
              <a:buChar char="•"/>
            </a:pPr>
            <a:r>
              <a:rPr lang="ru-RU" sz="1200" dirty="0" smtClean="0">
                <a:latin typeface="Georgia" panose="02040502050405020303" pitchFamily="18" charset="0"/>
              </a:rPr>
              <a:t> </a:t>
            </a:r>
            <a:r>
              <a:rPr lang="ru-RU" sz="1200" dirty="0">
                <a:latin typeface="Georgia" panose="02040502050405020303" pitchFamily="18" charset="0"/>
              </a:rPr>
              <a:t>«</a:t>
            </a:r>
            <a:r>
              <a:rPr lang="ru-RU" sz="1200" dirty="0" err="1">
                <a:latin typeface="Georgia" panose="02040502050405020303" pitchFamily="18" charset="0"/>
              </a:rPr>
              <a:t>Сикырлы</a:t>
            </a:r>
            <a:r>
              <a:rPr lang="ru-RU" sz="1200" dirty="0">
                <a:latin typeface="Georgia" panose="02040502050405020303" pitchFamily="18" charset="0"/>
              </a:rPr>
              <a:t> калам</a:t>
            </a:r>
            <a:r>
              <a:rPr lang="ru-RU" sz="1200" dirty="0" smtClean="0">
                <a:latin typeface="Georgia" panose="02040502050405020303" pitchFamily="18" charset="0"/>
              </a:rPr>
              <a:t>» </a:t>
            </a:r>
            <a:r>
              <a:rPr lang="ru-RU" sz="1200" dirty="0" err="1" smtClean="0">
                <a:latin typeface="Georgia" panose="02040502050405020303" pitchFamily="18" charset="0"/>
              </a:rPr>
              <a:t>жинағы</a:t>
            </a:r>
            <a:endParaRPr lang="en-US" sz="1200" dirty="0">
              <a:solidFill>
                <a:srgbClr val="000000"/>
              </a:solidFill>
              <a:latin typeface="Georgia" panose="02040502050405020303" pitchFamily="18" charset="0"/>
            </a:endParaRPr>
          </a:p>
        </p:txBody>
      </p:sp>
      <p:sp>
        <p:nvSpPr>
          <p:cNvPr id="25" name="TextBox 25"/>
          <p:cNvSpPr txBox="1"/>
          <p:nvPr/>
        </p:nvSpPr>
        <p:spPr>
          <a:xfrm>
            <a:off x="6552904" y="792480"/>
            <a:ext cx="2294475" cy="179536"/>
          </a:xfrm>
          <a:prstGeom prst="rect">
            <a:avLst/>
          </a:prstGeom>
        </p:spPr>
        <p:txBody>
          <a:bodyPr wrap="square" lIns="0" tIns="0" rIns="0" bIns="0" rtlCol="0" anchor="t">
            <a:spAutoFit/>
          </a:bodyPr>
          <a:lstStyle/>
          <a:p>
            <a:pPr>
              <a:lnSpc>
                <a:spcPts val="1365"/>
              </a:lnSpc>
            </a:pPr>
            <a:r>
              <a:rPr lang="en-US" sz="1200" b="1" dirty="0" smtClean="0">
                <a:solidFill>
                  <a:srgbClr val="342D29"/>
                </a:solidFill>
                <a:latin typeface="Microsoft Tai Le" panose="020B0502040204020203" pitchFamily="34" charset="0"/>
                <a:cs typeface="Microsoft Tai Le" panose="020B0502040204020203" pitchFamily="34" charset="0"/>
              </a:rPr>
              <a:t>ЗЕРТТЕУ ТӘЖІРИБЕСІ</a:t>
            </a:r>
            <a:endParaRPr lang="ru-RU" sz="1200" b="1" dirty="0">
              <a:solidFill>
                <a:srgbClr val="342D29"/>
              </a:solidFill>
              <a:latin typeface="Ubuntu"/>
              <a:cs typeface="Microsoft Tai Le" panose="020B0502040204020203" pitchFamily="34" charset="0"/>
            </a:endParaRPr>
          </a:p>
        </p:txBody>
      </p:sp>
      <p:pic>
        <p:nvPicPr>
          <p:cNvPr id="1026" name="Picture 2" descr="C:\Users\Direktor\Documents\Августовское\Умная ручка\interaktivnyi.jpg"/>
          <p:cNvPicPr>
            <a:picLocks noChangeAspect="1" noChangeArrowheads="1"/>
          </p:cNvPicPr>
          <p:nvPr/>
        </p:nvPicPr>
        <p:blipFill>
          <a:blip r:embed="rId1" cstate="print"/>
          <a:srcRect/>
          <a:stretch>
            <a:fillRect/>
          </a:stretch>
        </p:blipFill>
        <p:spPr bwMode="auto">
          <a:xfrm>
            <a:off x="474980" y="1276350"/>
            <a:ext cx="633730" cy="557530"/>
          </a:xfrm>
          <a:prstGeom prst="rect">
            <a:avLst/>
          </a:prstGeom>
          <a:noFill/>
        </p:spPr>
      </p:pic>
      <p:sp>
        <p:nvSpPr>
          <p:cNvPr id="1028" name="AutoShape 4" descr="Монтессори-академия раннего обогащения, Inc Монтессори-школа ..."/>
          <p:cNvSpPr>
            <a:spLocks noChangeAspect="1" noChangeArrowheads="1"/>
          </p:cNvSpPr>
          <p:nvPr/>
        </p:nvSpPr>
        <p:spPr bwMode="auto">
          <a:xfrm>
            <a:off x="77788" y="-72232"/>
            <a:ext cx="152400" cy="152401"/>
          </a:xfrm>
          <a:prstGeom prst="rect">
            <a:avLst/>
          </a:prstGeom>
          <a:noFill/>
        </p:spPr>
        <p:txBody>
          <a:bodyPr vert="horz" wrap="square" lIns="45720" tIns="22860" rIns="45720" bIns="22860" numCol="1" anchor="t" anchorCtr="0" compatLnSpc="1"/>
          <a:lstStyle/>
          <a:p>
            <a:endParaRPr lang="ru-RU"/>
          </a:p>
        </p:txBody>
      </p:sp>
      <p:sp>
        <p:nvSpPr>
          <p:cNvPr id="1030" name="AutoShape 6" descr="Монтессори-академия раннего обогащения, Inc Монтессори-школа ..."/>
          <p:cNvSpPr>
            <a:spLocks noChangeAspect="1" noChangeArrowheads="1"/>
          </p:cNvSpPr>
          <p:nvPr/>
        </p:nvSpPr>
        <p:spPr bwMode="auto">
          <a:xfrm>
            <a:off x="77788" y="-72232"/>
            <a:ext cx="152400" cy="152401"/>
          </a:xfrm>
          <a:prstGeom prst="rect">
            <a:avLst/>
          </a:prstGeom>
          <a:noFill/>
        </p:spPr>
        <p:txBody>
          <a:bodyPr vert="horz" wrap="square" lIns="45720" tIns="22860" rIns="45720" bIns="22860" numCol="1" anchor="t" anchorCtr="0" compatLnSpc="1"/>
          <a:lstStyle/>
          <a:p>
            <a:endParaRPr lang="ru-RU"/>
          </a:p>
        </p:txBody>
      </p:sp>
      <p:pic>
        <p:nvPicPr>
          <p:cNvPr id="1033" name="Picture 9" descr="Развивающие игры Воскобовича в работе с детьми дошкольного и ..."/>
          <p:cNvPicPr>
            <a:picLocks noChangeAspect="1" noChangeArrowheads="1"/>
          </p:cNvPicPr>
          <p:nvPr/>
        </p:nvPicPr>
        <p:blipFill>
          <a:blip r:embed="rId2" cstate="print"/>
          <a:srcRect/>
          <a:stretch>
            <a:fillRect/>
          </a:stretch>
        </p:blipFill>
        <p:spPr bwMode="auto">
          <a:xfrm>
            <a:off x="474980" y="2416175"/>
            <a:ext cx="1416050" cy="314960"/>
          </a:xfrm>
          <a:prstGeom prst="rect">
            <a:avLst/>
          </a:prstGeom>
          <a:noFill/>
        </p:spPr>
      </p:pic>
      <p:pic>
        <p:nvPicPr>
          <p:cNvPr id="1037" name="Picture 13" descr="Картинки Лего Логотип"/>
          <p:cNvPicPr>
            <a:picLocks noChangeAspect="1" noChangeArrowheads="1"/>
          </p:cNvPicPr>
          <p:nvPr/>
        </p:nvPicPr>
        <p:blipFill>
          <a:blip r:embed="rId3" cstate="print"/>
          <a:srcRect/>
          <a:stretch>
            <a:fillRect/>
          </a:stretch>
        </p:blipFill>
        <p:spPr bwMode="auto">
          <a:xfrm>
            <a:off x="3765550" y="1885950"/>
            <a:ext cx="325120" cy="323850"/>
          </a:xfrm>
          <a:prstGeom prst="rect">
            <a:avLst/>
          </a:prstGeom>
          <a:noFill/>
        </p:spPr>
      </p:pic>
      <p:pic>
        <p:nvPicPr>
          <p:cNvPr id="1041" name="Picture 17" descr="Логотип робота, Астронавт-робот развевая его рука Компьютерные ..."/>
          <p:cNvPicPr>
            <a:picLocks noChangeAspect="1" noChangeArrowheads="1"/>
          </p:cNvPicPr>
          <p:nvPr/>
        </p:nvPicPr>
        <p:blipFill>
          <a:blip r:embed="rId4" cstate="print"/>
          <a:srcRect l="20253" t="11392" r="13924" b="34177"/>
          <a:stretch>
            <a:fillRect/>
          </a:stretch>
        </p:blipFill>
        <p:spPr bwMode="auto">
          <a:xfrm>
            <a:off x="3657600" y="1276350"/>
            <a:ext cx="540385" cy="447040"/>
          </a:xfrm>
          <a:prstGeom prst="rect">
            <a:avLst/>
          </a:prstGeom>
          <a:noFill/>
        </p:spPr>
      </p:pic>
      <p:sp>
        <p:nvSpPr>
          <p:cNvPr id="1043" name="AutoShape 19" descr="Крутая наука — Sehriyo"/>
          <p:cNvSpPr>
            <a:spLocks noChangeAspect="1" noChangeArrowheads="1"/>
          </p:cNvSpPr>
          <p:nvPr/>
        </p:nvSpPr>
        <p:spPr bwMode="auto">
          <a:xfrm>
            <a:off x="77788" y="-72232"/>
            <a:ext cx="152400" cy="152401"/>
          </a:xfrm>
          <a:prstGeom prst="rect">
            <a:avLst/>
          </a:prstGeom>
          <a:noFill/>
        </p:spPr>
        <p:txBody>
          <a:bodyPr vert="horz" wrap="square" lIns="45720" tIns="22860" rIns="45720" bIns="22860" numCol="1" anchor="t" anchorCtr="0" compatLnSpc="1"/>
          <a:lstStyle/>
          <a:p>
            <a:endParaRPr lang="ru-RU"/>
          </a:p>
        </p:txBody>
      </p:sp>
      <p:sp>
        <p:nvSpPr>
          <p:cNvPr id="1045" name="AutoShape 21" descr="Крутая наука — Sehriyo"/>
          <p:cNvSpPr>
            <a:spLocks noChangeAspect="1" noChangeArrowheads="1"/>
          </p:cNvSpPr>
          <p:nvPr/>
        </p:nvSpPr>
        <p:spPr bwMode="auto">
          <a:xfrm>
            <a:off x="77788" y="-72232"/>
            <a:ext cx="152400" cy="152401"/>
          </a:xfrm>
          <a:prstGeom prst="rect">
            <a:avLst/>
          </a:prstGeom>
          <a:noFill/>
        </p:spPr>
        <p:txBody>
          <a:bodyPr vert="horz" wrap="square" lIns="45720" tIns="22860" rIns="45720" bIns="22860" numCol="1" anchor="t" anchorCtr="0" compatLnSpc="1"/>
          <a:lstStyle/>
          <a:p>
            <a:endParaRPr lang="ru-RU"/>
          </a:p>
        </p:txBody>
      </p:sp>
      <p:sp>
        <p:nvSpPr>
          <p:cNvPr id="1047" name="AutoShape 23" descr="Крутая наука — Sehriyo"/>
          <p:cNvSpPr>
            <a:spLocks noChangeAspect="1" noChangeArrowheads="1"/>
          </p:cNvSpPr>
          <p:nvPr/>
        </p:nvSpPr>
        <p:spPr bwMode="auto">
          <a:xfrm>
            <a:off x="77788" y="-72232"/>
            <a:ext cx="152400" cy="152401"/>
          </a:xfrm>
          <a:prstGeom prst="rect">
            <a:avLst/>
          </a:prstGeom>
          <a:noFill/>
        </p:spPr>
        <p:txBody>
          <a:bodyPr vert="horz" wrap="square" lIns="45720" tIns="22860" rIns="45720" bIns="22860" numCol="1" anchor="t" anchorCtr="0" compatLnSpc="1"/>
          <a:lstStyle/>
          <a:p>
            <a:endParaRPr lang="ru-RU"/>
          </a:p>
        </p:txBody>
      </p:sp>
      <p:sp>
        <p:nvSpPr>
          <p:cNvPr id="1049" name="AutoShape 25" descr="Крутая наука — Sehriyo"/>
          <p:cNvSpPr>
            <a:spLocks noChangeAspect="1" noChangeArrowheads="1"/>
          </p:cNvSpPr>
          <p:nvPr/>
        </p:nvSpPr>
        <p:spPr bwMode="auto">
          <a:xfrm>
            <a:off x="609600" y="4400550"/>
            <a:ext cx="152400" cy="152401"/>
          </a:xfrm>
          <a:prstGeom prst="rect">
            <a:avLst/>
          </a:prstGeom>
          <a:noFill/>
        </p:spPr>
        <p:txBody>
          <a:bodyPr vert="horz" wrap="square" lIns="45720" tIns="22860" rIns="45720" bIns="22860" numCol="1" anchor="t" anchorCtr="0" compatLnSpc="1"/>
          <a:lstStyle/>
          <a:p>
            <a:endParaRPr lang="ru-RU"/>
          </a:p>
        </p:txBody>
      </p:sp>
      <p:pic>
        <p:nvPicPr>
          <p:cNvPr id="1050" name="Picture 26" descr="C:\Users\Direktor\Pictures\крутая наука.jpg"/>
          <p:cNvPicPr>
            <a:picLocks noChangeAspect="1" noChangeArrowheads="1"/>
          </p:cNvPicPr>
          <p:nvPr/>
        </p:nvPicPr>
        <p:blipFill>
          <a:blip r:embed="rId5" cstate="print"/>
          <a:srcRect/>
          <a:stretch>
            <a:fillRect/>
          </a:stretch>
        </p:blipFill>
        <p:spPr bwMode="auto">
          <a:xfrm>
            <a:off x="6096000" y="1123950"/>
            <a:ext cx="774700" cy="774700"/>
          </a:xfrm>
          <a:prstGeom prst="rect">
            <a:avLst/>
          </a:prstGeom>
          <a:noFill/>
        </p:spPr>
      </p:pic>
      <p:pic>
        <p:nvPicPr>
          <p:cNvPr id="41" name="Picture 7"/>
          <p:cNvPicPr>
            <a:picLocks noChangeAspect="1" noChangeArrowheads="1"/>
          </p:cNvPicPr>
          <p:nvPr/>
        </p:nvPicPr>
        <p:blipFill>
          <a:blip r:embed="rId6" cstate="print"/>
          <a:srcRect/>
          <a:stretch>
            <a:fillRect/>
          </a:stretch>
        </p:blipFill>
        <p:spPr bwMode="auto">
          <a:xfrm>
            <a:off x="474980" y="1943735"/>
            <a:ext cx="703580" cy="390525"/>
          </a:xfrm>
          <a:prstGeom prst="rect">
            <a:avLst/>
          </a:prstGeom>
          <a:noFill/>
          <a:ln w="9525">
            <a:noFill/>
            <a:miter lim="800000"/>
            <a:headEnd/>
            <a:tailEnd/>
          </a:ln>
          <a:effectLst/>
        </p:spPr>
      </p:pic>
      <p:sp>
        <p:nvSpPr>
          <p:cNvPr id="5" name="TextBox 4"/>
          <p:cNvSpPr txBox="1"/>
          <p:nvPr/>
        </p:nvSpPr>
        <p:spPr>
          <a:xfrm>
            <a:off x="4119245" y="1329177"/>
            <a:ext cx="1455849" cy="302647"/>
          </a:xfrm>
          <a:prstGeom prst="rect">
            <a:avLst/>
          </a:prstGeom>
          <a:noFill/>
        </p:spPr>
        <p:txBody>
          <a:bodyPr wrap="square" lIns="45720" tIns="22860" rIns="45720" bIns="22860" rtlCol="0">
            <a:spAutoFit/>
          </a:bodyPr>
          <a:lstStyle/>
          <a:p>
            <a:pPr marL="208915" lvl="1" indent="-142875">
              <a:lnSpc>
                <a:spcPts val="1040"/>
              </a:lnSpc>
              <a:buFont typeface="Arial" panose="020B0604020202020204" pitchFamily="34" charset="0"/>
              <a:buChar char="•"/>
            </a:pPr>
            <a:r>
              <a:rPr lang="ru-RU" sz="1100" dirty="0" smtClean="0">
                <a:latin typeface="Georgia" panose="02040502050405020303" pitchFamily="18" charset="0"/>
              </a:rPr>
              <a:t>Р</a:t>
            </a:r>
            <a:r>
              <a:rPr lang="en-US" sz="1100" dirty="0" err="1" smtClean="0">
                <a:latin typeface="Georgia" panose="02040502050405020303" pitchFamily="18" charset="0"/>
              </a:rPr>
              <a:t>обототехник</a:t>
            </a:r>
            <a:r>
              <a:rPr lang="en-US" sz="1100" dirty="0" smtClean="0">
                <a:latin typeface="Georgia" panose="02040502050405020303" pitchFamily="18" charset="0"/>
              </a:rPr>
              <a:t>а кабинеті</a:t>
            </a:r>
            <a:endParaRPr lang="ru-RU" sz="1100" dirty="0">
              <a:latin typeface="Georgia" panose="02040502050405020303" pitchFamily="18" charset="0"/>
            </a:endParaRPr>
          </a:p>
        </p:txBody>
      </p:sp>
      <p:sp>
        <p:nvSpPr>
          <p:cNvPr id="6" name="TextBox 5"/>
          <p:cNvSpPr txBox="1"/>
          <p:nvPr/>
        </p:nvSpPr>
        <p:spPr>
          <a:xfrm>
            <a:off x="4333240" y="1885950"/>
            <a:ext cx="1228090" cy="233045"/>
          </a:xfrm>
          <a:prstGeom prst="rect">
            <a:avLst/>
          </a:prstGeom>
          <a:noFill/>
        </p:spPr>
        <p:txBody>
          <a:bodyPr wrap="square" lIns="45720" tIns="22860" rIns="45720" bIns="22860" rtlCol="0">
            <a:noAutofit/>
          </a:bodyPr>
          <a:lstStyle/>
          <a:p>
            <a:pPr marL="142875" lvl="1" indent="-142875">
              <a:buFont typeface="Arial" panose="020B0604020202020204" pitchFamily="34" charset="0"/>
              <a:buChar char="•"/>
            </a:pPr>
            <a:r>
              <a:rPr lang="en-US" sz="1100" dirty="0">
                <a:latin typeface="Georgia" panose="02040502050405020303" pitchFamily="18" charset="0"/>
              </a:rPr>
              <a:t>LEGO  </a:t>
            </a:r>
            <a:r>
              <a:rPr lang="ru-RU" sz="1100" dirty="0" err="1" smtClean="0">
                <a:latin typeface="Georgia" panose="02040502050405020303" pitchFamily="18" charset="0"/>
              </a:rPr>
              <a:t>құрастыру</a:t>
            </a:r>
            <a:endParaRPr lang="en-US" sz="1100" dirty="0">
              <a:latin typeface="Georgia" panose="02040502050405020303" pitchFamily="18" charset="0"/>
            </a:endParaRPr>
          </a:p>
        </p:txBody>
      </p:sp>
      <p:sp>
        <p:nvSpPr>
          <p:cNvPr id="10" name="TextBox 9"/>
          <p:cNvSpPr txBox="1"/>
          <p:nvPr/>
        </p:nvSpPr>
        <p:spPr>
          <a:xfrm>
            <a:off x="6870700" y="1223010"/>
            <a:ext cx="1894840" cy="1193165"/>
          </a:xfrm>
          <a:prstGeom prst="rect">
            <a:avLst/>
          </a:prstGeom>
          <a:noFill/>
        </p:spPr>
        <p:txBody>
          <a:bodyPr wrap="square" lIns="45720" tIns="22860" rIns="45720" bIns="22860" rtlCol="0">
            <a:noAutofit/>
          </a:bodyPr>
          <a:lstStyle/>
          <a:p>
            <a:pPr marL="171450" lvl="1" indent="-171450">
              <a:buFont typeface="Arial" panose="020B0604020202020204" pitchFamily="34" charset="0"/>
              <a:buChar char="•"/>
            </a:pPr>
            <a:r>
              <a:rPr lang="ru-RU" sz="1100" dirty="0" err="1" smtClean="0">
                <a:latin typeface="Georgia" panose="02040502050405020303" pitchFamily="18" charset="0"/>
              </a:rPr>
              <a:t>Халықаралық</a:t>
            </a:r>
            <a:r>
              <a:rPr lang="ru-RU" sz="1100" dirty="0" smtClean="0">
                <a:latin typeface="Georgia" panose="02040502050405020303" pitchFamily="18" charset="0"/>
              </a:rPr>
              <a:t> </a:t>
            </a:r>
            <a:r>
              <a:rPr lang="ru-RU" sz="1100" dirty="0" err="1" smtClean="0">
                <a:latin typeface="Georgia" panose="02040502050405020303" pitchFamily="18" charset="0"/>
              </a:rPr>
              <a:t>қоғамдастық</a:t>
            </a:r>
            <a:r>
              <a:rPr lang="ru-RU" sz="1100" dirty="0" smtClean="0">
                <a:latin typeface="Georgia" panose="02040502050405020303" pitchFamily="18" charset="0"/>
              </a:rPr>
              <a:t> </a:t>
            </a:r>
            <a:r>
              <a:rPr lang="ru-RU" sz="1100" dirty="0" err="1" smtClean="0">
                <a:latin typeface="Georgia" panose="02040502050405020303" pitchFamily="18" charset="0"/>
              </a:rPr>
              <a:t>негізіндегі</a:t>
            </a:r>
            <a:r>
              <a:rPr lang="ru-RU" sz="1100" dirty="0" smtClean="0">
                <a:latin typeface="Georgia" panose="02040502050405020303" pitchFamily="18" charset="0"/>
              </a:rPr>
              <a:t> «</a:t>
            </a:r>
            <a:r>
              <a:rPr lang="ru-RU" sz="1100" dirty="0" err="1" smtClean="0">
                <a:latin typeface="Georgia" panose="02040502050405020303" pitchFamily="18" charset="0"/>
              </a:rPr>
              <a:t>Ізденімпаздарға</a:t>
            </a:r>
            <a:r>
              <a:rPr lang="ru-RU" sz="1100" dirty="0" smtClean="0">
                <a:latin typeface="Georgia" panose="02040502050405020303" pitchFamily="18" charset="0"/>
              </a:rPr>
              <a:t> </a:t>
            </a:r>
            <a:r>
              <a:rPr lang="ru-RU" sz="1100" dirty="0" err="1" smtClean="0">
                <a:latin typeface="Georgia" panose="02040502050405020303" pitchFamily="18" charset="0"/>
              </a:rPr>
              <a:t>арналған</a:t>
            </a:r>
            <a:r>
              <a:rPr lang="ru-RU" sz="1100" dirty="0" smtClean="0">
                <a:latin typeface="Georgia" panose="02040502050405020303" pitchFamily="18" charset="0"/>
              </a:rPr>
              <a:t> </a:t>
            </a:r>
            <a:r>
              <a:rPr lang="ru-RU" sz="1100" dirty="0" err="1" smtClean="0">
                <a:latin typeface="Georgia" panose="02040502050405020303" pitchFamily="18" charset="0"/>
              </a:rPr>
              <a:t>қызықты</a:t>
            </a:r>
            <a:r>
              <a:rPr lang="ru-RU" sz="1100" dirty="0" smtClean="0">
                <a:latin typeface="Georgia" panose="02040502050405020303" pitchFamily="18" charset="0"/>
              </a:rPr>
              <a:t> </a:t>
            </a:r>
            <a:r>
              <a:rPr lang="ru-RU" sz="1100" dirty="0" err="1" smtClean="0">
                <a:latin typeface="Georgia" panose="02040502050405020303" pitchFamily="18" charset="0"/>
              </a:rPr>
              <a:t>ғылым</a:t>
            </a:r>
            <a:r>
              <a:rPr lang="ru-RU" sz="1100" dirty="0" smtClean="0">
                <a:latin typeface="Georgia" panose="02040502050405020303" pitchFamily="18" charset="0"/>
              </a:rPr>
              <a:t>» </a:t>
            </a:r>
            <a:r>
              <a:rPr lang="ru-RU" sz="1100" dirty="0" err="1" smtClean="0">
                <a:latin typeface="Georgia" panose="02040502050405020303" pitchFamily="18" charset="0"/>
              </a:rPr>
              <a:t>жобасы</a:t>
            </a:r>
            <a:r>
              <a:rPr lang="ru-RU" sz="1100" dirty="0" smtClean="0">
                <a:latin typeface="Georgia" panose="02040502050405020303" pitchFamily="18" charset="0"/>
              </a:rPr>
              <a:t> </a:t>
            </a:r>
            <a:endParaRPr lang="ru-RU" sz="1100" dirty="0">
              <a:latin typeface="Georgia" panose="02040502050405020303" pitchFamily="18" charset="0"/>
            </a:endParaRPr>
          </a:p>
          <a:p>
            <a:pPr marL="171450" lvl="1" indent="-171450">
              <a:buFont typeface="Arial" panose="020B0604020202020204" pitchFamily="34" charset="0"/>
              <a:buChar char="•"/>
            </a:pPr>
            <a:r>
              <a:rPr lang="ru-RU" sz="1100" dirty="0" smtClean="0">
                <a:latin typeface="Georgia" panose="02040502050405020303" pitchFamily="18" charset="0"/>
              </a:rPr>
              <a:t>Физика </a:t>
            </a:r>
            <a:r>
              <a:rPr lang="ru-RU" sz="1100" dirty="0" err="1" smtClean="0">
                <a:latin typeface="Georgia" panose="02040502050405020303" pitchFamily="18" charset="0"/>
              </a:rPr>
              <a:t>және</a:t>
            </a:r>
            <a:r>
              <a:rPr lang="ru-RU" sz="1100" dirty="0" smtClean="0">
                <a:latin typeface="Georgia" panose="02040502050405020303" pitchFamily="18" charset="0"/>
              </a:rPr>
              <a:t> химия </a:t>
            </a:r>
            <a:r>
              <a:rPr lang="ru-RU" sz="1100" dirty="0" err="1" smtClean="0">
                <a:latin typeface="Georgia" panose="02040502050405020303" pitchFamily="18" charset="0"/>
              </a:rPr>
              <a:t>элементтерін</a:t>
            </a:r>
            <a:r>
              <a:rPr lang="ru-RU" sz="1100" dirty="0" smtClean="0">
                <a:latin typeface="Georgia" panose="02040502050405020303" pitchFamily="18" charset="0"/>
              </a:rPr>
              <a:t> практика </a:t>
            </a:r>
            <a:r>
              <a:rPr lang="ru-RU" sz="1100" dirty="0" err="1" smtClean="0">
                <a:latin typeface="Georgia" panose="02040502050405020303" pitchFamily="18" charset="0"/>
              </a:rPr>
              <a:t>жүзінде</a:t>
            </a:r>
            <a:r>
              <a:rPr lang="ru-RU" sz="1100" dirty="0" smtClean="0">
                <a:latin typeface="Georgia" panose="02040502050405020303" pitchFamily="18" charset="0"/>
              </a:rPr>
              <a:t> </a:t>
            </a:r>
            <a:r>
              <a:rPr lang="ru-RU" sz="1100" dirty="0" err="1" smtClean="0">
                <a:latin typeface="Georgia" panose="02040502050405020303" pitchFamily="18" charset="0"/>
              </a:rPr>
              <a:t>қолдану</a:t>
            </a:r>
            <a:endParaRPr lang="ru-RU" sz="1100" dirty="0" smtClean="0">
              <a:latin typeface="Georgia" panose="02040502050405020303" pitchFamily="18" charset="0"/>
            </a:endParaRPr>
          </a:p>
          <a:p>
            <a:pPr marL="171450" lvl="1" indent="-171450">
              <a:buFont typeface="Arial" panose="020B0604020202020204" pitchFamily="34" charset="0"/>
              <a:buChar char="•"/>
            </a:pPr>
            <a:r>
              <a:rPr lang="ru-RU" sz="1100" dirty="0" err="1">
                <a:latin typeface="Georgia" panose="02040502050405020303" pitchFamily="18" charset="0"/>
              </a:rPr>
              <a:t>қаңтар</a:t>
            </a:r>
            <a:r>
              <a:rPr lang="ru-RU" sz="1100" dirty="0">
                <a:latin typeface="Georgia" panose="02040502050405020303" pitchFamily="18" charset="0"/>
              </a:rPr>
              <a:t> 2022- </a:t>
            </a:r>
            <a:r>
              <a:rPr lang="ru-RU" sz="1100" dirty="0" err="1">
                <a:latin typeface="Georgia" panose="02040502050405020303" pitchFamily="18" charset="0"/>
              </a:rPr>
              <a:t>қыркүйек</a:t>
            </a:r>
            <a:r>
              <a:rPr lang="ru-RU" sz="1100" dirty="0">
                <a:latin typeface="Georgia" panose="02040502050405020303" pitchFamily="18" charset="0"/>
              </a:rPr>
              <a:t> </a:t>
            </a:r>
            <a:r>
              <a:rPr lang="ru-RU" sz="1100" dirty="0" smtClean="0">
                <a:latin typeface="Georgia" panose="02040502050405020303" pitchFamily="18" charset="0"/>
              </a:rPr>
              <a:t>2022</a:t>
            </a:r>
            <a:endParaRPr lang="ru-RU" sz="1100" dirty="0">
              <a:latin typeface="Georgia" panose="02040502050405020303" pitchFamily="18" charset="0"/>
            </a:endParaRPr>
          </a:p>
          <a:p>
            <a:pPr marL="171450" lvl="1" indent="-171450">
              <a:buFont typeface="Arial" panose="020B0604020202020204" pitchFamily="34" charset="0"/>
              <a:buChar char="•"/>
            </a:pPr>
            <a:endParaRPr lang="ru-RU" sz="1100" dirty="0" smtClean="0">
              <a:latin typeface="Georgia" panose="02040502050405020303" pitchFamily="18" charset="0"/>
            </a:endParaRPr>
          </a:p>
          <a:p>
            <a:pPr marL="171450" lvl="1" indent="-171450">
              <a:buFont typeface="Arial" panose="020B0604020202020204" pitchFamily="34" charset="0"/>
              <a:buChar char="•"/>
            </a:pPr>
            <a:r>
              <a:rPr lang="ru-RU" sz="1100" dirty="0" smtClean="0">
                <a:latin typeface="Georgia" panose="02040502050405020303" pitchFamily="18" charset="0"/>
              </a:rPr>
              <a:t>Б</a:t>
            </a:r>
            <a:r>
              <a:rPr lang="en-US" sz="1100" dirty="0" smtClean="0">
                <a:latin typeface="Georgia" panose="02040502050405020303" pitchFamily="18" charset="0"/>
              </a:rPr>
              <a:t>астапқы</a:t>
            </a:r>
            <a:r>
              <a:rPr lang="ru-RU" sz="1100" dirty="0" smtClean="0">
                <a:latin typeface="Georgia" panose="02040502050405020303" pitchFamily="18" charset="0"/>
              </a:rPr>
              <a:t> </a:t>
            </a:r>
            <a:r>
              <a:rPr lang="ru-RU" sz="1100" dirty="0" err="1" smtClean="0">
                <a:latin typeface="Georgia" panose="02040502050405020303" pitchFamily="18" charset="0"/>
              </a:rPr>
              <a:t>эксперименталдық</a:t>
            </a:r>
            <a:r>
              <a:rPr lang="ru-RU" sz="1100" dirty="0" smtClean="0">
                <a:latin typeface="Georgia" panose="02040502050405020303" pitchFamily="18" charset="0"/>
              </a:rPr>
              <a:t> </a:t>
            </a:r>
            <a:r>
              <a:rPr lang="en-US" sz="1100" dirty="0" smtClean="0">
                <a:latin typeface="Georgia" panose="02040502050405020303" pitchFamily="18" charset="0"/>
              </a:rPr>
              <a:t>дайындық</a:t>
            </a:r>
            <a:endParaRPr lang="en-US" sz="1100" dirty="0">
              <a:latin typeface="Georgia" panose="02040502050405020303" pitchFamily="18" charset="0"/>
            </a:endParaRPr>
          </a:p>
          <a:p>
            <a:pPr marL="171450" lvl="1" indent="-171450">
              <a:buFont typeface="Arial" panose="020B0604020202020204" pitchFamily="34" charset="0"/>
              <a:buChar char="•"/>
            </a:pPr>
            <a:endParaRPr lang="ru-RU" sz="1100" dirty="0">
              <a:latin typeface="Georgia" panose="02040502050405020303" pitchFamily="18" charset="0"/>
            </a:endParaRPr>
          </a:p>
          <a:p>
            <a:endParaRPr lang="ru-RU" dirty="0"/>
          </a:p>
        </p:txBody>
      </p:sp>
      <p:pic>
        <p:nvPicPr>
          <p:cNvPr id="8194" name="Picture 2" descr="Отзывы. "/>
          <p:cNvPicPr>
            <a:picLocks noChangeAspect="1" noChangeArrowheads="1"/>
          </p:cNvPicPr>
          <p:nvPr/>
        </p:nvPicPr>
        <p:blipFill>
          <a:blip r:embed="rId7" cstate="print"/>
          <a:srcRect/>
          <a:stretch>
            <a:fillRect/>
          </a:stretch>
        </p:blipFill>
        <p:spPr bwMode="auto">
          <a:xfrm>
            <a:off x="277495" y="2876550"/>
            <a:ext cx="1143000" cy="1143001"/>
          </a:xfrm>
          <a:prstGeom prst="rect">
            <a:avLst/>
          </a:prstGeom>
          <a:noFill/>
        </p:spPr>
      </p:pic>
      <p:sp>
        <p:nvSpPr>
          <p:cNvPr id="27" name="TextBox 11"/>
          <p:cNvSpPr txBox="1"/>
          <p:nvPr/>
        </p:nvSpPr>
        <p:spPr>
          <a:xfrm>
            <a:off x="1447800" y="3256915"/>
            <a:ext cx="2033270" cy="267970"/>
          </a:xfrm>
          <a:prstGeom prst="rect">
            <a:avLst/>
          </a:prstGeom>
        </p:spPr>
        <p:txBody>
          <a:bodyPr wrap="square" lIns="0" tIns="0" rIns="0" bIns="0" rtlCol="0" anchor="t">
            <a:noAutofit/>
          </a:bodyPr>
          <a:lstStyle/>
          <a:p>
            <a:pPr marL="132080" lvl="1" indent="-66040">
              <a:lnSpc>
                <a:spcPts val="1040"/>
              </a:lnSpc>
              <a:buFont typeface="Arial" panose="020B0604020202020204"/>
              <a:buChar char="•"/>
            </a:pPr>
            <a:r>
              <a:rPr lang="ru-RU" sz="1100" dirty="0" err="1" smtClean="0">
                <a:solidFill>
                  <a:srgbClr val="000000"/>
                </a:solidFill>
                <a:latin typeface="Georgia" panose="02040502050405020303" pitchFamily="18" charset="0"/>
                <a:ea typeface="Cambria Math" panose="02040503050406030204" pitchFamily="18" charset="0"/>
              </a:rPr>
              <a:t>Логопедиялық</a:t>
            </a:r>
            <a:r>
              <a:rPr lang="ru-RU" sz="1100" dirty="0" smtClean="0">
                <a:solidFill>
                  <a:srgbClr val="000000"/>
                </a:solidFill>
                <a:latin typeface="Georgia" panose="02040502050405020303" pitchFamily="18" charset="0"/>
                <a:ea typeface="Cambria Math" panose="02040503050406030204" pitchFamily="18" charset="0"/>
              </a:rPr>
              <a:t> пункт</a:t>
            </a:r>
            <a:endParaRPr lang="en-US" sz="1100" dirty="0">
              <a:solidFill>
                <a:srgbClr val="000000"/>
              </a:solidFill>
              <a:latin typeface="Georgia" panose="02040502050405020303" pitchFamily="18" charset="0"/>
              <a:ea typeface="Cambria Math" panose="02040503050406030204" pitchFamily="18" charset="0"/>
            </a:endParaRPr>
          </a:p>
        </p:txBody>
      </p:sp>
      <p:pic>
        <p:nvPicPr>
          <p:cNvPr id="13" name="Изображение 12" descr="картина 1"/>
          <p:cNvPicPr>
            <a:picLocks noChangeAspect="1"/>
          </p:cNvPicPr>
          <p:nvPr/>
        </p:nvPicPr>
        <p:blipFill>
          <a:blip r:embed="rId8"/>
          <a:stretch>
            <a:fillRect/>
          </a:stretch>
        </p:blipFill>
        <p:spPr>
          <a:xfrm>
            <a:off x="457200" y="4095750"/>
            <a:ext cx="1123315" cy="920750"/>
          </a:xfrm>
          <a:prstGeom prst="rect">
            <a:avLst/>
          </a:prstGeom>
        </p:spPr>
      </p:pic>
      <p:sp>
        <p:nvSpPr>
          <p:cNvPr id="17" name="TextBox 11"/>
          <p:cNvSpPr txBox="1"/>
          <p:nvPr/>
        </p:nvSpPr>
        <p:spPr>
          <a:xfrm>
            <a:off x="1624330" y="4171950"/>
            <a:ext cx="2033226" cy="512961"/>
          </a:xfrm>
          <a:prstGeom prst="rect">
            <a:avLst/>
          </a:prstGeom>
        </p:spPr>
        <p:txBody>
          <a:bodyPr wrap="square" lIns="0" tIns="0" rIns="0" bIns="0" rtlCol="0" anchor="t">
            <a:spAutoFit/>
          </a:bodyPr>
          <a:lstStyle/>
          <a:p>
            <a:pPr marL="132080" lvl="1" indent="-66040">
              <a:lnSpc>
                <a:spcPts val="1040"/>
              </a:lnSpc>
              <a:buFont typeface="Arial" panose="020B0604020202020204"/>
              <a:buChar char="•"/>
            </a:pPr>
            <a:r>
              <a:rPr lang="en-US" sz="1100" dirty="0" smtClean="0">
                <a:solidFill>
                  <a:srgbClr val="000000"/>
                </a:solidFill>
                <a:latin typeface="Georgia" panose="02040502050405020303" pitchFamily="18" charset="0"/>
                <a:ea typeface="Cambria Math" panose="02040503050406030204" pitchFamily="18" charset="0"/>
              </a:rPr>
              <a:t>Қалалық жоба </a:t>
            </a:r>
            <a:r>
              <a:rPr lang="ru-RU" altLang="en-US" sz="1100" dirty="0" smtClean="0">
                <a:solidFill>
                  <a:srgbClr val="000000"/>
                </a:solidFill>
                <a:latin typeface="Georgia" panose="02040502050405020303" pitchFamily="18" charset="0"/>
                <a:ea typeface="Cambria Math" panose="02040503050406030204" pitchFamily="18" charset="0"/>
              </a:rPr>
              <a:t>«</a:t>
            </a:r>
            <a:r>
              <a:rPr lang="ru-RU" altLang="en-US" sz="1100" dirty="0" err="1" smtClean="0">
                <a:solidFill>
                  <a:srgbClr val="000000"/>
                </a:solidFill>
                <a:latin typeface="Georgia" panose="02040502050405020303" pitchFamily="18" charset="0"/>
                <a:ea typeface="Cambria Math" panose="02040503050406030204" pitchFamily="18" charset="0"/>
              </a:rPr>
              <a:t>Ақылды</a:t>
            </a:r>
            <a:r>
              <a:rPr lang="ru-RU" altLang="en-US" sz="1100" dirty="0" smtClean="0">
                <a:solidFill>
                  <a:srgbClr val="000000"/>
                </a:solidFill>
                <a:latin typeface="Georgia" panose="02040502050405020303" pitchFamily="18" charset="0"/>
                <a:ea typeface="Cambria Math" panose="02040503050406030204" pitchFamily="18" charset="0"/>
              </a:rPr>
              <a:t> </a:t>
            </a:r>
            <a:r>
              <a:rPr lang="ru-RU" altLang="en-US" sz="1100" dirty="0" err="1" smtClean="0">
                <a:solidFill>
                  <a:srgbClr val="000000"/>
                </a:solidFill>
                <a:latin typeface="Georgia" panose="02040502050405020303" pitchFamily="18" charset="0"/>
                <a:ea typeface="Cambria Math" panose="02040503050406030204" pitchFamily="18" charset="0"/>
              </a:rPr>
              <a:t>қабырғалар</a:t>
            </a:r>
            <a:r>
              <a:rPr lang="ru-RU" altLang="en-US" sz="1100" dirty="0" smtClean="0">
                <a:solidFill>
                  <a:srgbClr val="000000"/>
                </a:solidFill>
                <a:latin typeface="Georgia" panose="02040502050405020303" pitchFamily="18" charset="0"/>
                <a:ea typeface="Cambria Math" panose="02040503050406030204" pitchFamily="18" charset="0"/>
              </a:rPr>
              <a:t>» </a:t>
            </a:r>
            <a:r>
              <a:rPr lang="ru-RU" altLang="en-US" sz="1100" dirty="0" err="1" smtClean="0">
                <a:solidFill>
                  <a:srgbClr val="000000"/>
                </a:solidFill>
                <a:latin typeface="Georgia" panose="02040502050405020303" pitchFamily="18" charset="0"/>
                <a:ea typeface="Cambria Math" panose="02040503050406030204" pitchFamily="18" charset="0"/>
              </a:rPr>
              <a:t>декоративті-дамытушы</a:t>
            </a:r>
            <a:r>
              <a:rPr lang="ru-RU" altLang="en-US" sz="1100" dirty="0" smtClean="0">
                <a:solidFill>
                  <a:srgbClr val="000000"/>
                </a:solidFill>
                <a:latin typeface="Georgia" panose="02040502050405020303" pitchFamily="18" charset="0"/>
                <a:ea typeface="Cambria Math" panose="02040503050406030204" pitchFamily="18" charset="0"/>
              </a:rPr>
              <a:t> </a:t>
            </a:r>
            <a:r>
              <a:rPr lang="ru-RU" altLang="en-US" sz="1100" dirty="0" err="1" smtClean="0">
                <a:solidFill>
                  <a:srgbClr val="000000"/>
                </a:solidFill>
                <a:latin typeface="Georgia" panose="02040502050405020303" pitchFamily="18" charset="0"/>
                <a:ea typeface="Cambria Math" panose="02040503050406030204" pitchFamily="18" charset="0"/>
              </a:rPr>
              <a:t>панелі</a:t>
            </a:r>
            <a:endParaRPr lang="ru-RU" altLang="en-US" sz="1100" dirty="0">
              <a:solidFill>
                <a:srgbClr val="000000"/>
              </a:solidFill>
              <a:latin typeface="Georgia" panose="02040502050405020303" pitchFamily="18" charset="0"/>
              <a:ea typeface="Cambria Math" panose="02040503050406030204" pitchFamily="18" charset="0"/>
            </a:endParaRPr>
          </a:p>
          <a:p>
            <a:pPr marL="66040" lvl="1" indent="0">
              <a:lnSpc>
                <a:spcPts val="1040"/>
              </a:lnSpc>
              <a:buFont typeface="Arial" panose="020B0604020202020204"/>
              <a:buNone/>
            </a:pPr>
            <a:r>
              <a:rPr lang="ru-RU" altLang="en-US" sz="1100" dirty="0" err="1">
                <a:solidFill>
                  <a:srgbClr val="000000"/>
                </a:solidFill>
                <a:latin typeface="Georgia" panose="02040502050405020303" pitchFamily="18" charset="0"/>
                <a:ea typeface="Cambria Math" panose="02040503050406030204" pitchFamily="18" charset="0"/>
              </a:rPr>
              <a:t>городской проект </a:t>
            </a:r>
            <a:endParaRPr lang="ru-RU" altLang="en-US" sz="1100" dirty="0" err="1">
              <a:solidFill>
                <a:srgbClr val="000000"/>
              </a:solidFill>
              <a:latin typeface="Georgia" panose="02040502050405020303" pitchFamily="18" charset="0"/>
              <a:ea typeface="Cambria Math" panose="020405030504060302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900" decel="100000" fill="hold"/>
                                        <p:tgtEl>
                                          <p:spTgt spid="102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5" presetClass="entr" presetSubtype="0"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2000"/>
                                        <p:tgtEl>
                                          <p:spTgt spid="41"/>
                                        </p:tgtEl>
                                      </p:cBhvr>
                                    </p:animEffect>
                                    <p:anim calcmode="lin" valueType="num">
                                      <p:cBhvr>
                                        <p:cTn id="30" dur="2000" fill="hold"/>
                                        <p:tgtEl>
                                          <p:spTgt spid="41"/>
                                        </p:tgtEl>
                                        <p:attrNameLst>
                                          <p:attrName>ppt_w</p:attrName>
                                        </p:attrNameLst>
                                      </p:cBhvr>
                                      <p:tavLst>
                                        <p:tav tm="0" fmla="#ppt_w*sin(2.5*pi*$)">
                                          <p:val>
                                            <p:fltVal val="0"/>
                                          </p:val>
                                        </p:tav>
                                        <p:tav tm="100000">
                                          <p:val>
                                            <p:fltVal val="1"/>
                                          </p:val>
                                        </p:tav>
                                      </p:tavLst>
                                    </p:anim>
                                    <p:anim calcmode="lin" valueType="num">
                                      <p:cBhvr>
                                        <p:cTn id="31" dur="2000" fill="hold"/>
                                        <p:tgtEl>
                                          <p:spTgt spid="41"/>
                                        </p:tgtEl>
                                        <p:attrNameLst>
                                          <p:attrName>ppt_h</p:attrName>
                                        </p:attrNameLst>
                                      </p:cBhvr>
                                      <p:tavLst>
                                        <p:tav tm="0">
                                          <p:val>
                                            <p:strVal val="#ppt_h"/>
                                          </p:val>
                                        </p:tav>
                                        <p:tav tm="100000">
                                          <p:val>
                                            <p:strVal val="#ppt_h"/>
                                          </p:val>
                                        </p:tav>
                                      </p:tavLst>
                                    </p:anim>
                                  </p:childTnLst>
                                </p:cTn>
                              </p:par>
                              <p:par>
                                <p:cTn id="32" presetID="2" presetClass="entr" presetSubtype="12"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par>
                          <p:cTn id="36" fill="hold">
                            <p:stCondLst>
                              <p:cond delay="4500"/>
                            </p:stCondLst>
                            <p:childTnLst>
                              <p:par>
                                <p:cTn id="37" presetID="6" presetClass="entr" presetSubtype="16" fill="hold" nodeType="afterEffect">
                                  <p:stCondLst>
                                    <p:cond delay="0"/>
                                  </p:stCondLst>
                                  <p:childTnLst>
                                    <p:set>
                                      <p:cBhvr>
                                        <p:cTn id="38" dur="1" fill="hold">
                                          <p:stCondLst>
                                            <p:cond delay="0"/>
                                          </p:stCondLst>
                                        </p:cTn>
                                        <p:tgtEl>
                                          <p:spTgt spid="1033"/>
                                        </p:tgtEl>
                                        <p:attrNameLst>
                                          <p:attrName>style.visibility</p:attrName>
                                        </p:attrNameLst>
                                      </p:cBhvr>
                                      <p:to>
                                        <p:strVal val="visible"/>
                                      </p:to>
                                    </p:set>
                                    <p:animEffect transition="in" filter="circle(in)">
                                      <p:cBhvr>
                                        <p:cTn id="39" dur="2000"/>
                                        <p:tgtEl>
                                          <p:spTgt spid="1033"/>
                                        </p:tgtEl>
                                      </p:cBhvr>
                                    </p:animEffect>
                                  </p:childTnLst>
                                </p:cTn>
                              </p:par>
                            </p:childTnLst>
                          </p:cTn>
                        </p:par>
                        <p:par>
                          <p:cTn id="40" fill="hold">
                            <p:stCondLst>
                              <p:cond delay="6500"/>
                            </p:stCondLst>
                            <p:childTnLst>
                              <p:par>
                                <p:cTn id="41" presetID="53" presetClass="entr" presetSubtype="16"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 fill="hold"/>
                                        <p:tgtEl>
                                          <p:spTgt spid="9"/>
                                        </p:tgtEl>
                                        <p:attrNameLst>
                                          <p:attrName>ppt_w</p:attrName>
                                        </p:attrNameLst>
                                      </p:cBhvr>
                                      <p:tavLst>
                                        <p:tav tm="0">
                                          <p:val>
                                            <p:fltVal val="0"/>
                                          </p:val>
                                        </p:tav>
                                        <p:tav tm="100000">
                                          <p:val>
                                            <p:strVal val="#ppt_w"/>
                                          </p:val>
                                        </p:tav>
                                      </p:tavLst>
                                    </p:anim>
                                    <p:anim calcmode="lin" valueType="num">
                                      <p:cBhvr>
                                        <p:cTn id="44" dur="10" fill="hold"/>
                                        <p:tgtEl>
                                          <p:spTgt spid="9"/>
                                        </p:tgtEl>
                                        <p:attrNameLst>
                                          <p:attrName>ppt_h</p:attrName>
                                        </p:attrNameLst>
                                      </p:cBhvr>
                                      <p:tavLst>
                                        <p:tav tm="0">
                                          <p:val>
                                            <p:fltVal val="0"/>
                                          </p:val>
                                        </p:tav>
                                        <p:tav tm="100000">
                                          <p:val>
                                            <p:strVal val="#ppt_h"/>
                                          </p:val>
                                        </p:tav>
                                      </p:tavLst>
                                    </p:anim>
                                    <p:animEffect transition="in" filter="fade">
                                      <p:cBhvr>
                                        <p:cTn id="45" dur="10"/>
                                        <p:tgtEl>
                                          <p:spTgt spid="9"/>
                                        </p:tgtEl>
                                      </p:cBhvr>
                                    </p:animEffect>
                                  </p:childTnLst>
                                </p:cTn>
                              </p:par>
                            </p:childTnLst>
                          </p:cTn>
                        </p:par>
                        <p:par>
                          <p:cTn id="46" fill="hold">
                            <p:stCondLst>
                              <p:cond delay="7000"/>
                            </p:stCondLst>
                            <p:childTnLst>
                              <p:par>
                                <p:cTn id="47" presetID="4" presetClass="entr" presetSubtype="16" fill="hold" nodeType="afterEffect">
                                  <p:stCondLst>
                                    <p:cond delay="0"/>
                                  </p:stCondLst>
                                  <p:childTnLst>
                                    <p:set>
                                      <p:cBhvr>
                                        <p:cTn id="48" dur="1" fill="hold">
                                          <p:stCondLst>
                                            <p:cond delay="0"/>
                                          </p:stCondLst>
                                        </p:cTn>
                                        <p:tgtEl>
                                          <p:spTgt spid="1041"/>
                                        </p:tgtEl>
                                        <p:attrNameLst>
                                          <p:attrName>style.visibility</p:attrName>
                                        </p:attrNameLst>
                                      </p:cBhvr>
                                      <p:to>
                                        <p:strVal val="visible"/>
                                      </p:to>
                                    </p:set>
                                    <p:animEffect transition="in" filter="box(in)">
                                      <p:cBhvr>
                                        <p:cTn id="49" dur="2000"/>
                                        <p:tgtEl>
                                          <p:spTgt spid="104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500" fill="hold"/>
                                        <p:tgtEl>
                                          <p:spTgt spid="5"/>
                                        </p:tgtEl>
                                        <p:attrNameLst>
                                          <p:attrName>ppt_w</p:attrName>
                                        </p:attrNameLst>
                                      </p:cBhvr>
                                      <p:tavLst>
                                        <p:tav tm="0">
                                          <p:val>
                                            <p:fltVal val="0"/>
                                          </p:val>
                                        </p:tav>
                                        <p:tav tm="100000">
                                          <p:val>
                                            <p:strVal val="#ppt_w"/>
                                          </p:val>
                                        </p:tav>
                                      </p:tavLst>
                                    </p:anim>
                                    <p:anim calcmode="lin" valueType="num">
                                      <p:cBhvr>
                                        <p:cTn id="53" dur="500" fill="hold"/>
                                        <p:tgtEl>
                                          <p:spTgt spid="5"/>
                                        </p:tgtEl>
                                        <p:attrNameLst>
                                          <p:attrName>ppt_h</p:attrName>
                                        </p:attrNameLst>
                                      </p:cBhvr>
                                      <p:tavLst>
                                        <p:tav tm="0">
                                          <p:val>
                                            <p:fltVal val="0"/>
                                          </p:val>
                                        </p:tav>
                                        <p:tav tm="100000">
                                          <p:val>
                                            <p:strVal val="#ppt_h"/>
                                          </p:val>
                                        </p:tav>
                                      </p:tavLst>
                                    </p:anim>
                                    <p:animEffect transition="in" filter="fade">
                                      <p:cBhvr>
                                        <p:cTn id="54" dur="500"/>
                                        <p:tgtEl>
                                          <p:spTgt spid="5"/>
                                        </p:tgtEl>
                                      </p:cBhvr>
                                    </p:animEffect>
                                  </p:childTnLst>
                                </p:cTn>
                              </p:par>
                              <p:par>
                                <p:cTn id="55" presetID="47" presetClass="entr" presetSubtype="0" fill="hold" nodeType="withEffect">
                                  <p:stCondLst>
                                    <p:cond delay="0"/>
                                  </p:stCondLst>
                                  <p:childTnLst>
                                    <p:set>
                                      <p:cBhvr>
                                        <p:cTn id="56" dur="1" fill="hold">
                                          <p:stCondLst>
                                            <p:cond delay="0"/>
                                          </p:stCondLst>
                                        </p:cTn>
                                        <p:tgtEl>
                                          <p:spTgt spid="1037"/>
                                        </p:tgtEl>
                                        <p:attrNameLst>
                                          <p:attrName>style.visibility</p:attrName>
                                        </p:attrNameLst>
                                      </p:cBhvr>
                                      <p:to>
                                        <p:strVal val="visible"/>
                                      </p:to>
                                    </p:set>
                                    <p:animEffect transition="in" filter="fade">
                                      <p:cBhvr>
                                        <p:cTn id="57" dur="1000"/>
                                        <p:tgtEl>
                                          <p:spTgt spid="1037"/>
                                        </p:tgtEl>
                                      </p:cBhvr>
                                    </p:animEffect>
                                    <p:anim calcmode="lin" valueType="num">
                                      <p:cBhvr>
                                        <p:cTn id="58" dur="1000" fill="hold"/>
                                        <p:tgtEl>
                                          <p:spTgt spid="1037"/>
                                        </p:tgtEl>
                                        <p:attrNameLst>
                                          <p:attrName>ppt_x</p:attrName>
                                        </p:attrNameLst>
                                      </p:cBhvr>
                                      <p:tavLst>
                                        <p:tav tm="0">
                                          <p:val>
                                            <p:strVal val="#ppt_x"/>
                                          </p:val>
                                        </p:tav>
                                        <p:tav tm="100000">
                                          <p:val>
                                            <p:strVal val="#ppt_x"/>
                                          </p:val>
                                        </p:tav>
                                      </p:tavLst>
                                    </p:anim>
                                    <p:anim calcmode="lin" valueType="num">
                                      <p:cBhvr>
                                        <p:cTn id="59" dur="1000" fill="hold"/>
                                        <p:tgtEl>
                                          <p:spTgt spid="1037"/>
                                        </p:tgtEl>
                                        <p:attrNameLst>
                                          <p:attrName>ppt_y</p:attrName>
                                        </p:attrNameLst>
                                      </p:cBhvr>
                                      <p:tavLst>
                                        <p:tav tm="0">
                                          <p:val>
                                            <p:strVal val="#ppt_y-.1"/>
                                          </p:val>
                                        </p:tav>
                                        <p:tav tm="100000">
                                          <p:val>
                                            <p:strVal val="#ppt_y"/>
                                          </p:val>
                                        </p:tav>
                                      </p:tavLst>
                                    </p:anim>
                                  </p:childTnLst>
                                </p:cTn>
                              </p:par>
                              <p:par>
                                <p:cTn id="60" presetID="14" presetClass="entr" presetSubtype="10"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randombar(horizontal)">
                                      <p:cBhvr>
                                        <p:cTn id="62" dur="500"/>
                                        <p:tgtEl>
                                          <p:spTgt spid="6"/>
                                        </p:tgtEl>
                                      </p:cBhvr>
                                    </p:animEffect>
                                  </p:childTnLst>
                                </p:cTn>
                              </p:par>
                            </p:childTnLst>
                          </p:cTn>
                        </p:par>
                        <p:par>
                          <p:cTn id="63" fill="hold">
                            <p:stCondLst>
                              <p:cond delay="9000"/>
                            </p:stCondLst>
                            <p:childTnLst>
                              <p:par>
                                <p:cTn id="64" presetID="9" presetClass="entr" presetSubtype="0" fill="hold" grpId="0" nodeType="after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dissolve">
                                      <p:cBhvr>
                                        <p:cTn id="66" dur="500"/>
                                        <p:tgtEl>
                                          <p:spTgt spid="25"/>
                                        </p:tgtEl>
                                      </p:cBhvr>
                                    </p:animEffect>
                                  </p:childTnLst>
                                </p:cTn>
                              </p:par>
                              <p:par>
                                <p:cTn id="67" presetID="10" presetClass="entr" presetSubtype="0" fill="hold" nodeType="withEffect">
                                  <p:stCondLst>
                                    <p:cond delay="0"/>
                                  </p:stCondLst>
                                  <p:childTnLst>
                                    <p:set>
                                      <p:cBhvr>
                                        <p:cTn id="68" dur="1" fill="hold">
                                          <p:stCondLst>
                                            <p:cond delay="0"/>
                                          </p:stCondLst>
                                        </p:cTn>
                                        <p:tgtEl>
                                          <p:spTgt spid="1050"/>
                                        </p:tgtEl>
                                        <p:attrNameLst>
                                          <p:attrName>style.visibility</p:attrName>
                                        </p:attrNameLst>
                                      </p:cBhvr>
                                      <p:to>
                                        <p:strVal val="visible"/>
                                      </p:to>
                                    </p:set>
                                    <p:animEffect transition="in" filter="fade">
                                      <p:cBhvr>
                                        <p:cTn id="69" dur="500"/>
                                        <p:tgtEl>
                                          <p:spTgt spid="1050"/>
                                        </p:tgtEl>
                                      </p:cBhvr>
                                    </p:animEffect>
                                  </p:childTnLst>
                                </p:cTn>
                              </p:par>
                              <p:par>
                                <p:cTn id="70" presetID="42" presetClass="entr" presetSubtype="0" fill="hold" grpId="0"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1000"/>
                                        <p:tgtEl>
                                          <p:spTgt spid="10"/>
                                        </p:tgtEl>
                                      </p:cBhvr>
                                    </p:animEffect>
                                    <p:anim calcmode="lin" valueType="num">
                                      <p:cBhvr>
                                        <p:cTn id="73" dur="1000" fill="hold"/>
                                        <p:tgtEl>
                                          <p:spTgt spid="10"/>
                                        </p:tgtEl>
                                        <p:attrNameLst>
                                          <p:attrName>ppt_x</p:attrName>
                                        </p:attrNameLst>
                                      </p:cBhvr>
                                      <p:tavLst>
                                        <p:tav tm="0">
                                          <p:val>
                                            <p:strVal val="#ppt_x"/>
                                          </p:val>
                                        </p:tav>
                                        <p:tav tm="100000">
                                          <p:val>
                                            <p:strVal val="#ppt_x"/>
                                          </p:val>
                                        </p:tav>
                                      </p:tavLst>
                                    </p:anim>
                                    <p:anim calcmode="lin" valueType="num">
                                      <p:cBhvr>
                                        <p:cTn id="74" dur="1000" fill="hold"/>
                                        <p:tgtEl>
                                          <p:spTgt spid="10"/>
                                        </p:tgtEl>
                                        <p:attrNameLst>
                                          <p:attrName>ppt_y</p:attrName>
                                        </p:attrNameLst>
                                      </p:cBhvr>
                                      <p:tavLst>
                                        <p:tav tm="0">
                                          <p:val>
                                            <p:strVal val="#ppt_y+.1"/>
                                          </p:val>
                                        </p:tav>
                                        <p:tav tm="100000">
                                          <p:val>
                                            <p:strVal val="#ppt_y"/>
                                          </p:val>
                                        </p:tav>
                                      </p:tavLst>
                                    </p:anim>
                                  </p:childTnLst>
                                </p:cTn>
                              </p:par>
                              <p:par>
                                <p:cTn id="75" presetID="2" presetClass="entr" presetSubtype="12"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0-#ppt_w/2"/>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par>
                                <p:cTn id="79" presetID="2" presetClass="entr" presetSubtype="12"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500" fill="hold"/>
                                        <p:tgtEl>
                                          <p:spTgt spid="17"/>
                                        </p:tgtEl>
                                        <p:attrNameLst>
                                          <p:attrName>ppt_x</p:attrName>
                                        </p:attrNameLst>
                                      </p:cBhvr>
                                      <p:tavLst>
                                        <p:tav tm="0">
                                          <p:val>
                                            <p:strVal val="0-#ppt_w/2"/>
                                          </p:val>
                                        </p:tav>
                                        <p:tav tm="100000">
                                          <p:val>
                                            <p:strVal val="#ppt_x"/>
                                          </p:val>
                                        </p:tav>
                                      </p:tavLst>
                                    </p:anim>
                                    <p:anim calcmode="lin" valueType="num">
                                      <p:cBhvr additive="base">
                                        <p:cTn id="8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23" grpId="0"/>
      <p:bldP spid="25" grpId="0"/>
      <p:bldP spid="5" grpId="0"/>
      <p:bldP spid="6" grpId="0"/>
      <p:bldP spid="10" grpId="0"/>
      <p:bldP spid="27"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3516;p62"/>
          <p:cNvGrpSpPr>
            <a:grpSpLocks noGrp="1"/>
          </p:cNvGrpSpPr>
          <p:nvPr/>
        </p:nvGrpSpPr>
        <p:grpSpPr>
          <a:xfrm>
            <a:off x="-57150" y="426085"/>
            <a:ext cx="3662363" cy="4019550"/>
            <a:chOff x="1230400" y="410075"/>
            <a:chExt cx="5124625" cy="4728500"/>
          </a:xfrm>
        </p:grpSpPr>
        <p:sp>
          <p:nvSpPr>
            <p:cNvPr id="7" name="Google Shape;3517;p62"/>
            <p:cNvSpPr/>
            <p:nvPr/>
          </p:nvSpPr>
          <p:spPr>
            <a:xfrm>
              <a:off x="1384675" y="410150"/>
              <a:ext cx="4970350" cy="3655600"/>
            </a:xfrm>
            <a:custGeom>
              <a:avLst/>
              <a:gdLst/>
              <a:ahLst/>
              <a:cxnLst/>
              <a:rect l="l" t="t" r="r" b="b"/>
              <a:pathLst>
                <a:path w="198814" h="146224" extrusionOk="0">
                  <a:moveTo>
                    <a:pt x="173002" y="38507"/>
                  </a:moveTo>
                  <a:lnTo>
                    <a:pt x="173002" y="118161"/>
                  </a:lnTo>
                  <a:lnTo>
                    <a:pt x="37835" y="118161"/>
                  </a:lnTo>
                  <a:lnTo>
                    <a:pt x="37835" y="38507"/>
                  </a:lnTo>
                  <a:close/>
                  <a:moveTo>
                    <a:pt x="144780" y="0"/>
                  </a:moveTo>
                  <a:cubicBezTo>
                    <a:pt x="136124" y="0"/>
                    <a:pt x="127640" y="2694"/>
                    <a:pt x="120221" y="7391"/>
                  </a:cubicBezTo>
                  <a:cubicBezTo>
                    <a:pt x="110674" y="13402"/>
                    <a:pt x="103216" y="21213"/>
                    <a:pt x="91516" y="22724"/>
                  </a:cubicBezTo>
                  <a:cubicBezTo>
                    <a:pt x="84957" y="23559"/>
                    <a:pt x="78300" y="23746"/>
                    <a:pt x="71643" y="23746"/>
                  </a:cubicBezTo>
                  <a:cubicBezTo>
                    <a:pt x="66261" y="23746"/>
                    <a:pt x="60878" y="23624"/>
                    <a:pt x="55546" y="23624"/>
                  </a:cubicBezTo>
                  <a:cubicBezTo>
                    <a:pt x="24881" y="23624"/>
                    <a:pt x="1" y="55833"/>
                    <a:pt x="6205" y="89392"/>
                  </a:cubicBezTo>
                  <a:cubicBezTo>
                    <a:pt x="12441" y="122951"/>
                    <a:pt x="41756" y="146223"/>
                    <a:pt x="66636" y="146223"/>
                  </a:cubicBezTo>
                  <a:cubicBezTo>
                    <a:pt x="89009" y="146223"/>
                    <a:pt x="107395" y="132787"/>
                    <a:pt x="128643" y="129187"/>
                  </a:cubicBezTo>
                  <a:cubicBezTo>
                    <a:pt x="139186" y="127419"/>
                    <a:pt x="149761" y="129508"/>
                    <a:pt x="160176" y="126840"/>
                  </a:cubicBezTo>
                  <a:cubicBezTo>
                    <a:pt x="172295" y="123722"/>
                    <a:pt x="183674" y="116297"/>
                    <a:pt x="190392" y="105560"/>
                  </a:cubicBezTo>
                  <a:cubicBezTo>
                    <a:pt x="194956" y="98232"/>
                    <a:pt x="197207" y="90163"/>
                    <a:pt x="197817" y="81870"/>
                  </a:cubicBezTo>
                  <a:cubicBezTo>
                    <a:pt x="198814" y="68594"/>
                    <a:pt x="195728" y="54740"/>
                    <a:pt x="191613" y="42397"/>
                  </a:cubicBezTo>
                  <a:cubicBezTo>
                    <a:pt x="185474" y="24074"/>
                    <a:pt x="173548" y="5270"/>
                    <a:pt x="153490" y="930"/>
                  </a:cubicBezTo>
                  <a:cubicBezTo>
                    <a:pt x="150590" y="302"/>
                    <a:pt x="147676" y="0"/>
                    <a:pt x="144780"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 name="Google Shape;3518;p62"/>
            <p:cNvSpPr/>
            <p:nvPr/>
          </p:nvSpPr>
          <p:spPr>
            <a:xfrm>
              <a:off x="1515675" y="410075"/>
              <a:ext cx="4819275" cy="3654050"/>
            </a:xfrm>
            <a:custGeom>
              <a:avLst/>
              <a:gdLst/>
              <a:ahLst/>
              <a:cxnLst/>
              <a:rect l="l" t="t" r="r" b="b"/>
              <a:pathLst>
                <a:path w="192771" h="146162" extrusionOk="0">
                  <a:moveTo>
                    <a:pt x="139507" y="1"/>
                  </a:moveTo>
                  <a:cubicBezTo>
                    <a:pt x="130860" y="1"/>
                    <a:pt x="122406" y="2701"/>
                    <a:pt x="114981" y="7394"/>
                  </a:cubicBezTo>
                  <a:cubicBezTo>
                    <a:pt x="105434" y="13405"/>
                    <a:pt x="97976" y="21216"/>
                    <a:pt x="86276" y="22727"/>
                  </a:cubicBezTo>
                  <a:cubicBezTo>
                    <a:pt x="79686" y="23563"/>
                    <a:pt x="73032" y="23756"/>
                    <a:pt x="66346" y="23756"/>
                  </a:cubicBezTo>
                  <a:cubicBezTo>
                    <a:pt x="60978" y="23756"/>
                    <a:pt x="55610" y="23627"/>
                    <a:pt x="50306" y="23627"/>
                  </a:cubicBezTo>
                  <a:cubicBezTo>
                    <a:pt x="22855" y="23627"/>
                    <a:pt x="32" y="49471"/>
                    <a:pt x="0" y="78948"/>
                  </a:cubicBezTo>
                  <a:cubicBezTo>
                    <a:pt x="0" y="82387"/>
                    <a:pt x="322" y="85891"/>
                    <a:pt x="965" y="89395"/>
                  </a:cubicBezTo>
                  <a:cubicBezTo>
                    <a:pt x="2893" y="99777"/>
                    <a:pt x="7040" y="109196"/>
                    <a:pt x="12601" y="117232"/>
                  </a:cubicBezTo>
                  <a:cubicBezTo>
                    <a:pt x="13469" y="115850"/>
                    <a:pt x="14337" y="114500"/>
                    <a:pt x="15140" y="113278"/>
                  </a:cubicBezTo>
                  <a:cubicBezTo>
                    <a:pt x="14305" y="112796"/>
                    <a:pt x="13565" y="112153"/>
                    <a:pt x="13276" y="111285"/>
                  </a:cubicBezTo>
                  <a:cubicBezTo>
                    <a:pt x="13179" y="111028"/>
                    <a:pt x="13147" y="110803"/>
                    <a:pt x="13147" y="110546"/>
                  </a:cubicBezTo>
                  <a:cubicBezTo>
                    <a:pt x="13147" y="109582"/>
                    <a:pt x="13758" y="108681"/>
                    <a:pt x="14787" y="108456"/>
                  </a:cubicBezTo>
                  <a:cubicBezTo>
                    <a:pt x="14915" y="108424"/>
                    <a:pt x="15044" y="108424"/>
                    <a:pt x="15205" y="108424"/>
                  </a:cubicBezTo>
                  <a:cubicBezTo>
                    <a:pt x="15976" y="108424"/>
                    <a:pt x="16812" y="108810"/>
                    <a:pt x="17583" y="109389"/>
                  </a:cubicBezTo>
                  <a:cubicBezTo>
                    <a:pt x="17648" y="109260"/>
                    <a:pt x="17744" y="109132"/>
                    <a:pt x="17808" y="109035"/>
                  </a:cubicBezTo>
                  <a:cubicBezTo>
                    <a:pt x="18194" y="108392"/>
                    <a:pt x="18451" y="107910"/>
                    <a:pt x="18515" y="107749"/>
                  </a:cubicBezTo>
                  <a:cubicBezTo>
                    <a:pt x="19158" y="106303"/>
                    <a:pt x="20958" y="102445"/>
                    <a:pt x="21183" y="101963"/>
                  </a:cubicBezTo>
                  <a:cubicBezTo>
                    <a:pt x="21183" y="101835"/>
                    <a:pt x="21183" y="101610"/>
                    <a:pt x="21183" y="101256"/>
                  </a:cubicBezTo>
                  <a:cubicBezTo>
                    <a:pt x="21183" y="99617"/>
                    <a:pt x="21151" y="95599"/>
                    <a:pt x="20958" y="92288"/>
                  </a:cubicBezTo>
                  <a:cubicBezTo>
                    <a:pt x="20894" y="91323"/>
                    <a:pt x="20862" y="90456"/>
                    <a:pt x="20862" y="89716"/>
                  </a:cubicBezTo>
                  <a:cubicBezTo>
                    <a:pt x="20862" y="89073"/>
                    <a:pt x="20894" y="88495"/>
                    <a:pt x="20926" y="87980"/>
                  </a:cubicBezTo>
                  <a:cubicBezTo>
                    <a:pt x="20444" y="87370"/>
                    <a:pt x="20316" y="86791"/>
                    <a:pt x="20316" y="86309"/>
                  </a:cubicBezTo>
                  <a:cubicBezTo>
                    <a:pt x="20316" y="85859"/>
                    <a:pt x="20444" y="85505"/>
                    <a:pt x="20508" y="85312"/>
                  </a:cubicBezTo>
                  <a:cubicBezTo>
                    <a:pt x="20573" y="85184"/>
                    <a:pt x="20766" y="85055"/>
                    <a:pt x="21055" y="84927"/>
                  </a:cubicBezTo>
                  <a:cubicBezTo>
                    <a:pt x="21023" y="84573"/>
                    <a:pt x="20991" y="84220"/>
                    <a:pt x="20991" y="83962"/>
                  </a:cubicBezTo>
                  <a:cubicBezTo>
                    <a:pt x="20991" y="83705"/>
                    <a:pt x="21055" y="83352"/>
                    <a:pt x="21151" y="82902"/>
                  </a:cubicBezTo>
                  <a:cubicBezTo>
                    <a:pt x="21216" y="82452"/>
                    <a:pt x="21344" y="81873"/>
                    <a:pt x="21505" y="81262"/>
                  </a:cubicBezTo>
                  <a:cubicBezTo>
                    <a:pt x="21826" y="80041"/>
                    <a:pt x="22212" y="78562"/>
                    <a:pt x="22630" y="77148"/>
                  </a:cubicBezTo>
                  <a:cubicBezTo>
                    <a:pt x="23337" y="74673"/>
                    <a:pt x="24044" y="72358"/>
                    <a:pt x="24205" y="71812"/>
                  </a:cubicBezTo>
                  <a:cubicBezTo>
                    <a:pt x="24044" y="71587"/>
                    <a:pt x="23659" y="71040"/>
                    <a:pt x="23241" y="70430"/>
                  </a:cubicBezTo>
                  <a:cubicBezTo>
                    <a:pt x="22694" y="69626"/>
                    <a:pt x="22051" y="68726"/>
                    <a:pt x="21730" y="68276"/>
                  </a:cubicBezTo>
                  <a:cubicBezTo>
                    <a:pt x="21666" y="68147"/>
                    <a:pt x="21601" y="68083"/>
                    <a:pt x="21569" y="68051"/>
                  </a:cubicBezTo>
                  <a:cubicBezTo>
                    <a:pt x="21473" y="67922"/>
                    <a:pt x="21441" y="67794"/>
                    <a:pt x="21441" y="67633"/>
                  </a:cubicBezTo>
                  <a:cubicBezTo>
                    <a:pt x="21441" y="67504"/>
                    <a:pt x="21473" y="67376"/>
                    <a:pt x="21569" y="67279"/>
                  </a:cubicBezTo>
                  <a:cubicBezTo>
                    <a:pt x="21633" y="67151"/>
                    <a:pt x="21794" y="67086"/>
                    <a:pt x="21955" y="67086"/>
                  </a:cubicBezTo>
                  <a:cubicBezTo>
                    <a:pt x="22083" y="67086"/>
                    <a:pt x="22180" y="67119"/>
                    <a:pt x="22308" y="67183"/>
                  </a:cubicBezTo>
                  <a:lnTo>
                    <a:pt x="21666" y="65929"/>
                  </a:lnTo>
                  <a:lnTo>
                    <a:pt x="21633" y="65833"/>
                  </a:lnTo>
                  <a:lnTo>
                    <a:pt x="21633" y="65801"/>
                  </a:lnTo>
                  <a:cubicBezTo>
                    <a:pt x="21633" y="65769"/>
                    <a:pt x="21633" y="65640"/>
                    <a:pt x="21666" y="65511"/>
                  </a:cubicBezTo>
                  <a:cubicBezTo>
                    <a:pt x="21698" y="65383"/>
                    <a:pt x="21762" y="65254"/>
                    <a:pt x="21891" y="65094"/>
                  </a:cubicBezTo>
                  <a:cubicBezTo>
                    <a:pt x="21987" y="65029"/>
                    <a:pt x="22116" y="64965"/>
                    <a:pt x="22276" y="64965"/>
                  </a:cubicBezTo>
                  <a:cubicBezTo>
                    <a:pt x="22341" y="64965"/>
                    <a:pt x="22405" y="64965"/>
                    <a:pt x="22469" y="64997"/>
                  </a:cubicBezTo>
                  <a:cubicBezTo>
                    <a:pt x="22566" y="64997"/>
                    <a:pt x="22630" y="65061"/>
                    <a:pt x="22726" y="65094"/>
                  </a:cubicBezTo>
                  <a:lnTo>
                    <a:pt x="22726" y="65094"/>
                  </a:lnTo>
                  <a:lnTo>
                    <a:pt x="22437" y="64483"/>
                  </a:lnTo>
                  <a:cubicBezTo>
                    <a:pt x="22437" y="64451"/>
                    <a:pt x="22405" y="64386"/>
                    <a:pt x="22437" y="64322"/>
                  </a:cubicBezTo>
                  <a:cubicBezTo>
                    <a:pt x="22437" y="64322"/>
                    <a:pt x="22469" y="64226"/>
                    <a:pt x="22501" y="64097"/>
                  </a:cubicBezTo>
                  <a:cubicBezTo>
                    <a:pt x="22566" y="64001"/>
                    <a:pt x="22662" y="63840"/>
                    <a:pt x="22823" y="63743"/>
                  </a:cubicBezTo>
                  <a:cubicBezTo>
                    <a:pt x="22919" y="63647"/>
                    <a:pt x="23080" y="63615"/>
                    <a:pt x="23209" y="63615"/>
                  </a:cubicBezTo>
                  <a:lnTo>
                    <a:pt x="23241" y="63615"/>
                  </a:lnTo>
                  <a:cubicBezTo>
                    <a:pt x="23401" y="63615"/>
                    <a:pt x="23562" y="63647"/>
                    <a:pt x="23723" y="63743"/>
                  </a:cubicBezTo>
                  <a:cubicBezTo>
                    <a:pt x="23819" y="63808"/>
                    <a:pt x="23916" y="63904"/>
                    <a:pt x="23980" y="64001"/>
                  </a:cubicBezTo>
                  <a:cubicBezTo>
                    <a:pt x="24076" y="64097"/>
                    <a:pt x="24141" y="64193"/>
                    <a:pt x="24237" y="64354"/>
                  </a:cubicBezTo>
                  <a:cubicBezTo>
                    <a:pt x="24366" y="64547"/>
                    <a:pt x="24494" y="64772"/>
                    <a:pt x="24623" y="64997"/>
                  </a:cubicBezTo>
                  <a:lnTo>
                    <a:pt x="24494" y="64161"/>
                  </a:lnTo>
                  <a:cubicBezTo>
                    <a:pt x="24494" y="64097"/>
                    <a:pt x="24494" y="64033"/>
                    <a:pt x="24526" y="64001"/>
                  </a:cubicBezTo>
                  <a:cubicBezTo>
                    <a:pt x="24526" y="63968"/>
                    <a:pt x="24591" y="63872"/>
                    <a:pt x="24687" y="63776"/>
                  </a:cubicBezTo>
                  <a:cubicBezTo>
                    <a:pt x="24719" y="63776"/>
                    <a:pt x="24719" y="63743"/>
                    <a:pt x="24751" y="63743"/>
                  </a:cubicBezTo>
                  <a:lnTo>
                    <a:pt x="24751" y="36485"/>
                  </a:lnTo>
                  <a:cubicBezTo>
                    <a:pt x="24751" y="33592"/>
                    <a:pt x="27098" y="31213"/>
                    <a:pt x="30023" y="31213"/>
                  </a:cubicBezTo>
                  <a:lnTo>
                    <a:pt x="170366" y="31213"/>
                  </a:lnTo>
                  <a:cubicBezTo>
                    <a:pt x="173259" y="31213"/>
                    <a:pt x="175637" y="33592"/>
                    <a:pt x="175637" y="36485"/>
                  </a:cubicBezTo>
                  <a:lnTo>
                    <a:pt x="175637" y="116364"/>
                  </a:lnTo>
                  <a:cubicBezTo>
                    <a:pt x="179334" y="113278"/>
                    <a:pt x="182580" y="109678"/>
                    <a:pt x="185152" y="105563"/>
                  </a:cubicBezTo>
                  <a:cubicBezTo>
                    <a:pt x="189716" y="98235"/>
                    <a:pt x="191967" y="90166"/>
                    <a:pt x="192577" y="81873"/>
                  </a:cubicBezTo>
                  <a:cubicBezTo>
                    <a:pt x="192706" y="80169"/>
                    <a:pt x="192770" y="78466"/>
                    <a:pt x="192770" y="76762"/>
                  </a:cubicBezTo>
                  <a:cubicBezTo>
                    <a:pt x="192770" y="65094"/>
                    <a:pt x="189974" y="53168"/>
                    <a:pt x="186373" y="42400"/>
                  </a:cubicBezTo>
                  <a:cubicBezTo>
                    <a:pt x="180234" y="24077"/>
                    <a:pt x="168308" y="5273"/>
                    <a:pt x="148250" y="933"/>
                  </a:cubicBezTo>
                  <a:cubicBezTo>
                    <a:pt x="145325" y="322"/>
                    <a:pt x="142432" y="1"/>
                    <a:pt x="139507" y="1"/>
                  </a:cubicBezTo>
                  <a:close/>
                  <a:moveTo>
                    <a:pt x="23016" y="127229"/>
                  </a:moveTo>
                  <a:cubicBezTo>
                    <a:pt x="22823" y="127454"/>
                    <a:pt x="22630" y="127679"/>
                    <a:pt x="22469" y="127840"/>
                  </a:cubicBezTo>
                  <a:cubicBezTo>
                    <a:pt x="22308" y="128032"/>
                    <a:pt x="22148" y="128193"/>
                    <a:pt x="22019" y="128354"/>
                  </a:cubicBezTo>
                  <a:cubicBezTo>
                    <a:pt x="22919" y="129222"/>
                    <a:pt x="23819" y="130058"/>
                    <a:pt x="24751" y="130861"/>
                  </a:cubicBezTo>
                  <a:lnTo>
                    <a:pt x="24751" y="127550"/>
                  </a:lnTo>
                  <a:cubicBezTo>
                    <a:pt x="24173" y="127518"/>
                    <a:pt x="23562" y="127422"/>
                    <a:pt x="23016" y="127229"/>
                  </a:cubicBezTo>
                  <a:close/>
                  <a:moveTo>
                    <a:pt x="64064" y="144523"/>
                  </a:moveTo>
                  <a:cubicBezTo>
                    <a:pt x="64032" y="145069"/>
                    <a:pt x="63968" y="145616"/>
                    <a:pt x="63903" y="146162"/>
                  </a:cubicBezTo>
                  <a:cubicBezTo>
                    <a:pt x="67921" y="145969"/>
                    <a:pt x="71779" y="145391"/>
                    <a:pt x="75572" y="144523"/>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 name="Google Shape;3519;p62"/>
            <p:cNvSpPr/>
            <p:nvPr/>
          </p:nvSpPr>
          <p:spPr>
            <a:xfrm>
              <a:off x="1972925" y="4531000"/>
              <a:ext cx="4095225" cy="240325"/>
            </a:xfrm>
            <a:custGeom>
              <a:avLst/>
              <a:gdLst/>
              <a:ahLst/>
              <a:cxnLst/>
              <a:rect l="l" t="t" r="r" b="b"/>
              <a:pathLst>
                <a:path w="163809" h="9613" extrusionOk="0">
                  <a:moveTo>
                    <a:pt x="81904" y="1"/>
                  </a:moveTo>
                  <a:cubicBezTo>
                    <a:pt x="36677" y="1"/>
                    <a:pt x="0" y="2155"/>
                    <a:pt x="0" y="4823"/>
                  </a:cubicBezTo>
                  <a:cubicBezTo>
                    <a:pt x="0" y="7458"/>
                    <a:pt x="36677" y="9612"/>
                    <a:pt x="81904" y="9612"/>
                  </a:cubicBezTo>
                  <a:cubicBezTo>
                    <a:pt x="127131" y="9612"/>
                    <a:pt x="163808" y="7458"/>
                    <a:pt x="163808" y="4823"/>
                  </a:cubicBezTo>
                  <a:cubicBezTo>
                    <a:pt x="163808" y="2155"/>
                    <a:pt x="127131" y="1"/>
                    <a:pt x="81904"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 name="Google Shape;3520;p62"/>
            <p:cNvSpPr/>
            <p:nvPr/>
          </p:nvSpPr>
          <p:spPr>
            <a:xfrm>
              <a:off x="1972925" y="4535825"/>
              <a:ext cx="4095225" cy="235500"/>
            </a:xfrm>
            <a:custGeom>
              <a:avLst/>
              <a:gdLst/>
              <a:ahLst/>
              <a:cxnLst/>
              <a:rect l="l" t="t" r="r" b="b"/>
              <a:pathLst>
                <a:path w="163809" h="9420" extrusionOk="0">
                  <a:moveTo>
                    <a:pt x="58310" y="1"/>
                  </a:moveTo>
                  <a:lnTo>
                    <a:pt x="58310" y="1"/>
                  </a:lnTo>
                  <a:cubicBezTo>
                    <a:pt x="53489" y="97"/>
                    <a:pt x="48892" y="226"/>
                    <a:pt x="44488" y="354"/>
                  </a:cubicBezTo>
                  <a:cubicBezTo>
                    <a:pt x="41917" y="1062"/>
                    <a:pt x="39924" y="1126"/>
                    <a:pt x="39924" y="1126"/>
                  </a:cubicBezTo>
                  <a:lnTo>
                    <a:pt x="39924" y="1094"/>
                  </a:lnTo>
                  <a:cubicBezTo>
                    <a:pt x="39924" y="1062"/>
                    <a:pt x="39924" y="837"/>
                    <a:pt x="39956" y="483"/>
                  </a:cubicBezTo>
                  <a:lnTo>
                    <a:pt x="39956" y="483"/>
                  </a:lnTo>
                  <a:cubicBezTo>
                    <a:pt x="37609" y="579"/>
                    <a:pt x="35391" y="676"/>
                    <a:pt x="33206" y="740"/>
                  </a:cubicBezTo>
                  <a:cubicBezTo>
                    <a:pt x="33238" y="901"/>
                    <a:pt x="33238" y="1029"/>
                    <a:pt x="33238" y="1158"/>
                  </a:cubicBezTo>
                  <a:cubicBezTo>
                    <a:pt x="33238" y="1383"/>
                    <a:pt x="33206" y="1512"/>
                    <a:pt x="33206" y="1512"/>
                  </a:cubicBezTo>
                  <a:cubicBezTo>
                    <a:pt x="33206" y="1512"/>
                    <a:pt x="31791" y="1415"/>
                    <a:pt x="29830" y="901"/>
                  </a:cubicBezTo>
                  <a:cubicBezTo>
                    <a:pt x="11605" y="1801"/>
                    <a:pt x="0" y="3119"/>
                    <a:pt x="0" y="4630"/>
                  </a:cubicBezTo>
                  <a:cubicBezTo>
                    <a:pt x="0" y="7265"/>
                    <a:pt x="36677" y="9419"/>
                    <a:pt x="81904" y="9419"/>
                  </a:cubicBezTo>
                  <a:cubicBezTo>
                    <a:pt x="127131" y="9419"/>
                    <a:pt x="163808" y="7265"/>
                    <a:pt x="163808" y="4630"/>
                  </a:cubicBezTo>
                  <a:cubicBezTo>
                    <a:pt x="163808" y="2444"/>
                    <a:pt x="139218" y="612"/>
                    <a:pt x="105498" y="1"/>
                  </a:cubicBezTo>
                  <a:lnTo>
                    <a:pt x="105498" y="1"/>
                  </a:lnTo>
                  <a:lnTo>
                    <a:pt x="106430" y="1190"/>
                  </a:lnTo>
                  <a:cubicBezTo>
                    <a:pt x="106495" y="1287"/>
                    <a:pt x="106527" y="1415"/>
                    <a:pt x="106463" y="1512"/>
                  </a:cubicBezTo>
                  <a:cubicBezTo>
                    <a:pt x="106430" y="1608"/>
                    <a:pt x="106302" y="1672"/>
                    <a:pt x="106205" y="1672"/>
                  </a:cubicBezTo>
                  <a:lnTo>
                    <a:pt x="57603" y="1672"/>
                  </a:lnTo>
                  <a:cubicBezTo>
                    <a:pt x="57475" y="1672"/>
                    <a:pt x="57378" y="1608"/>
                    <a:pt x="57314" y="1512"/>
                  </a:cubicBezTo>
                  <a:cubicBezTo>
                    <a:pt x="57282" y="1415"/>
                    <a:pt x="57282" y="1287"/>
                    <a:pt x="57346" y="1190"/>
                  </a:cubicBezTo>
                  <a:lnTo>
                    <a:pt x="58310" y="1"/>
                  </a:ln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 name="Google Shape;3521;p62"/>
            <p:cNvSpPr/>
            <p:nvPr/>
          </p:nvSpPr>
          <p:spPr>
            <a:xfrm>
              <a:off x="2121600" y="3176250"/>
              <a:ext cx="133425" cy="207225"/>
            </a:xfrm>
            <a:custGeom>
              <a:avLst/>
              <a:gdLst/>
              <a:ahLst/>
              <a:cxnLst/>
              <a:rect l="l" t="t" r="r" b="b"/>
              <a:pathLst>
                <a:path w="5337" h="8289" extrusionOk="0">
                  <a:moveTo>
                    <a:pt x="2783" y="0"/>
                  </a:moveTo>
                  <a:cubicBezTo>
                    <a:pt x="2420" y="0"/>
                    <a:pt x="2050" y="99"/>
                    <a:pt x="1704" y="317"/>
                  </a:cubicBezTo>
                  <a:cubicBezTo>
                    <a:pt x="161" y="1249"/>
                    <a:pt x="0" y="4528"/>
                    <a:pt x="386" y="6103"/>
                  </a:cubicBezTo>
                  <a:cubicBezTo>
                    <a:pt x="418" y="6230"/>
                    <a:pt x="1209" y="8289"/>
                    <a:pt x="1222" y="8289"/>
                  </a:cubicBezTo>
                  <a:cubicBezTo>
                    <a:pt x="1222" y="8289"/>
                    <a:pt x="1222" y="8289"/>
                    <a:pt x="1222" y="8289"/>
                  </a:cubicBezTo>
                  <a:cubicBezTo>
                    <a:pt x="1254" y="8289"/>
                    <a:pt x="3729" y="6328"/>
                    <a:pt x="4372" y="5042"/>
                  </a:cubicBezTo>
                  <a:cubicBezTo>
                    <a:pt x="4918" y="3949"/>
                    <a:pt x="5336" y="2438"/>
                    <a:pt x="4758" y="1281"/>
                  </a:cubicBezTo>
                  <a:cubicBezTo>
                    <a:pt x="4379" y="502"/>
                    <a:pt x="3600" y="0"/>
                    <a:pt x="2783"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 name="Google Shape;3522;p62"/>
            <p:cNvSpPr/>
            <p:nvPr/>
          </p:nvSpPr>
          <p:spPr>
            <a:xfrm>
              <a:off x="1502000" y="3626850"/>
              <a:ext cx="143875" cy="202650"/>
            </a:xfrm>
            <a:custGeom>
              <a:avLst/>
              <a:gdLst/>
              <a:ahLst/>
              <a:cxnLst/>
              <a:rect l="l" t="t" r="r" b="b"/>
              <a:pathLst>
                <a:path w="5755" h="8106" extrusionOk="0">
                  <a:moveTo>
                    <a:pt x="2641" y="1"/>
                  </a:moveTo>
                  <a:cubicBezTo>
                    <a:pt x="1856" y="1"/>
                    <a:pt x="1101" y="408"/>
                    <a:pt x="740" y="1194"/>
                  </a:cubicBezTo>
                  <a:cubicBezTo>
                    <a:pt x="1" y="2833"/>
                    <a:pt x="1640" y="5662"/>
                    <a:pt x="2862" y="6755"/>
                  </a:cubicBezTo>
                  <a:cubicBezTo>
                    <a:pt x="2957" y="6850"/>
                    <a:pt x="4683" y="8105"/>
                    <a:pt x="4756" y="8105"/>
                  </a:cubicBezTo>
                  <a:cubicBezTo>
                    <a:pt x="4757" y="8105"/>
                    <a:pt x="4758" y="8105"/>
                    <a:pt x="4758" y="8105"/>
                  </a:cubicBezTo>
                  <a:cubicBezTo>
                    <a:pt x="4758" y="8105"/>
                    <a:pt x="5755" y="5083"/>
                    <a:pt x="5594" y="3669"/>
                  </a:cubicBezTo>
                  <a:cubicBezTo>
                    <a:pt x="5433" y="2479"/>
                    <a:pt x="4919" y="969"/>
                    <a:pt x="3826" y="326"/>
                  </a:cubicBezTo>
                  <a:cubicBezTo>
                    <a:pt x="3455" y="108"/>
                    <a:pt x="3044" y="1"/>
                    <a:pt x="2641"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 name="Google Shape;3523;p62"/>
            <p:cNvSpPr/>
            <p:nvPr/>
          </p:nvSpPr>
          <p:spPr>
            <a:xfrm>
              <a:off x="2656800" y="3458200"/>
              <a:ext cx="462900" cy="1053550"/>
            </a:xfrm>
            <a:custGeom>
              <a:avLst/>
              <a:gdLst/>
              <a:ahLst/>
              <a:cxnLst/>
              <a:rect l="l" t="t" r="r" b="b"/>
              <a:pathLst>
                <a:path w="18516" h="42142" extrusionOk="0">
                  <a:moveTo>
                    <a:pt x="9161" y="0"/>
                  </a:moveTo>
                  <a:cubicBezTo>
                    <a:pt x="9161" y="0"/>
                    <a:pt x="0" y="9483"/>
                    <a:pt x="32" y="21119"/>
                  </a:cubicBezTo>
                  <a:cubicBezTo>
                    <a:pt x="97" y="32755"/>
                    <a:pt x="9354" y="42141"/>
                    <a:pt x="9354" y="42141"/>
                  </a:cubicBezTo>
                  <a:cubicBezTo>
                    <a:pt x="9354" y="42141"/>
                    <a:pt x="18515" y="32659"/>
                    <a:pt x="18483" y="21023"/>
                  </a:cubicBezTo>
                  <a:cubicBezTo>
                    <a:pt x="18419" y="9386"/>
                    <a:pt x="9161" y="0"/>
                    <a:pt x="916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 name="Google Shape;3524;p62"/>
            <p:cNvSpPr/>
            <p:nvPr/>
          </p:nvSpPr>
          <p:spPr>
            <a:xfrm>
              <a:off x="1230400" y="3120375"/>
              <a:ext cx="1581525" cy="1453250"/>
            </a:xfrm>
            <a:custGeom>
              <a:avLst/>
              <a:gdLst/>
              <a:ahLst/>
              <a:cxnLst/>
              <a:rect l="l" t="t" r="r" b="b"/>
              <a:pathLst>
                <a:path w="63261" h="58130" extrusionOk="0">
                  <a:moveTo>
                    <a:pt x="47092" y="44790"/>
                  </a:moveTo>
                  <a:cubicBezTo>
                    <a:pt x="47542" y="46879"/>
                    <a:pt x="48377" y="49354"/>
                    <a:pt x="49920" y="51508"/>
                  </a:cubicBezTo>
                  <a:cubicBezTo>
                    <a:pt x="49085" y="51122"/>
                    <a:pt x="48217" y="50672"/>
                    <a:pt x="47252" y="50190"/>
                  </a:cubicBezTo>
                  <a:cubicBezTo>
                    <a:pt x="46545" y="49836"/>
                    <a:pt x="45806" y="49451"/>
                    <a:pt x="45066" y="49033"/>
                  </a:cubicBezTo>
                  <a:cubicBezTo>
                    <a:pt x="45195" y="48743"/>
                    <a:pt x="46288" y="46300"/>
                    <a:pt x="46352" y="44918"/>
                  </a:cubicBezTo>
                  <a:cubicBezTo>
                    <a:pt x="46609" y="44886"/>
                    <a:pt x="46867" y="44822"/>
                    <a:pt x="47092" y="44790"/>
                  </a:cubicBezTo>
                  <a:close/>
                  <a:moveTo>
                    <a:pt x="26617" y="1"/>
                  </a:moveTo>
                  <a:cubicBezTo>
                    <a:pt x="26474" y="1"/>
                    <a:pt x="26334" y="15"/>
                    <a:pt x="26198" y="44"/>
                  </a:cubicBezTo>
                  <a:cubicBezTo>
                    <a:pt x="24912" y="334"/>
                    <a:pt x="24301" y="1684"/>
                    <a:pt x="24687" y="2873"/>
                  </a:cubicBezTo>
                  <a:cubicBezTo>
                    <a:pt x="25073" y="4095"/>
                    <a:pt x="26423" y="4898"/>
                    <a:pt x="27580" y="5316"/>
                  </a:cubicBezTo>
                  <a:cubicBezTo>
                    <a:pt x="28119" y="5496"/>
                    <a:pt x="28966" y="5550"/>
                    <a:pt x="29781" y="5550"/>
                  </a:cubicBezTo>
                  <a:cubicBezTo>
                    <a:pt x="30715" y="5550"/>
                    <a:pt x="31608" y="5479"/>
                    <a:pt x="31952" y="5445"/>
                  </a:cubicBezTo>
                  <a:cubicBezTo>
                    <a:pt x="32337" y="5830"/>
                    <a:pt x="32755" y="6216"/>
                    <a:pt x="33205" y="6698"/>
                  </a:cubicBezTo>
                  <a:cubicBezTo>
                    <a:pt x="33977" y="7502"/>
                    <a:pt x="34845" y="8402"/>
                    <a:pt x="35712" y="9463"/>
                  </a:cubicBezTo>
                  <a:cubicBezTo>
                    <a:pt x="35937" y="9752"/>
                    <a:pt x="36195" y="10041"/>
                    <a:pt x="36420" y="10363"/>
                  </a:cubicBezTo>
                  <a:cubicBezTo>
                    <a:pt x="35937" y="9945"/>
                    <a:pt x="35230" y="9366"/>
                    <a:pt x="35134" y="9334"/>
                  </a:cubicBezTo>
                  <a:cubicBezTo>
                    <a:pt x="34248" y="8744"/>
                    <a:pt x="32587" y="8167"/>
                    <a:pt x="31151" y="8167"/>
                  </a:cubicBezTo>
                  <a:cubicBezTo>
                    <a:pt x="30397" y="8167"/>
                    <a:pt x="29706" y="8326"/>
                    <a:pt x="29219" y="8723"/>
                  </a:cubicBezTo>
                  <a:cubicBezTo>
                    <a:pt x="28223" y="9559"/>
                    <a:pt x="28287" y="11038"/>
                    <a:pt x="29187" y="11938"/>
                  </a:cubicBezTo>
                  <a:cubicBezTo>
                    <a:pt x="29864" y="12615"/>
                    <a:pt x="30924" y="12837"/>
                    <a:pt x="31928" y="12837"/>
                  </a:cubicBezTo>
                  <a:cubicBezTo>
                    <a:pt x="32258" y="12837"/>
                    <a:pt x="32581" y="12813"/>
                    <a:pt x="32884" y="12774"/>
                  </a:cubicBezTo>
                  <a:cubicBezTo>
                    <a:pt x="34137" y="12581"/>
                    <a:pt x="36355" y="11166"/>
                    <a:pt x="36838" y="10877"/>
                  </a:cubicBezTo>
                  <a:cubicBezTo>
                    <a:pt x="37352" y="11552"/>
                    <a:pt x="37898" y="12227"/>
                    <a:pt x="38380" y="12999"/>
                  </a:cubicBezTo>
                  <a:cubicBezTo>
                    <a:pt x="39248" y="14317"/>
                    <a:pt x="40084" y="15731"/>
                    <a:pt x="40759" y="17306"/>
                  </a:cubicBezTo>
                  <a:cubicBezTo>
                    <a:pt x="40791" y="17403"/>
                    <a:pt x="40823" y="17499"/>
                    <a:pt x="40856" y="17595"/>
                  </a:cubicBezTo>
                  <a:cubicBezTo>
                    <a:pt x="40631" y="17338"/>
                    <a:pt x="39377" y="16052"/>
                    <a:pt x="39248" y="15956"/>
                  </a:cubicBezTo>
                  <a:cubicBezTo>
                    <a:pt x="38324" y="15221"/>
                    <a:pt x="36421" y="14364"/>
                    <a:pt x="34879" y="14364"/>
                  </a:cubicBezTo>
                  <a:cubicBezTo>
                    <a:pt x="34330" y="14364"/>
                    <a:pt x="33827" y="14473"/>
                    <a:pt x="33430" y="14735"/>
                  </a:cubicBezTo>
                  <a:cubicBezTo>
                    <a:pt x="32337" y="15442"/>
                    <a:pt x="32273" y="16920"/>
                    <a:pt x="33044" y="17917"/>
                  </a:cubicBezTo>
                  <a:cubicBezTo>
                    <a:pt x="33805" y="18860"/>
                    <a:pt x="35257" y="19141"/>
                    <a:pt x="36446" y="19141"/>
                  </a:cubicBezTo>
                  <a:cubicBezTo>
                    <a:pt x="36513" y="19141"/>
                    <a:pt x="36579" y="19140"/>
                    <a:pt x="36645" y="19138"/>
                  </a:cubicBezTo>
                  <a:cubicBezTo>
                    <a:pt x="38027" y="19074"/>
                    <a:pt x="40759" y="17692"/>
                    <a:pt x="40888" y="17628"/>
                  </a:cubicBezTo>
                  <a:cubicBezTo>
                    <a:pt x="41498" y="19106"/>
                    <a:pt x="42013" y="20681"/>
                    <a:pt x="42431" y="22288"/>
                  </a:cubicBezTo>
                  <a:cubicBezTo>
                    <a:pt x="42752" y="23478"/>
                    <a:pt x="43009" y="24667"/>
                    <a:pt x="43266" y="25889"/>
                  </a:cubicBezTo>
                  <a:cubicBezTo>
                    <a:pt x="42977" y="25567"/>
                    <a:pt x="41788" y="24378"/>
                    <a:pt x="41691" y="24281"/>
                  </a:cubicBezTo>
                  <a:cubicBezTo>
                    <a:pt x="40767" y="23547"/>
                    <a:pt x="38864" y="22690"/>
                    <a:pt x="37322" y="22690"/>
                  </a:cubicBezTo>
                  <a:cubicBezTo>
                    <a:pt x="36773" y="22690"/>
                    <a:pt x="36270" y="22798"/>
                    <a:pt x="35873" y="23060"/>
                  </a:cubicBezTo>
                  <a:cubicBezTo>
                    <a:pt x="34780" y="23767"/>
                    <a:pt x="34684" y="25246"/>
                    <a:pt x="35487" y="26242"/>
                  </a:cubicBezTo>
                  <a:cubicBezTo>
                    <a:pt x="36248" y="27186"/>
                    <a:pt x="37700" y="27466"/>
                    <a:pt x="38862" y="27466"/>
                  </a:cubicBezTo>
                  <a:cubicBezTo>
                    <a:pt x="38927" y="27466"/>
                    <a:pt x="38992" y="27465"/>
                    <a:pt x="39055" y="27464"/>
                  </a:cubicBezTo>
                  <a:cubicBezTo>
                    <a:pt x="40438" y="27399"/>
                    <a:pt x="43074" y="26082"/>
                    <a:pt x="43299" y="25985"/>
                  </a:cubicBezTo>
                  <a:cubicBezTo>
                    <a:pt x="43395" y="26532"/>
                    <a:pt x="43524" y="27078"/>
                    <a:pt x="43652" y="27624"/>
                  </a:cubicBezTo>
                  <a:cubicBezTo>
                    <a:pt x="44006" y="29425"/>
                    <a:pt x="44391" y="31225"/>
                    <a:pt x="44777" y="32993"/>
                  </a:cubicBezTo>
                  <a:cubicBezTo>
                    <a:pt x="44938" y="33603"/>
                    <a:pt x="45099" y="34214"/>
                    <a:pt x="45259" y="34793"/>
                  </a:cubicBezTo>
                  <a:cubicBezTo>
                    <a:pt x="44809" y="34343"/>
                    <a:pt x="43974" y="33507"/>
                    <a:pt x="43909" y="33443"/>
                  </a:cubicBezTo>
                  <a:cubicBezTo>
                    <a:pt x="42989" y="32687"/>
                    <a:pt x="41099" y="31846"/>
                    <a:pt x="39561" y="31846"/>
                  </a:cubicBezTo>
                  <a:cubicBezTo>
                    <a:pt x="39004" y="31846"/>
                    <a:pt x="38493" y="31956"/>
                    <a:pt x="38091" y="32221"/>
                  </a:cubicBezTo>
                  <a:cubicBezTo>
                    <a:pt x="36998" y="32928"/>
                    <a:pt x="36902" y="34407"/>
                    <a:pt x="37705" y="35371"/>
                  </a:cubicBezTo>
                  <a:cubicBezTo>
                    <a:pt x="38470" y="36319"/>
                    <a:pt x="39904" y="36627"/>
                    <a:pt x="41093" y="36627"/>
                  </a:cubicBezTo>
                  <a:cubicBezTo>
                    <a:pt x="41154" y="36627"/>
                    <a:pt x="41214" y="36626"/>
                    <a:pt x="41273" y="36625"/>
                  </a:cubicBezTo>
                  <a:cubicBezTo>
                    <a:pt x="42495" y="36561"/>
                    <a:pt x="44745" y="35500"/>
                    <a:pt x="45356" y="35211"/>
                  </a:cubicBezTo>
                  <a:cubicBezTo>
                    <a:pt x="45645" y="36207"/>
                    <a:pt x="45934" y="37171"/>
                    <a:pt x="46288" y="38136"/>
                  </a:cubicBezTo>
                  <a:cubicBezTo>
                    <a:pt x="46417" y="38554"/>
                    <a:pt x="46545" y="38971"/>
                    <a:pt x="46738" y="39357"/>
                  </a:cubicBezTo>
                  <a:cubicBezTo>
                    <a:pt x="46802" y="39550"/>
                    <a:pt x="46899" y="39775"/>
                    <a:pt x="46995" y="39968"/>
                  </a:cubicBezTo>
                  <a:cubicBezTo>
                    <a:pt x="46770" y="39936"/>
                    <a:pt x="46642" y="39936"/>
                    <a:pt x="46642" y="39936"/>
                  </a:cubicBezTo>
                  <a:lnTo>
                    <a:pt x="46642" y="39936"/>
                  </a:lnTo>
                  <a:cubicBezTo>
                    <a:pt x="46642" y="39936"/>
                    <a:pt x="46609" y="40514"/>
                    <a:pt x="46674" y="41414"/>
                  </a:cubicBezTo>
                  <a:cubicBezTo>
                    <a:pt x="45633" y="40696"/>
                    <a:pt x="44248" y="40034"/>
                    <a:pt x="43094" y="40034"/>
                  </a:cubicBezTo>
                  <a:cubicBezTo>
                    <a:pt x="42751" y="40034"/>
                    <a:pt x="42428" y="40093"/>
                    <a:pt x="42141" y="40225"/>
                  </a:cubicBezTo>
                  <a:cubicBezTo>
                    <a:pt x="40952" y="40772"/>
                    <a:pt x="40663" y="42218"/>
                    <a:pt x="41273" y="43311"/>
                  </a:cubicBezTo>
                  <a:cubicBezTo>
                    <a:pt x="41370" y="43440"/>
                    <a:pt x="41466" y="43568"/>
                    <a:pt x="41563" y="43697"/>
                  </a:cubicBezTo>
                  <a:cubicBezTo>
                    <a:pt x="41756" y="45143"/>
                    <a:pt x="42591" y="46718"/>
                    <a:pt x="43299" y="47522"/>
                  </a:cubicBezTo>
                  <a:cubicBezTo>
                    <a:pt x="43363" y="47618"/>
                    <a:pt x="44263" y="48454"/>
                    <a:pt x="44745" y="48872"/>
                  </a:cubicBezTo>
                  <a:cubicBezTo>
                    <a:pt x="44295" y="48615"/>
                    <a:pt x="43845" y="48390"/>
                    <a:pt x="43363" y="48101"/>
                  </a:cubicBezTo>
                  <a:cubicBezTo>
                    <a:pt x="42688" y="47747"/>
                    <a:pt x="41981" y="47297"/>
                    <a:pt x="41273" y="46911"/>
                  </a:cubicBezTo>
                  <a:cubicBezTo>
                    <a:pt x="40920" y="46686"/>
                    <a:pt x="40566" y="46461"/>
                    <a:pt x="40213" y="46236"/>
                  </a:cubicBezTo>
                  <a:cubicBezTo>
                    <a:pt x="39859" y="46011"/>
                    <a:pt x="39538" y="45754"/>
                    <a:pt x="39184" y="45529"/>
                  </a:cubicBezTo>
                  <a:cubicBezTo>
                    <a:pt x="38670" y="45143"/>
                    <a:pt x="38188" y="44757"/>
                    <a:pt x="37673" y="44340"/>
                  </a:cubicBezTo>
                  <a:cubicBezTo>
                    <a:pt x="38091" y="43697"/>
                    <a:pt x="39313" y="41704"/>
                    <a:pt x="39505" y="40547"/>
                  </a:cubicBezTo>
                  <a:cubicBezTo>
                    <a:pt x="39698" y="39325"/>
                    <a:pt x="39570" y="37750"/>
                    <a:pt x="38702" y="36850"/>
                  </a:cubicBezTo>
                  <a:cubicBezTo>
                    <a:pt x="38240" y="36388"/>
                    <a:pt x="37627" y="36138"/>
                    <a:pt x="37026" y="36138"/>
                  </a:cubicBezTo>
                  <a:cubicBezTo>
                    <a:pt x="36455" y="36138"/>
                    <a:pt x="35895" y="36364"/>
                    <a:pt x="35487" y="36850"/>
                  </a:cubicBezTo>
                  <a:cubicBezTo>
                    <a:pt x="34330" y="38264"/>
                    <a:pt x="35198" y="41414"/>
                    <a:pt x="36034" y="42797"/>
                  </a:cubicBezTo>
                  <a:cubicBezTo>
                    <a:pt x="36066" y="42829"/>
                    <a:pt x="36291" y="43118"/>
                    <a:pt x="36548" y="43407"/>
                  </a:cubicBezTo>
                  <a:cubicBezTo>
                    <a:pt x="36066" y="43022"/>
                    <a:pt x="35584" y="42604"/>
                    <a:pt x="35134" y="42186"/>
                  </a:cubicBezTo>
                  <a:cubicBezTo>
                    <a:pt x="33784" y="40997"/>
                    <a:pt x="32466" y="39711"/>
                    <a:pt x="31148" y="38457"/>
                  </a:cubicBezTo>
                  <a:cubicBezTo>
                    <a:pt x="30859" y="38200"/>
                    <a:pt x="30569" y="37943"/>
                    <a:pt x="30312" y="37654"/>
                  </a:cubicBezTo>
                  <a:cubicBezTo>
                    <a:pt x="30666" y="37107"/>
                    <a:pt x="31984" y="34953"/>
                    <a:pt x="32177" y="33732"/>
                  </a:cubicBezTo>
                  <a:cubicBezTo>
                    <a:pt x="32369" y="32543"/>
                    <a:pt x="32273" y="30967"/>
                    <a:pt x="31373" y="30035"/>
                  </a:cubicBezTo>
                  <a:cubicBezTo>
                    <a:pt x="30935" y="29581"/>
                    <a:pt x="30334" y="29340"/>
                    <a:pt x="29739" y="29340"/>
                  </a:cubicBezTo>
                  <a:cubicBezTo>
                    <a:pt x="29153" y="29340"/>
                    <a:pt x="28573" y="29573"/>
                    <a:pt x="28159" y="30067"/>
                  </a:cubicBezTo>
                  <a:cubicBezTo>
                    <a:pt x="27001" y="31450"/>
                    <a:pt x="27869" y="34632"/>
                    <a:pt x="28737" y="35982"/>
                  </a:cubicBezTo>
                  <a:cubicBezTo>
                    <a:pt x="28769" y="36046"/>
                    <a:pt x="29026" y="36368"/>
                    <a:pt x="29316" y="36721"/>
                  </a:cubicBezTo>
                  <a:cubicBezTo>
                    <a:pt x="28576" y="36046"/>
                    <a:pt x="27837" y="35371"/>
                    <a:pt x="27066" y="34761"/>
                  </a:cubicBezTo>
                  <a:cubicBezTo>
                    <a:pt x="25748" y="33635"/>
                    <a:pt x="24398" y="32607"/>
                    <a:pt x="23015" y="31707"/>
                  </a:cubicBezTo>
                  <a:cubicBezTo>
                    <a:pt x="23144" y="31514"/>
                    <a:pt x="24751" y="29039"/>
                    <a:pt x="24976" y="27657"/>
                  </a:cubicBezTo>
                  <a:cubicBezTo>
                    <a:pt x="25137" y="26467"/>
                    <a:pt x="25041" y="24892"/>
                    <a:pt x="24140" y="23992"/>
                  </a:cubicBezTo>
                  <a:cubicBezTo>
                    <a:pt x="23696" y="23531"/>
                    <a:pt x="23090" y="23280"/>
                    <a:pt x="22493" y="23280"/>
                  </a:cubicBezTo>
                  <a:cubicBezTo>
                    <a:pt x="21925" y="23280"/>
                    <a:pt x="21365" y="23507"/>
                    <a:pt x="20958" y="23992"/>
                  </a:cubicBezTo>
                  <a:cubicBezTo>
                    <a:pt x="19769" y="25406"/>
                    <a:pt x="20637" y="28557"/>
                    <a:pt x="21505" y="29939"/>
                  </a:cubicBezTo>
                  <a:cubicBezTo>
                    <a:pt x="21569" y="30035"/>
                    <a:pt x="22501" y="31192"/>
                    <a:pt x="22855" y="31578"/>
                  </a:cubicBezTo>
                  <a:lnTo>
                    <a:pt x="22790" y="31546"/>
                  </a:lnTo>
                  <a:cubicBezTo>
                    <a:pt x="21344" y="30646"/>
                    <a:pt x="19801" y="29939"/>
                    <a:pt x="18354" y="29328"/>
                  </a:cubicBezTo>
                  <a:cubicBezTo>
                    <a:pt x="16876" y="28750"/>
                    <a:pt x="15429" y="28299"/>
                    <a:pt x="14111" y="27946"/>
                  </a:cubicBezTo>
                  <a:cubicBezTo>
                    <a:pt x="12794" y="27560"/>
                    <a:pt x="11540" y="27303"/>
                    <a:pt x="10447" y="27078"/>
                  </a:cubicBezTo>
                  <a:cubicBezTo>
                    <a:pt x="9836" y="26982"/>
                    <a:pt x="9290" y="26885"/>
                    <a:pt x="8775" y="26789"/>
                  </a:cubicBezTo>
                  <a:lnTo>
                    <a:pt x="8808" y="26789"/>
                  </a:lnTo>
                  <a:cubicBezTo>
                    <a:pt x="8840" y="26757"/>
                    <a:pt x="7008" y="25567"/>
                    <a:pt x="6879" y="25503"/>
                  </a:cubicBezTo>
                  <a:cubicBezTo>
                    <a:pt x="6051" y="25089"/>
                    <a:pt x="4680" y="24736"/>
                    <a:pt x="3408" y="24736"/>
                  </a:cubicBezTo>
                  <a:cubicBezTo>
                    <a:pt x="2407" y="24736"/>
                    <a:pt x="1466" y="24955"/>
                    <a:pt x="900" y="25535"/>
                  </a:cubicBezTo>
                  <a:cubicBezTo>
                    <a:pt x="0" y="26467"/>
                    <a:pt x="225" y="27946"/>
                    <a:pt x="1222" y="28717"/>
                  </a:cubicBezTo>
                  <a:cubicBezTo>
                    <a:pt x="1813" y="29194"/>
                    <a:pt x="2608" y="29365"/>
                    <a:pt x="3405" y="29365"/>
                  </a:cubicBezTo>
                  <a:cubicBezTo>
                    <a:pt x="3951" y="29365"/>
                    <a:pt x="4499" y="29285"/>
                    <a:pt x="4982" y="29167"/>
                  </a:cubicBezTo>
                  <a:cubicBezTo>
                    <a:pt x="6172" y="28846"/>
                    <a:pt x="8197" y="27271"/>
                    <a:pt x="8711" y="26853"/>
                  </a:cubicBezTo>
                  <a:cubicBezTo>
                    <a:pt x="9225" y="26949"/>
                    <a:pt x="9804" y="27078"/>
                    <a:pt x="10415" y="27207"/>
                  </a:cubicBezTo>
                  <a:cubicBezTo>
                    <a:pt x="11508" y="27432"/>
                    <a:pt x="12729" y="27721"/>
                    <a:pt x="14047" y="28139"/>
                  </a:cubicBezTo>
                  <a:cubicBezTo>
                    <a:pt x="14401" y="28235"/>
                    <a:pt x="14786" y="28364"/>
                    <a:pt x="15140" y="28492"/>
                  </a:cubicBezTo>
                  <a:cubicBezTo>
                    <a:pt x="14497" y="28396"/>
                    <a:pt x="13597" y="28332"/>
                    <a:pt x="13501" y="28332"/>
                  </a:cubicBezTo>
                  <a:cubicBezTo>
                    <a:pt x="11893" y="28364"/>
                    <a:pt x="8775" y="29360"/>
                    <a:pt x="8229" y="31096"/>
                  </a:cubicBezTo>
                  <a:cubicBezTo>
                    <a:pt x="7843" y="32350"/>
                    <a:pt x="8743" y="33539"/>
                    <a:pt x="9965" y="33796"/>
                  </a:cubicBezTo>
                  <a:cubicBezTo>
                    <a:pt x="10127" y="33830"/>
                    <a:pt x="10292" y="33845"/>
                    <a:pt x="10457" y="33845"/>
                  </a:cubicBezTo>
                  <a:cubicBezTo>
                    <a:pt x="11569" y="33845"/>
                    <a:pt x="12717" y="33146"/>
                    <a:pt x="13501" y="32446"/>
                  </a:cubicBezTo>
                  <a:cubicBezTo>
                    <a:pt x="14433" y="31610"/>
                    <a:pt x="15526" y="29200"/>
                    <a:pt x="15783" y="28685"/>
                  </a:cubicBezTo>
                  <a:cubicBezTo>
                    <a:pt x="16587" y="28942"/>
                    <a:pt x="17390" y="29264"/>
                    <a:pt x="18226" y="29617"/>
                  </a:cubicBezTo>
                  <a:cubicBezTo>
                    <a:pt x="19672" y="30228"/>
                    <a:pt x="21151" y="30967"/>
                    <a:pt x="22598" y="31900"/>
                  </a:cubicBezTo>
                  <a:cubicBezTo>
                    <a:pt x="22662" y="31964"/>
                    <a:pt x="22726" y="32028"/>
                    <a:pt x="22823" y="32060"/>
                  </a:cubicBezTo>
                  <a:cubicBezTo>
                    <a:pt x="22501" y="31964"/>
                    <a:pt x="20733" y="31610"/>
                    <a:pt x="20605" y="31578"/>
                  </a:cubicBezTo>
                  <a:cubicBezTo>
                    <a:pt x="20472" y="31568"/>
                    <a:pt x="20329" y="31562"/>
                    <a:pt x="20178" y="31562"/>
                  </a:cubicBezTo>
                  <a:cubicBezTo>
                    <a:pt x="18486" y="31562"/>
                    <a:pt x="15725" y="32230"/>
                    <a:pt x="15076" y="33764"/>
                  </a:cubicBezTo>
                  <a:cubicBezTo>
                    <a:pt x="14561" y="34986"/>
                    <a:pt x="15301" y="36271"/>
                    <a:pt x="16490" y="36625"/>
                  </a:cubicBezTo>
                  <a:cubicBezTo>
                    <a:pt x="16752" y="36708"/>
                    <a:pt x="17024" y="36744"/>
                    <a:pt x="17300" y="36744"/>
                  </a:cubicBezTo>
                  <a:cubicBezTo>
                    <a:pt x="18311" y="36744"/>
                    <a:pt x="19372" y="36248"/>
                    <a:pt x="20155" y="35693"/>
                  </a:cubicBezTo>
                  <a:cubicBezTo>
                    <a:pt x="21280" y="34889"/>
                    <a:pt x="22823" y="32221"/>
                    <a:pt x="22887" y="32093"/>
                  </a:cubicBezTo>
                  <a:cubicBezTo>
                    <a:pt x="24205" y="32993"/>
                    <a:pt x="25491" y="34021"/>
                    <a:pt x="26744" y="35146"/>
                  </a:cubicBezTo>
                  <a:cubicBezTo>
                    <a:pt x="27644" y="35950"/>
                    <a:pt x="28544" y="36786"/>
                    <a:pt x="29412" y="37654"/>
                  </a:cubicBezTo>
                  <a:cubicBezTo>
                    <a:pt x="28994" y="37557"/>
                    <a:pt x="27355" y="37204"/>
                    <a:pt x="27226" y="37204"/>
                  </a:cubicBezTo>
                  <a:cubicBezTo>
                    <a:pt x="27073" y="37188"/>
                    <a:pt x="26905" y="37180"/>
                    <a:pt x="26727" y="37180"/>
                  </a:cubicBezTo>
                  <a:cubicBezTo>
                    <a:pt x="25029" y="37180"/>
                    <a:pt x="22337" y="37877"/>
                    <a:pt x="21698" y="39389"/>
                  </a:cubicBezTo>
                  <a:cubicBezTo>
                    <a:pt x="21183" y="40579"/>
                    <a:pt x="21923" y="41864"/>
                    <a:pt x="23112" y="42250"/>
                  </a:cubicBezTo>
                  <a:cubicBezTo>
                    <a:pt x="23366" y="42330"/>
                    <a:pt x="23629" y="42366"/>
                    <a:pt x="23896" y="42366"/>
                  </a:cubicBezTo>
                  <a:cubicBezTo>
                    <a:pt x="24915" y="42366"/>
                    <a:pt x="25987" y="41846"/>
                    <a:pt x="26776" y="41286"/>
                  </a:cubicBezTo>
                  <a:cubicBezTo>
                    <a:pt x="27901" y="40514"/>
                    <a:pt x="29380" y="37943"/>
                    <a:pt x="29476" y="37718"/>
                  </a:cubicBezTo>
                  <a:cubicBezTo>
                    <a:pt x="29894" y="38136"/>
                    <a:pt x="30280" y="38521"/>
                    <a:pt x="30698" y="38907"/>
                  </a:cubicBezTo>
                  <a:cubicBezTo>
                    <a:pt x="31984" y="40193"/>
                    <a:pt x="33269" y="41511"/>
                    <a:pt x="34620" y="42765"/>
                  </a:cubicBezTo>
                  <a:cubicBezTo>
                    <a:pt x="35070" y="43182"/>
                    <a:pt x="35520" y="43600"/>
                    <a:pt x="36002" y="44018"/>
                  </a:cubicBezTo>
                  <a:cubicBezTo>
                    <a:pt x="35359" y="43857"/>
                    <a:pt x="34234" y="43632"/>
                    <a:pt x="34105" y="43600"/>
                  </a:cubicBezTo>
                  <a:cubicBezTo>
                    <a:pt x="33973" y="43590"/>
                    <a:pt x="33830" y="43584"/>
                    <a:pt x="33679" y="43584"/>
                  </a:cubicBezTo>
                  <a:cubicBezTo>
                    <a:pt x="31986" y="43584"/>
                    <a:pt x="29225" y="44252"/>
                    <a:pt x="28576" y="45786"/>
                  </a:cubicBezTo>
                  <a:cubicBezTo>
                    <a:pt x="28062" y="47008"/>
                    <a:pt x="28801" y="48293"/>
                    <a:pt x="30023" y="48647"/>
                  </a:cubicBezTo>
                  <a:cubicBezTo>
                    <a:pt x="30285" y="48730"/>
                    <a:pt x="30557" y="48767"/>
                    <a:pt x="30832" y="48767"/>
                  </a:cubicBezTo>
                  <a:cubicBezTo>
                    <a:pt x="31842" y="48767"/>
                    <a:pt x="32898" y="48270"/>
                    <a:pt x="33655" y="47715"/>
                  </a:cubicBezTo>
                  <a:cubicBezTo>
                    <a:pt x="34652" y="47008"/>
                    <a:pt x="35937" y="44886"/>
                    <a:pt x="36291" y="44275"/>
                  </a:cubicBezTo>
                  <a:cubicBezTo>
                    <a:pt x="37095" y="44950"/>
                    <a:pt x="37866" y="45625"/>
                    <a:pt x="38670" y="46236"/>
                  </a:cubicBezTo>
                  <a:cubicBezTo>
                    <a:pt x="39023" y="46493"/>
                    <a:pt x="39377" y="46750"/>
                    <a:pt x="39730" y="46975"/>
                  </a:cubicBezTo>
                  <a:cubicBezTo>
                    <a:pt x="40084" y="47233"/>
                    <a:pt x="40438" y="47458"/>
                    <a:pt x="40759" y="47683"/>
                  </a:cubicBezTo>
                  <a:cubicBezTo>
                    <a:pt x="41498" y="48133"/>
                    <a:pt x="42173" y="48551"/>
                    <a:pt x="42881" y="48968"/>
                  </a:cubicBezTo>
                  <a:cubicBezTo>
                    <a:pt x="43202" y="49161"/>
                    <a:pt x="43556" y="49354"/>
                    <a:pt x="43877" y="49547"/>
                  </a:cubicBezTo>
                  <a:cubicBezTo>
                    <a:pt x="43266" y="49322"/>
                    <a:pt x="42302" y="48936"/>
                    <a:pt x="42206" y="48936"/>
                  </a:cubicBezTo>
                  <a:cubicBezTo>
                    <a:pt x="41747" y="48815"/>
                    <a:pt x="41145" y="48745"/>
                    <a:pt x="40498" y="48745"/>
                  </a:cubicBezTo>
                  <a:cubicBezTo>
                    <a:pt x="38919" y="48745"/>
                    <a:pt x="37071" y="49160"/>
                    <a:pt x="36387" y="50254"/>
                  </a:cubicBezTo>
                  <a:cubicBezTo>
                    <a:pt x="35712" y="51347"/>
                    <a:pt x="36259" y="52729"/>
                    <a:pt x="37384" y="53276"/>
                  </a:cubicBezTo>
                  <a:cubicBezTo>
                    <a:pt x="37776" y="53477"/>
                    <a:pt x="38219" y="53562"/>
                    <a:pt x="38676" y="53562"/>
                  </a:cubicBezTo>
                  <a:cubicBezTo>
                    <a:pt x="39530" y="53562"/>
                    <a:pt x="40433" y="53267"/>
                    <a:pt x="41145" y="52890"/>
                  </a:cubicBezTo>
                  <a:cubicBezTo>
                    <a:pt x="42334" y="52311"/>
                    <a:pt x="44134" y="50093"/>
                    <a:pt x="44327" y="49804"/>
                  </a:cubicBezTo>
                  <a:cubicBezTo>
                    <a:pt x="45163" y="50286"/>
                    <a:pt x="45999" y="50736"/>
                    <a:pt x="46770" y="51154"/>
                  </a:cubicBezTo>
                  <a:cubicBezTo>
                    <a:pt x="48827" y="52247"/>
                    <a:pt x="50627" y="53147"/>
                    <a:pt x="52010" y="53790"/>
                  </a:cubicBezTo>
                  <a:cubicBezTo>
                    <a:pt x="56542" y="57712"/>
                    <a:pt x="62907" y="58130"/>
                    <a:pt x="62907" y="58130"/>
                  </a:cubicBezTo>
                  <a:cubicBezTo>
                    <a:pt x="62907" y="58130"/>
                    <a:pt x="63260" y="50511"/>
                    <a:pt x="58760" y="45465"/>
                  </a:cubicBezTo>
                  <a:cubicBezTo>
                    <a:pt x="57121" y="43632"/>
                    <a:pt x="55096" y="42411"/>
                    <a:pt x="53135" y="41607"/>
                  </a:cubicBezTo>
                  <a:cubicBezTo>
                    <a:pt x="53263" y="41447"/>
                    <a:pt x="53392" y="41318"/>
                    <a:pt x="53488" y="41189"/>
                  </a:cubicBezTo>
                  <a:cubicBezTo>
                    <a:pt x="54131" y="40161"/>
                    <a:pt x="54710" y="38682"/>
                    <a:pt x="54292" y="37493"/>
                  </a:cubicBezTo>
                  <a:cubicBezTo>
                    <a:pt x="53976" y="36593"/>
                    <a:pt x="53145" y="35969"/>
                    <a:pt x="52244" y="35969"/>
                  </a:cubicBezTo>
                  <a:cubicBezTo>
                    <a:pt x="51954" y="35969"/>
                    <a:pt x="51656" y="36034"/>
                    <a:pt x="51367" y="36175"/>
                  </a:cubicBezTo>
                  <a:cubicBezTo>
                    <a:pt x="50113" y="36753"/>
                    <a:pt x="49502" y="38746"/>
                    <a:pt x="49374" y="40386"/>
                  </a:cubicBezTo>
                  <a:cubicBezTo>
                    <a:pt x="48892" y="40257"/>
                    <a:pt x="48442" y="40193"/>
                    <a:pt x="48056" y="40129"/>
                  </a:cubicBezTo>
                  <a:cubicBezTo>
                    <a:pt x="47895" y="39743"/>
                    <a:pt x="47734" y="39389"/>
                    <a:pt x="47542" y="39004"/>
                  </a:cubicBezTo>
                  <a:cubicBezTo>
                    <a:pt x="47381" y="38618"/>
                    <a:pt x="47252" y="38232"/>
                    <a:pt x="47092" y="37814"/>
                  </a:cubicBezTo>
                  <a:cubicBezTo>
                    <a:pt x="46867" y="37236"/>
                    <a:pt x="46674" y="36625"/>
                    <a:pt x="46481" y="36014"/>
                  </a:cubicBezTo>
                  <a:cubicBezTo>
                    <a:pt x="47188" y="35693"/>
                    <a:pt x="49310" y="34728"/>
                    <a:pt x="50113" y="33860"/>
                  </a:cubicBezTo>
                  <a:cubicBezTo>
                    <a:pt x="50917" y="32960"/>
                    <a:pt x="51688" y="31578"/>
                    <a:pt x="51463" y="30325"/>
                  </a:cubicBezTo>
                  <a:cubicBezTo>
                    <a:pt x="51245" y="29262"/>
                    <a:pt x="50358" y="28477"/>
                    <a:pt x="49330" y="28477"/>
                  </a:cubicBezTo>
                  <a:cubicBezTo>
                    <a:pt x="49144" y="28477"/>
                    <a:pt x="48955" y="28503"/>
                    <a:pt x="48763" y="28557"/>
                  </a:cubicBezTo>
                  <a:cubicBezTo>
                    <a:pt x="47027" y="29071"/>
                    <a:pt x="45999" y="32189"/>
                    <a:pt x="45967" y="33828"/>
                  </a:cubicBezTo>
                  <a:cubicBezTo>
                    <a:pt x="45967" y="33860"/>
                    <a:pt x="45999" y="34214"/>
                    <a:pt x="46031" y="34632"/>
                  </a:cubicBezTo>
                  <a:cubicBezTo>
                    <a:pt x="45870" y="34021"/>
                    <a:pt x="45677" y="33410"/>
                    <a:pt x="45516" y="32800"/>
                  </a:cubicBezTo>
                  <a:cubicBezTo>
                    <a:pt x="45066" y="31064"/>
                    <a:pt x="44681" y="29296"/>
                    <a:pt x="44263" y="27496"/>
                  </a:cubicBezTo>
                  <a:cubicBezTo>
                    <a:pt x="44166" y="27110"/>
                    <a:pt x="44102" y="26757"/>
                    <a:pt x="44006" y="26371"/>
                  </a:cubicBezTo>
                  <a:cubicBezTo>
                    <a:pt x="44616" y="26114"/>
                    <a:pt x="46899" y="25053"/>
                    <a:pt x="47734" y="24153"/>
                  </a:cubicBezTo>
                  <a:cubicBezTo>
                    <a:pt x="48538" y="23253"/>
                    <a:pt x="49342" y="21871"/>
                    <a:pt x="49085" y="20617"/>
                  </a:cubicBezTo>
                  <a:cubicBezTo>
                    <a:pt x="48896" y="19568"/>
                    <a:pt x="48032" y="18789"/>
                    <a:pt x="47021" y="18789"/>
                  </a:cubicBezTo>
                  <a:cubicBezTo>
                    <a:pt x="46824" y="18789"/>
                    <a:pt x="46621" y="18818"/>
                    <a:pt x="46417" y="18881"/>
                  </a:cubicBezTo>
                  <a:cubicBezTo>
                    <a:pt x="44681" y="19395"/>
                    <a:pt x="43652" y="22481"/>
                    <a:pt x="43620" y="24121"/>
                  </a:cubicBezTo>
                  <a:cubicBezTo>
                    <a:pt x="43620" y="24185"/>
                    <a:pt x="43652" y="24603"/>
                    <a:pt x="43684" y="25053"/>
                  </a:cubicBezTo>
                  <a:cubicBezTo>
                    <a:pt x="43459" y="24089"/>
                    <a:pt x="43202" y="23124"/>
                    <a:pt x="42945" y="22160"/>
                  </a:cubicBezTo>
                  <a:cubicBezTo>
                    <a:pt x="42463" y="20521"/>
                    <a:pt x="41884" y="18913"/>
                    <a:pt x="41209" y="17370"/>
                  </a:cubicBezTo>
                  <a:cubicBezTo>
                    <a:pt x="41434" y="17306"/>
                    <a:pt x="44166" y="16117"/>
                    <a:pt x="45066" y="15088"/>
                  </a:cubicBezTo>
                  <a:cubicBezTo>
                    <a:pt x="45870" y="14188"/>
                    <a:pt x="46674" y="12838"/>
                    <a:pt x="46417" y="11584"/>
                  </a:cubicBezTo>
                  <a:cubicBezTo>
                    <a:pt x="46226" y="10522"/>
                    <a:pt x="45343" y="9737"/>
                    <a:pt x="44315" y="9737"/>
                  </a:cubicBezTo>
                  <a:cubicBezTo>
                    <a:pt x="44130" y="9737"/>
                    <a:pt x="43940" y="9762"/>
                    <a:pt x="43749" y="9816"/>
                  </a:cubicBezTo>
                  <a:cubicBezTo>
                    <a:pt x="42013" y="10331"/>
                    <a:pt x="40984" y="13449"/>
                    <a:pt x="40952" y="15088"/>
                  </a:cubicBezTo>
                  <a:cubicBezTo>
                    <a:pt x="40952" y="15185"/>
                    <a:pt x="41081" y="16663"/>
                    <a:pt x="41145" y="17210"/>
                  </a:cubicBezTo>
                  <a:lnTo>
                    <a:pt x="41113" y="17145"/>
                  </a:lnTo>
                  <a:cubicBezTo>
                    <a:pt x="40406" y="15570"/>
                    <a:pt x="39538" y="14156"/>
                    <a:pt x="38638" y="12838"/>
                  </a:cubicBezTo>
                  <a:cubicBezTo>
                    <a:pt x="37738" y="11520"/>
                    <a:pt x="36773" y="10363"/>
                    <a:pt x="35873" y="9334"/>
                  </a:cubicBezTo>
                  <a:cubicBezTo>
                    <a:pt x="34973" y="8273"/>
                    <a:pt x="34073" y="7373"/>
                    <a:pt x="33269" y="6602"/>
                  </a:cubicBezTo>
                  <a:cubicBezTo>
                    <a:pt x="32852" y="6184"/>
                    <a:pt x="32434" y="5798"/>
                    <a:pt x="32048" y="5445"/>
                  </a:cubicBezTo>
                  <a:lnTo>
                    <a:pt x="32112" y="5445"/>
                  </a:lnTo>
                  <a:cubicBezTo>
                    <a:pt x="32144" y="5445"/>
                    <a:pt x="31244" y="3420"/>
                    <a:pt x="31180" y="3291"/>
                  </a:cubicBezTo>
                  <a:cubicBezTo>
                    <a:pt x="30438" y="2015"/>
                    <a:pt x="28328" y="1"/>
                    <a:pt x="26617"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5" name="Google Shape;3525;p62"/>
            <p:cNvSpPr/>
            <p:nvPr/>
          </p:nvSpPr>
          <p:spPr>
            <a:xfrm>
              <a:off x="2969400" y="4123575"/>
              <a:ext cx="426750" cy="440400"/>
            </a:xfrm>
            <a:custGeom>
              <a:avLst/>
              <a:gdLst/>
              <a:ahLst/>
              <a:cxnLst/>
              <a:rect l="l" t="t" r="r" b="b"/>
              <a:pathLst>
                <a:path w="17070" h="17616" extrusionOk="0">
                  <a:moveTo>
                    <a:pt x="17005" y="1"/>
                  </a:moveTo>
                  <a:lnTo>
                    <a:pt x="17005" y="1"/>
                  </a:lnTo>
                  <a:cubicBezTo>
                    <a:pt x="17004" y="1"/>
                    <a:pt x="9354" y="226"/>
                    <a:pt x="4694" y="5112"/>
                  </a:cubicBezTo>
                  <a:cubicBezTo>
                    <a:pt x="0" y="9965"/>
                    <a:pt x="65" y="17616"/>
                    <a:pt x="65" y="17616"/>
                  </a:cubicBezTo>
                  <a:cubicBezTo>
                    <a:pt x="65" y="17616"/>
                    <a:pt x="7715" y="17359"/>
                    <a:pt x="12376" y="12505"/>
                  </a:cubicBezTo>
                  <a:cubicBezTo>
                    <a:pt x="17069" y="7651"/>
                    <a:pt x="17005" y="1"/>
                    <a:pt x="17005"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6" name="Google Shape;3526;p62"/>
            <p:cNvSpPr/>
            <p:nvPr/>
          </p:nvSpPr>
          <p:spPr>
            <a:xfrm>
              <a:off x="1515675" y="3626950"/>
              <a:ext cx="126175" cy="202525"/>
            </a:xfrm>
            <a:custGeom>
              <a:avLst/>
              <a:gdLst/>
              <a:ahLst/>
              <a:cxnLst/>
              <a:rect l="l" t="t" r="r" b="b"/>
              <a:pathLst>
                <a:path w="5047" h="8101" extrusionOk="0">
                  <a:moveTo>
                    <a:pt x="2090" y="0"/>
                  </a:moveTo>
                  <a:cubicBezTo>
                    <a:pt x="1318" y="0"/>
                    <a:pt x="547" y="386"/>
                    <a:pt x="193" y="1190"/>
                  </a:cubicBezTo>
                  <a:cubicBezTo>
                    <a:pt x="65" y="1479"/>
                    <a:pt x="0" y="1800"/>
                    <a:pt x="0" y="2154"/>
                  </a:cubicBezTo>
                  <a:cubicBezTo>
                    <a:pt x="0" y="3761"/>
                    <a:pt x="1318" y="5851"/>
                    <a:pt x="2315" y="6751"/>
                  </a:cubicBezTo>
                  <a:cubicBezTo>
                    <a:pt x="2411" y="6847"/>
                    <a:pt x="4147" y="8101"/>
                    <a:pt x="4211" y="8101"/>
                  </a:cubicBezTo>
                  <a:cubicBezTo>
                    <a:pt x="4211" y="8101"/>
                    <a:pt x="5047" y="5529"/>
                    <a:pt x="5047" y="4018"/>
                  </a:cubicBezTo>
                  <a:cubicBezTo>
                    <a:pt x="5047" y="3890"/>
                    <a:pt x="5047" y="3761"/>
                    <a:pt x="5047" y="3665"/>
                  </a:cubicBezTo>
                  <a:cubicBezTo>
                    <a:pt x="4886" y="2475"/>
                    <a:pt x="4372" y="965"/>
                    <a:pt x="3279" y="322"/>
                  </a:cubicBezTo>
                  <a:cubicBezTo>
                    <a:pt x="2893" y="97"/>
                    <a:pt x="2508" y="0"/>
                    <a:pt x="2090"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7" name="Google Shape;3527;p62"/>
            <p:cNvSpPr/>
            <p:nvPr/>
          </p:nvSpPr>
          <p:spPr>
            <a:xfrm>
              <a:off x="2659200" y="4023125"/>
              <a:ext cx="458100" cy="488625"/>
            </a:xfrm>
            <a:custGeom>
              <a:avLst/>
              <a:gdLst/>
              <a:ahLst/>
              <a:cxnLst/>
              <a:rect l="l" t="t" r="r" b="b"/>
              <a:pathLst>
                <a:path w="18324" h="19545" extrusionOk="0">
                  <a:moveTo>
                    <a:pt x="1" y="1"/>
                  </a:moveTo>
                  <a:cubicBezTo>
                    <a:pt x="772" y="10930"/>
                    <a:pt x="9258" y="19544"/>
                    <a:pt x="9258" y="19544"/>
                  </a:cubicBezTo>
                  <a:cubicBezTo>
                    <a:pt x="9258" y="19544"/>
                    <a:pt x="17616" y="10898"/>
                    <a:pt x="18323"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8" name="Google Shape;3528;p62"/>
            <p:cNvSpPr/>
            <p:nvPr/>
          </p:nvSpPr>
          <p:spPr>
            <a:xfrm>
              <a:off x="1239225" y="3702475"/>
              <a:ext cx="1564650" cy="871150"/>
            </a:xfrm>
            <a:custGeom>
              <a:avLst/>
              <a:gdLst/>
              <a:ahLst/>
              <a:cxnLst/>
              <a:rect l="l" t="t" r="r" b="b"/>
              <a:pathLst>
                <a:path w="62586" h="34846" extrusionOk="0">
                  <a:moveTo>
                    <a:pt x="46739" y="21506"/>
                  </a:moveTo>
                  <a:cubicBezTo>
                    <a:pt x="47189" y="23595"/>
                    <a:pt x="48024" y="26070"/>
                    <a:pt x="49567" y="28224"/>
                  </a:cubicBezTo>
                  <a:cubicBezTo>
                    <a:pt x="48732" y="27838"/>
                    <a:pt x="47864" y="27388"/>
                    <a:pt x="46899" y="26906"/>
                  </a:cubicBezTo>
                  <a:cubicBezTo>
                    <a:pt x="46192" y="26552"/>
                    <a:pt x="45453" y="26167"/>
                    <a:pt x="44713" y="25749"/>
                  </a:cubicBezTo>
                  <a:cubicBezTo>
                    <a:pt x="44842" y="25459"/>
                    <a:pt x="45935" y="23016"/>
                    <a:pt x="45999" y="21634"/>
                  </a:cubicBezTo>
                  <a:cubicBezTo>
                    <a:pt x="46256" y="21602"/>
                    <a:pt x="46514" y="21538"/>
                    <a:pt x="46739" y="21506"/>
                  </a:cubicBezTo>
                  <a:close/>
                  <a:moveTo>
                    <a:pt x="22148" y="1"/>
                  </a:moveTo>
                  <a:cubicBezTo>
                    <a:pt x="21570" y="1"/>
                    <a:pt x="21023" y="226"/>
                    <a:pt x="20605" y="708"/>
                  </a:cubicBezTo>
                  <a:cubicBezTo>
                    <a:pt x="20187" y="1190"/>
                    <a:pt x="20027" y="1897"/>
                    <a:pt x="20027" y="2669"/>
                  </a:cubicBezTo>
                  <a:cubicBezTo>
                    <a:pt x="20027" y="4083"/>
                    <a:pt x="20605" y="5755"/>
                    <a:pt x="21152" y="6655"/>
                  </a:cubicBezTo>
                  <a:cubicBezTo>
                    <a:pt x="21216" y="6751"/>
                    <a:pt x="22148" y="7908"/>
                    <a:pt x="22502" y="8294"/>
                  </a:cubicBezTo>
                  <a:lnTo>
                    <a:pt x="22437" y="8262"/>
                  </a:lnTo>
                  <a:cubicBezTo>
                    <a:pt x="20991" y="7362"/>
                    <a:pt x="19448" y="6655"/>
                    <a:pt x="18001" y="6044"/>
                  </a:cubicBezTo>
                  <a:cubicBezTo>
                    <a:pt x="16523" y="5466"/>
                    <a:pt x="15076" y="5015"/>
                    <a:pt x="13758" y="4662"/>
                  </a:cubicBezTo>
                  <a:cubicBezTo>
                    <a:pt x="12441" y="4276"/>
                    <a:pt x="11187" y="4019"/>
                    <a:pt x="10094" y="3794"/>
                  </a:cubicBezTo>
                  <a:cubicBezTo>
                    <a:pt x="9483" y="3698"/>
                    <a:pt x="8937" y="3601"/>
                    <a:pt x="8422" y="3505"/>
                  </a:cubicBezTo>
                  <a:lnTo>
                    <a:pt x="8455" y="3505"/>
                  </a:lnTo>
                  <a:cubicBezTo>
                    <a:pt x="8455" y="3440"/>
                    <a:pt x="6655" y="2283"/>
                    <a:pt x="6526" y="2219"/>
                  </a:cubicBezTo>
                  <a:cubicBezTo>
                    <a:pt x="5690" y="1801"/>
                    <a:pt x="4340" y="1447"/>
                    <a:pt x="3054" y="1447"/>
                  </a:cubicBezTo>
                  <a:cubicBezTo>
                    <a:pt x="2058" y="1447"/>
                    <a:pt x="1126" y="1672"/>
                    <a:pt x="547" y="2251"/>
                  </a:cubicBezTo>
                  <a:cubicBezTo>
                    <a:pt x="161" y="2637"/>
                    <a:pt x="1" y="3151"/>
                    <a:pt x="1" y="3665"/>
                  </a:cubicBezTo>
                  <a:cubicBezTo>
                    <a:pt x="1" y="4308"/>
                    <a:pt x="290" y="4983"/>
                    <a:pt x="869" y="5433"/>
                  </a:cubicBezTo>
                  <a:cubicBezTo>
                    <a:pt x="1447" y="5916"/>
                    <a:pt x="2251" y="6076"/>
                    <a:pt x="3054" y="6076"/>
                  </a:cubicBezTo>
                  <a:cubicBezTo>
                    <a:pt x="3601" y="6076"/>
                    <a:pt x="4147" y="5980"/>
                    <a:pt x="4629" y="5883"/>
                  </a:cubicBezTo>
                  <a:cubicBezTo>
                    <a:pt x="5819" y="5562"/>
                    <a:pt x="7844" y="3987"/>
                    <a:pt x="8358" y="3569"/>
                  </a:cubicBezTo>
                  <a:cubicBezTo>
                    <a:pt x="8872" y="3665"/>
                    <a:pt x="9451" y="3794"/>
                    <a:pt x="10062" y="3923"/>
                  </a:cubicBezTo>
                  <a:cubicBezTo>
                    <a:pt x="11155" y="4148"/>
                    <a:pt x="12376" y="4437"/>
                    <a:pt x="13694" y="4855"/>
                  </a:cubicBezTo>
                  <a:cubicBezTo>
                    <a:pt x="14048" y="4951"/>
                    <a:pt x="14433" y="5080"/>
                    <a:pt x="14787" y="5208"/>
                  </a:cubicBezTo>
                  <a:cubicBezTo>
                    <a:pt x="14144" y="5112"/>
                    <a:pt x="13244" y="5048"/>
                    <a:pt x="13148" y="5048"/>
                  </a:cubicBezTo>
                  <a:cubicBezTo>
                    <a:pt x="11540" y="5080"/>
                    <a:pt x="8422" y="6076"/>
                    <a:pt x="7876" y="7812"/>
                  </a:cubicBezTo>
                  <a:cubicBezTo>
                    <a:pt x="7812" y="8005"/>
                    <a:pt x="7780" y="8230"/>
                    <a:pt x="7780" y="8423"/>
                  </a:cubicBezTo>
                  <a:cubicBezTo>
                    <a:pt x="7780" y="9419"/>
                    <a:pt x="8583" y="10319"/>
                    <a:pt x="9612" y="10512"/>
                  </a:cubicBezTo>
                  <a:cubicBezTo>
                    <a:pt x="9773" y="10544"/>
                    <a:pt x="9933" y="10544"/>
                    <a:pt x="10094" y="10544"/>
                  </a:cubicBezTo>
                  <a:cubicBezTo>
                    <a:pt x="11219" y="10544"/>
                    <a:pt x="12376" y="9869"/>
                    <a:pt x="13148" y="9162"/>
                  </a:cubicBezTo>
                  <a:cubicBezTo>
                    <a:pt x="14080" y="8326"/>
                    <a:pt x="15173" y="5916"/>
                    <a:pt x="15430" y="5401"/>
                  </a:cubicBezTo>
                  <a:cubicBezTo>
                    <a:pt x="16234" y="5658"/>
                    <a:pt x="17037" y="5980"/>
                    <a:pt x="17873" y="6333"/>
                  </a:cubicBezTo>
                  <a:cubicBezTo>
                    <a:pt x="19319" y="6944"/>
                    <a:pt x="20798" y="7683"/>
                    <a:pt x="22245" y="8616"/>
                  </a:cubicBezTo>
                  <a:cubicBezTo>
                    <a:pt x="22309" y="8680"/>
                    <a:pt x="22373" y="8744"/>
                    <a:pt x="22470" y="8776"/>
                  </a:cubicBezTo>
                  <a:cubicBezTo>
                    <a:pt x="22148" y="8680"/>
                    <a:pt x="20380" y="8326"/>
                    <a:pt x="20252" y="8294"/>
                  </a:cubicBezTo>
                  <a:lnTo>
                    <a:pt x="19769" y="8294"/>
                  </a:lnTo>
                  <a:cubicBezTo>
                    <a:pt x="18066" y="8294"/>
                    <a:pt x="15366" y="8969"/>
                    <a:pt x="14723" y="10480"/>
                  </a:cubicBezTo>
                  <a:cubicBezTo>
                    <a:pt x="14594" y="10769"/>
                    <a:pt x="14530" y="11027"/>
                    <a:pt x="14530" y="11284"/>
                  </a:cubicBezTo>
                  <a:cubicBezTo>
                    <a:pt x="14530" y="12216"/>
                    <a:pt x="15205" y="13052"/>
                    <a:pt x="16137" y="13341"/>
                  </a:cubicBezTo>
                  <a:cubicBezTo>
                    <a:pt x="16394" y="13437"/>
                    <a:pt x="16651" y="13469"/>
                    <a:pt x="16941" y="13469"/>
                  </a:cubicBezTo>
                  <a:cubicBezTo>
                    <a:pt x="17937" y="13469"/>
                    <a:pt x="19030" y="12955"/>
                    <a:pt x="19802" y="12409"/>
                  </a:cubicBezTo>
                  <a:cubicBezTo>
                    <a:pt x="20927" y="11605"/>
                    <a:pt x="22470" y="8937"/>
                    <a:pt x="22534" y="8809"/>
                  </a:cubicBezTo>
                  <a:cubicBezTo>
                    <a:pt x="23852" y="9709"/>
                    <a:pt x="25138" y="10737"/>
                    <a:pt x="26391" y="11862"/>
                  </a:cubicBezTo>
                  <a:cubicBezTo>
                    <a:pt x="27291" y="12666"/>
                    <a:pt x="28191" y="13502"/>
                    <a:pt x="29059" y="14370"/>
                  </a:cubicBezTo>
                  <a:cubicBezTo>
                    <a:pt x="28641" y="14273"/>
                    <a:pt x="27002" y="13920"/>
                    <a:pt x="26873" y="13920"/>
                  </a:cubicBezTo>
                  <a:cubicBezTo>
                    <a:pt x="26713" y="13887"/>
                    <a:pt x="26552" y="13887"/>
                    <a:pt x="26391" y="13887"/>
                  </a:cubicBezTo>
                  <a:cubicBezTo>
                    <a:pt x="24688" y="13887"/>
                    <a:pt x="21987" y="14562"/>
                    <a:pt x="21345" y="16105"/>
                  </a:cubicBezTo>
                  <a:cubicBezTo>
                    <a:pt x="21216" y="16363"/>
                    <a:pt x="21184" y="16620"/>
                    <a:pt x="21184" y="16877"/>
                  </a:cubicBezTo>
                  <a:cubicBezTo>
                    <a:pt x="21184" y="17809"/>
                    <a:pt x="21827" y="18677"/>
                    <a:pt x="22759" y="18966"/>
                  </a:cubicBezTo>
                  <a:cubicBezTo>
                    <a:pt x="23016" y="19030"/>
                    <a:pt x="23305" y="19063"/>
                    <a:pt x="23562" y="19063"/>
                  </a:cubicBezTo>
                  <a:cubicBezTo>
                    <a:pt x="24591" y="19063"/>
                    <a:pt x="25652" y="18580"/>
                    <a:pt x="26423" y="18002"/>
                  </a:cubicBezTo>
                  <a:cubicBezTo>
                    <a:pt x="27548" y="17230"/>
                    <a:pt x="29027" y="14659"/>
                    <a:pt x="29123" y="14434"/>
                  </a:cubicBezTo>
                  <a:cubicBezTo>
                    <a:pt x="29541" y="14852"/>
                    <a:pt x="29927" y="15237"/>
                    <a:pt x="30345" y="15623"/>
                  </a:cubicBezTo>
                  <a:cubicBezTo>
                    <a:pt x="31631" y="16909"/>
                    <a:pt x="32916" y="18227"/>
                    <a:pt x="34267" y="19481"/>
                  </a:cubicBezTo>
                  <a:cubicBezTo>
                    <a:pt x="34717" y="19898"/>
                    <a:pt x="35167" y="20316"/>
                    <a:pt x="35649" y="20734"/>
                  </a:cubicBezTo>
                  <a:cubicBezTo>
                    <a:pt x="35006" y="20573"/>
                    <a:pt x="33881" y="20348"/>
                    <a:pt x="33752" y="20316"/>
                  </a:cubicBezTo>
                  <a:lnTo>
                    <a:pt x="33302" y="20316"/>
                  </a:lnTo>
                  <a:cubicBezTo>
                    <a:pt x="31599" y="20316"/>
                    <a:pt x="28866" y="20991"/>
                    <a:pt x="28223" y="22502"/>
                  </a:cubicBezTo>
                  <a:cubicBezTo>
                    <a:pt x="28127" y="22759"/>
                    <a:pt x="28063" y="23049"/>
                    <a:pt x="28063" y="23306"/>
                  </a:cubicBezTo>
                  <a:cubicBezTo>
                    <a:pt x="28063" y="24238"/>
                    <a:pt x="28706" y="25074"/>
                    <a:pt x="29670" y="25363"/>
                  </a:cubicBezTo>
                  <a:cubicBezTo>
                    <a:pt x="29927" y="25459"/>
                    <a:pt x="30184" y="25492"/>
                    <a:pt x="30441" y="25492"/>
                  </a:cubicBezTo>
                  <a:cubicBezTo>
                    <a:pt x="31470" y="25492"/>
                    <a:pt x="32531" y="24977"/>
                    <a:pt x="33302" y="24431"/>
                  </a:cubicBezTo>
                  <a:cubicBezTo>
                    <a:pt x="34299" y="23724"/>
                    <a:pt x="35584" y="21602"/>
                    <a:pt x="35938" y="20991"/>
                  </a:cubicBezTo>
                  <a:cubicBezTo>
                    <a:pt x="36742" y="21666"/>
                    <a:pt x="37513" y="22341"/>
                    <a:pt x="38317" y="22952"/>
                  </a:cubicBezTo>
                  <a:cubicBezTo>
                    <a:pt x="38670" y="23209"/>
                    <a:pt x="39024" y="23466"/>
                    <a:pt x="39377" y="23691"/>
                  </a:cubicBezTo>
                  <a:cubicBezTo>
                    <a:pt x="39731" y="23949"/>
                    <a:pt x="40085" y="24174"/>
                    <a:pt x="40406" y="24399"/>
                  </a:cubicBezTo>
                  <a:cubicBezTo>
                    <a:pt x="41145" y="24849"/>
                    <a:pt x="41820" y="25267"/>
                    <a:pt x="42528" y="25684"/>
                  </a:cubicBezTo>
                  <a:cubicBezTo>
                    <a:pt x="42849" y="25877"/>
                    <a:pt x="43203" y="26070"/>
                    <a:pt x="43524" y="26263"/>
                  </a:cubicBezTo>
                  <a:cubicBezTo>
                    <a:pt x="42913" y="26038"/>
                    <a:pt x="41949" y="25652"/>
                    <a:pt x="41853" y="25652"/>
                  </a:cubicBezTo>
                  <a:cubicBezTo>
                    <a:pt x="41403" y="25524"/>
                    <a:pt x="40792" y="25459"/>
                    <a:pt x="40149" y="25459"/>
                  </a:cubicBezTo>
                  <a:cubicBezTo>
                    <a:pt x="38574" y="25459"/>
                    <a:pt x="36710" y="25845"/>
                    <a:pt x="36034" y="26970"/>
                  </a:cubicBezTo>
                  <a:cubicBezTo>
                    <a:pt x="35842" y="27292"/>
                    <a:pt x="35745" y="27645"/>
                    <a:pt x="35745" y="28031"/>
                  </a:cubicBezTo>
                  <a:cubicBezTo>
                    <a:pt x="35745" y="28835"/>
                    <a:pt x="36227" y="29606"/>
                    <a:pt x="37031" y="29992"/>
                  </a:cubicBezTo>
                  <a:cubicBezTo>
                    <a:pt x="37417" y="30185"/>
                    <a:pt x="37867" y="30281"/>
                    <a:pt x="38317" y="30281"/>
                  </a:cubicBezTo>
                  <a:cubicBezTo>
                    <a:pt x="39152" y="30281"/>
                    <a:pt x="40085" y="29992"/>
                    <a:pt x="40792" y="29606"/>
                  </a:cubicBezTo>
                  <a:cubicBezTo>
                    <a:pt x="41981" y="29027"/>
                    <a:pt x="43781" y="26809"/>
                    <a:pt x="43974" y="26520"/>
                  </a:cubicBezTo>
                  <a:cubicBezTo>
                    <a:pt x="44810" y="27002"/>
                    <a:pt x="45646" y="27452"/>
                    <a:pt x="46417" y="27870"/>
                  </a:cubicBezTo>
                  <a:cubicBezTo>
                    <a:pt x="48474" y="28963"/>
                    <a:pt x="50274" y="29863"/>
                    <a:pt x="51657" y="30506"/>
                  </a:cubicBezTo>
                  <a:cubicBezTo>
                    <a:pt x="56189" y="34428"/>
                    <a:pt x="62554" y="34846"/>
                    <a:pt x="62554" y="34846"/>
                  </a:cubicBezTo>
                  <a:cubicBezTo>
                    <a:pt x="62554" y="34846"/>
                    <a:pt x="62586" y="34717"/>
                    <a:pt x="62586" y="34492"/>
                  </a:cubicBezTo>
                  <a:cubicBezTo>
                    <a:pt x="62586" y="32917"/>
                    <a:pt x="62329" y="26552"/>
                    <a:pt x="58407" y="22181"/>
                  </a:cubicBezTo>
                  <a:cubicBezTo>
                    <a:pt x="56768" y="20348"/>
                    <a:pt x="54743" y="19127"/>
                    <a:pt x="52782" y="18323"/>
                  </a:cubicBezTo>
                  <a:cubicBezTo>
                    <a:pt x="52910" y="18163"/>
                    <a:pt x="53039" y="18034"/>
                    <a:pt x="53135" y="17905"/>
                  </a:cubicBezTo>
                  <a:cubicBezTo>
                    <a:pt x="53617" y="17134"/>
                    <a:pt x="54067" y="16073"/>
                    <a:pt x="54067" y="15109"/>
                  </a:cubicBezTo>
                  <a:cubicBezTo>
                    <a:pt x="54067" y="14787"/>
                    <a:pt x="54035" y="14498"/>
                    <a:pt x="53939" y="14209"/>
                  </a:cubicBezTo>
                  <a:cubicBezTo>
                    <a:pt x="53714" y="13566"/>
                    <a:pt x="53232" y="13084"/>
                    <a:pt x="52653" y="12827"/>
                  </a:cubicBezTo>
                  <a:lnTo>
                    <a:pt x="51110" y="12827"/>
                  </a:lnTo>
                  <a:cubicBezTo>
                    <a:pt x="51078" y="12859"/>
                    <a:pt x="51046" y="12859"/>
                    <a:pt x="51014" y="12891"/>
                  </a:cubicBezTo>
                  <a:cubicBezTo>
                    <a:pt x="49760" y="13469"/>
                    <a:pt x="49149" y="15462"/>
                    <a:pt x="49021" y="17102"/>
                  </a:cubicBezTo>
                  <a:cubicBezTo>
                    <a:pt x="48539" y="16973"/>
                    <a:pt x="48089" y="16909"/>
                    <a:pt x="47703" y="16845"/>
                  </a:cubicBezTo>
                  <a:cubicBezTo>
                    <a:pt x="47542" y="16459"/>
                    <a:pt x="47381" y="16105"/>
                    <a:pt x="47189" y="15720"/>
                  </a:cubicBezTo>
                  <a:cubicBezTo>
                    <a:pt x="47028" y="15334"/>
                    <a:pt x="46899" y="14948"/>
                    <a:pt x="46739" y="14530"/>
                  </a:cubicBezTo>
                  <a:cubicBezTo>
                    <a:pt x="46514" y="13984"/>
                    <a:pt x="46353" y="13405"/>
                    <a:pt x="46160" y="12827"/>
                  </a:cubicBezTo>
                  <a:lnTo>
                    <a:pt x="45260" y="12827"/>
                  </a:lnTo>
                  <a:cubicBezTo>
                    <a:pt x="45485" y="13534"/>
                    <a:pt x="45678" y="14209"/>
                    <a:pt x="45935" y="14852"/>
                  </a:cubicBezTo>
                  <a:cubicBezTo>
                    <a:pt x="46064" y="15270"/>
                    <a:pt x="46192" y="15687"/>
                    <a:pt x="46385" y="16073"/>
                  </a:cubicBezTo>
                  <a:cubicBezTo>
                    <a:pt x="46449" y="16266"/>
                    <a:pt x="46546" y="16491"/>
                    <a:pt x="46642" y="16684"/>
                  </a:cubicBezTo>
                  <a:cubicBezTo>
                    <a:pt x="46417" y="16652"/>
                    <a:pt x="46289" y="16652"/>
                    <a:pt x="46289" y="16652"/>
                  </a:cubicBezTo>
                  <a:cubicBezTo>
                    <a:pt x="46289" y="16652"/>
                    <a:pt x="46289" y="16780"/>
                    <a:pt x="46289" y="17005"/>
                  </a:cubicBezTo>
                  <a:cubicBezTo>
                    <a:pt x="46289" y="17263"/>
                    <a:pt x="46289" y="17648"/>
                    <a:pt x="46321" y="18130"/>
                  </a:cubicBezTo>
                  <a:cubicBezTo>
                    <a:pt x="45292" y="17391"/>
                    <a:pt x="43910" y="16748"/>
                    <a:pt x="42753" y="16748"/>
                  </a:cubicBezTo>
                  <a:cubicBezTo>
                    <a:pt x="42399" y="16748"/>
                    <a:pt x="42078" y="16813"/>
                    <a:pt x="41788" y="16941"/>
                  </a:cubicBezTo>
                  <a:cubicBezTo>
                    <a:pt x="41017" y="17295"/>
                    <a:pt x="40599" y="18066"/>
                    <a:pt x="40599" y="18838"/>
                  </a:cubicBezTo>
                  <a:cubicBezTo>
                    <a:pt x="40599" y="19256"/>
                    <a:pt x="40728" y="19641"/>
                    <a:pt x="40920" y="20027"/>
                  </a:cubicBezTo>
                  <a:cubicBezTo>
                    <a:pt x="41017" y="20156"/>
                    <a:pt x="41113" y="20284"/>
                    <a:pt x="41210" y="20413"/>
                  </a:cubicBezTo>
                  <a:cubicBezTo>
                    <a:pt x="41403" y="21859"/>
                    <a:pt x="42238" y="23434"/>
                    <a:pt x="42946" y="24238"/>
                  </a:cubicBezTo>
                  <a:cubicBezTo>
                    <a:pt x="43010" y="24334"/>
                    <a:pt x="43910" y="25170"/>
                    <a:pt x="44392" y="25588"/>
                  </a:cubicBezTo>
                  <a:cubicBezTo>
                    <a:pt x="43942" y="25331"/>
                    <a:pt x="43492" y="25106"/>
                    <a:pt x="43010" y="24817"/>
                  </a:cubicBezTo>
                  <a:cubicBezTo>
                    <a:pt x="42335" y="24463"/>
                    <a:pt x="41628" y="24013"/>
                    <a:pt x="40920" y="23627"/>
                  </a:cubicBezTo>
                  <a:cubicBezTo>
                    <a:pt x="40567" y="23402"/>
                    <a:pt x="40213" y="23177"/>
                    <a:pt x="39860" y="22952"/>
                  </a:cubicBezTo>
                  <a:cubicBezTo>
                    <a:pt x="39506" y="22727"/>
                    <a:pt x="39185" y="22470"/>
                    <a:pt x="38831" y="22245"/>
                  </a:cubicBezTo>
                  <a:cubicBezTo>
                    <a:pt x="38317" y="21859"/>
                    <a:pt x="37835" y="21473"/>
                    <a:pt x="37320" y="21056"/>
                  </a:cubicBezTo>
                  <a:cubicBezTo>
                    <a:pt x="37738" y="20413"/>
                    <a:pt x="38960" y="18420"/>
                    <a:pt x="39152" y="17263"/>
                  </a:cubicBezTo>
                  <a:cubicBezTo>
                    <a:pt x="39185" y="16941"/>
                    <a:pt x="39217" y="16588"/>
                    <a:pt x="39217" y="16234"/>
                  </a:cubicBezTo>
                  <a:cubicBezTo>
                    <a:pt x="39217" y="15270"/>
                    <a:pt x="38992" y="14241"/>
                    <a:pt x="38349" y="13566"/>
                  </a:cubicBezTo>
                  <a:cubicBezTo>
                    <a:pt x="37899" y="13084"/>
                    <a:pt x="37288" y="12859"/>
                    <a:pt x="36677" y="12859"/>
                  </a:cubicBezTo>
                  <a:cubicBezTo>
                    <a:pt x="36131" y="12859"/>
                    <a:pt x="35552" y="13084"/>
                    <a:pt x="35134" y="13566"/>
                  </a:cubicBezTo>
                  <a:cubicBezTo>
                    <a:pt x="34717" y="14048"/>
                    <a:pt x="34556" y="14755"/>
                    <a:pt x="34556" y="15527"/>
                  </a:cubicBezTo>
                  <a:cubicBezTo>
                    <a:pt x="34556" y="16941"/>
                    <a:pt x="35134" y="18613"/>
                    <a:pt x="35681" y="19513"/>
                  </a:cubicBezTo>
                  <a:cubicBezTo>
                    <a:pt x="35713" y="19545"/>
                    <a:pt x="35938" y="19834"/>
                    <a:pt x="36195" y="20123"/>
                  </a:cubicBezTo>
                  <a:cubicBezTo>
                    <a:pt x="35713" y="19738"/>
                    <a:pt x="35231" y="19320"/>
                    <a:pt x="34781" y="18902"/>
                  </a:cubicBezTo>
                  <a:cubicBezTo>
                    <a:pt x="33431" y="17713"/>
                    <a:pt x="32113" y="16427"/>
                    <a:pt x="30795" y="15173"/>
                  </a:cubicBezTo>
                  <a:cubicBezTo>
                    <a:pt x="30506" y="14916"/>
                    <a:pt x="30216" y="14659"/>
                    <a:pt x="29959" y="14370"/>
                  </a:cubicBezTo>
                  <a:cubicBezTo>
                    <a:pt x="30313" y="13823"/>
                    <a:pt x="31631" y="11669"/>
                    <a:pt x="31824" y="10448"/>
                  </a:cubicBezTo>
                  <a:cubicBezTo>
                    <a:pt x="31888" y="10159"/>
                    <a:pt x="31888" y="9805"/>
                    <a:pt x="31888" y="9451"/>
                  </a:cubicBezTo>
                  <a:cubicBezTo>
                    <a:pt x="31920" y="8487"/>
                    <a:pt x="31663" y="7458"/>
                    <a:pt x="31020" y="6751"/>
                  </a:cubicBezTo>
                  <a:cubicBezTo>
                    <a:pt x="30570" y="6301"/>
                    <a:pt x="29959" y="6076"/>
                    <a:pt x="29381" y="6076"/>
                  </a:cubicBezTo>
                  <a:cubicBezTo>
                    <a:pt x="28802" y="6076"/>
                    <a:pt x="28223" y="6301"/>
                    <a:pt x="27806" y="6783"/>
                  </a:cubicBezTo>
                  <a:cubicBezTo>
                    <a:pt x="27420" y="7266"/>
                    <a:pt x="27259" y="7973"/>
                    <a:pt x="27259" y="8744"/>
                  </a:cubicBezTo>
                  <a:cubicBezTo>
                    <a:pt x="27259" y="10159"/>
                    <a:pt x="27806" y="11830"/>
                    <a:pt x="28384" y="12698"/>
                  </a:cubicBezTo>
                  <a:cubicBezTo>
                    <a:pt x="28416" y="12762"/>
                    <a:pt x="28673" y="13084"/>
                    <a:pt x="28963" y="13437"/>
                  </a:cubicBezTo>
                  <a:cubicBezTo>
                    <a:pt x="28223" y="12762"/>
                    <a:pt x="27484" y="12087"/>
                    <a:pt x="26713" y="11477"/>
                  </a:cubicBezTo>
                  <a:cubicBezTo>
                    <a:pt x="25395" y="10351"/>
                    <a:pt x="24045" y="9323"/>
                    <a:pt x="22662" y="8423"/>
                  </a:cubicBezTo>
                  <a:cubicBezTo>
                    <a:pt x="22791" y="8230"/>
                    <a:pt x="24398" y="5755"/>
                    <a:pt x="24623" y="4373"/>
                  </a:cubicBezTo>
                  <a:cubicBezTo>
                    <a:pt x="24655" y="4083"/>
                    <a:pt x="24688" y="3730"/>
                    <a:pt x="24688" y="3408"/>
                  </a:cubicBezTo>
                  <a:cubicBezTo>
                    <a:pt x="24688" y="2412"/>
                    <a:pt x="24463" y="1383"/>
                    <a:pt x="23787" y="708"/>
                  </a:cubicBezTo>
                  <a:cubicBezTo>
                    <a:pt x="23337" y="226"/>
                    <a:pt x="22759" y="1"/>
                    <a:pt x="22148"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9" name="Google Shape;3529;p62"/>
            <p:cNvSpPr/>
            <p:nvPr/>
          </p:nvSpPr>
          <p:spPr>
            <a:xfrm>
              <a:off x="2159350" y="3969275"/>
              <a:ext cx="152725" cy="66725"/>
            </a:xfrm>
            <a:custGeom>
              <a:avLst/>
              <a:gdLst/>
              <a:ahLst/>
              <a:cxnLst/>
              <a:rect l="l" t="t" r="r" b="b"/>
              <a:pathLst>
                <a:path w="6109" h="2669" extrusionOk="0">
                  <a:moveTo>
                    <a:pt x="1" y="1"/>
                  </a:moveTo>
                  <a:lnTo>
                    <a:pt x="1" y="1"/>
                  </a:lnTo>
                  <a:cubicBezTo>
                    <a:pt x="33" y="515"/>
                    <a:pt x="194" y="1030"/>
                    <a:pt x="547" y="1415"/>
                  </a:cubicBezTo>
                  <a:cubicBezTo>
                    <a:pt x="1287" y="2347"/>
                    <a:pt x="2701" y="2669"/>
                    <a:pt x="3890" y="2669"/>
                  </a:cubicBezTo>
                  <a:lnTo>
                    <a:pt x="4115" y="2669"/>
                  </a:lnTo>
                  <a:cubicBezTo>
                    <a:pt x="4662" y="2637"/>
                    <a:pt x="5401" y="2412"/>
                    <a:pt x="6108" y="2155"/>
                  </a:cubicBezTo>
                  <a:lnTo>
                    <a:pt x="4276" y="2155"/>
                  </a:lnTo>
                  <a:cubicBezTo>
                    <a:pt x="2508" y="2155"/>
                    <a:pt x="965" y="1319"/>
                    <a:pt x="1"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0" name="Google Shape;3530;p62"/>
            <p:cNvSpPr/>
            <p:nvPr/>
          </p:nvSpPr>
          <p:spPr>
            <a:xfrm>
              <a:off x="2104725" y="3692850"/>
              <a:ext cx="29750" cy="98050"/>
            </a:xfrm>
            <a:custGeom>
              <a:avLst/>
              <a:gdLst/>
              <a:ahLst/>
              <a:cxnLst/>
              <a:rect l="l" t="t" r="r" b="b"/>
              <a:pathLst>
                <a:path w="1190" h="3922" extrusionOk="0">
                  <a:moveTo>
                    <a:pt x="1189" y="0"/>
                  </a:moveTo>
                  <a:cubicBezTo>
                    <a:pt x="1093" y="32"/>
                    <a:pt x="997" y="97"/>
                    <a:pt x="900" y="161"/>
                  </a:cubicBezTo>
                  <a:cubicBezTo>
                    <a:pt x="289" y="547"/>
                    <a:pt x="0" y="1222"/>
                    <a:pt x="0" y="1865"/>
                  </a:cubicBezTo>
                  <a:cubicBezTo>
                    <a:pt x="0" y="2379"/>
                    <a:pt x="161" y="2893"/>
                    <a:pt x="514" y="3343"/>
                  </a:cubicBezTo>
                  <a:cubicBezTo>
                    <a:pt x="707" y="3568"/>
                    <a:pt x="932" y="3761"/>
                    <a:pt x="1189" y="3922"/>
                  </a:cubicBezTo>
                  <a:lnTo>
                    <a:pt x="1189" y="0"/>
                  </a:ln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1" name="Google Shape;3531;p62"/>
            <p:cNvSpPr/>
            <p:nvPr/>
          </p:nvSpPr>
          <p:spPr>
            <a:xfrm>
              <a:off x="2091050" y="3538550"/>
              <a:ext cx="43425" cy="60300"/>
            </a:xfrm>
            <a:custGeom>
              <a:avLst/>
              <a:gdLst/>
              <a:ahLst/>
              <a:cxnLst/>
              <a:rect l="l" t="t" r="r" b="b"/>
              <a:pathLst>
                <a:path w="1737" h="2412" extrusionOk="0">
                  <a:moveTo>
                    <a:pt x="1736" y="0"/>
                  </a:moveTo>
                  <a:cubicBezTo>
                    <a:pt x="1094" y="772"/>
                    <a:pt x="483" y="1479"/>
                    <a:pt x="1" y="2090"/>
                  </a:cubicBezTo>
                  <a:cubicBezTo>
                    <a:pt x="547" y="2283"/>
                    <a:pt x="1158" y="2379"/>
                    <a:pt x="1736" y="2411"/>
                  </a:cubicBezTo>
                  <a:lnTo>
                    <a:pt x="1736" y="1576"/>
                  </a:lnTo>
                  <a:lnTo>
                    <a:pt x="1736" y="0"/>
                  </a:ln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2" name="Google Shape;3532;p62"/>
            <p:cNvSpPr/>
            <p:nvPr/>
          </p:nvSpPr>
          <p:spPr>
            <a:xfrm>
              <a:off x="1844350" y="3120675"/>
              <a:ext cx="110925" cy="121375"/>
            </a:xfrm>
            <a:custGeom>
              <a:avLst/>
              <a:gdLst/>
              <a:ahLst/>
              <a:cxnLst/>
              <a:rect l="l" t="t" r="r" b="b"/>
              <a:pathLst>
                <a:path w="4437" h="4855" extrusionOk="0">
                  <a:moveTo>
                    <a:pt x="2058" y="0"/>
                  </a:moveTo>
                  <a:cubicBezTo>
                    <a:pt x="1897" y="0"/>
                    <a:pt x="1768" y="0"/>
                    <a:pt x="1640" y="32"/>
                  </a:cubicBezTo>
                  <a:cubicBezTo>
                    <a:pt x="611" y="257"/>
                    <a:pt x="0" y="1158"/>
                    <a:pt x="0" y="2122"/>
                  </a:cubicBezTo>
                  <a:cubicBezTo>
                    <a:pt x="0" y="2379"/>
                    <a:pt x="32" y="2604"/>
                    <a:pt x="129" y="2861"/>
                  </a:cubicBezTo>
                  <a:cubicBezTo>
                    <a:pt x="418" y="3729"/>
                    <a:pt x="1158" y="4372"/>
                    <a:pt x="1993" y="4854"/>
                  </a:cubicBezTo>
                  <a:cubicBezTo>
                    <a:pt x="2958" y="3311"/>
                    <a:pt x="3826" y="1961"/>
                    <a:pt x="4436" y="965"/>
                  </a:cubicBezTo>
                  <a:cubicBezTo>
                    <a:pt x="3665" y="386"/>
                    <a:pt x="2829" y="0"/>
                    <a:pt x="2058"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3" name="Google Shape;3533;p62"/>
            <p:cNvSpPr/>
            <p:nvPr/>
          </p:nvSpPr>
          <p:spPr>
            <a:xfrm>
              <a:off x="2971000" y="4123575"/>
              <a:ext cx="423525" cy="440400"/>
            </a:xfrm>
            <a:custGeom>
              <a:avLst/>
              <a:gdLst/>
              <a:ahLst/>
              <a:cxnLst/>
              <a:rect l="l" t="t" r="r" b="b"/>
              <a:pathLst>
                <a:path w="16941" h="17616" extrusionOk="0">
                  <a:moveTo>
                    <a:pt x="16941" y="1"/>
                  </a:moveTo>
                  <a:cubicBezTo>
                    <a:pt x="16941" y="1"/>
                    <a:pt x="9290" y="226"/>
                    <a:pt x="4630" y="5112"/>
                  </a:cubicBezTo>
                  <a:cubicBezTo>
                    <a:pt x="65" y="9837"/>
                    <a:pt x="1" y="17230"/>
                    <a:pt x="1" y="17584"/>
                  </a:cubicBezTo>
                  <a:lnTo>
                    <a:pt x="1" y="17616"/>
                  </a:lnTo>
                  <a:cubicBezTo>
                    <a:pt x="1" y="17616"/>
                    <a:pt x="7651" y="17359"/>
                    <a:pt x="12312" y="12505"/>
                  </a:cubicBezTo>
                  <a:cubicBezTo>
                    <a:pt x="16877" y="7780"/>
                    <a:pt x="16941" y="354"/>
                    <a:pt x="16941" y="33"/>
                  </a:cubicBezTo>
                  <a:lnTo>
                    <a:pt x="16941" y="1"/>
                  </a:ln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4" name="Google Shape;3534;p62"/>
            <p:cNvSpPr/>
            <p:nvPr/>
          </p:nvSpPr>
          <p:spPr>
            <a:xfrm>
              <a:off x="2693750" y="3458200"/>
              <a:ext cx="388975" cy="1053550"/>
            </a:xfrm>
            <a:custGeom>
              <a:avLst/>
              <a:gdLst/>
              <a:ahLst/>
              <a:cxnLst/>
              <a:rect l="l" t="t" r="r" b="b"/>
              <a:pathLst>
                <a:path w="15559" h="42142" extrusionOk="0">
                  <a:moveTo>
                    <a:pt x="7458" y="0"/>
                  </a:moveTo>
                  <a:lnTo>
                    <a:pt x="7523" y="14465"/>
                  </a:lnTo>
                  <a:lnTo>
                    <a:pt x="2733" y="10318"/>
                  </a:lnTo>
                  <a:lnTo>
                    <a:pt x="2412" y="10672"/>
                  </a:lnTo>
                  <a:lnTo>
                    <a:pt x="7523" y="15108"/>
                  </a:lnTo>
                  <a:lnTo>
                    <a:pt x="7555" y="25426"/>
                  </a:lnTo>
                  <a:lnTo>
                    <a:pt x="322" y="19030"/>
                  </a:lnTo>
                  <a:lnTo>
                    <a:pt x="1" y="19383"/>
                  </a:lnTo>
                  <a:lnTo>
                    <a:pt x="7555" y="26069"/>
                  </a:lnTo>
                  <a:lnTo>
                    <a:pt x="7587" y="35455"/>
                  </a:lnTo>
                  <a:lnTo>
                    <a:pt x="2155" y="31212"/>
                  </a:lnTo>
                  <a:lnTo>
                    <a:pt x="1865" y="31566"/>
                  </a:lnTo>
                  <a:lnTo>
                    <a:pt x="7619" y="36098"/>
                  </a:lnTo>
                  <a:lnTo>
                    <a:pt x="7619" y="42141"/>
                  </a:lnTo>
                  <a:lnTo>
                    <a:pt x="8101" y="42141"/>
                  </a:lnTo>
                  <a:lnTo>
                    <a:pt x="8069" y="31534"/>
                  </a:lnTo>
                  <a:lnTo>
                    <a:pt x="15559" y="24783"/>
                  </a:lnTo>
                  <a:lnTo>
                    <a:pt x="15237" y="24430"/>
                  </a:lnTo>
                  <a:lnTo>
                    <a:pt x="8069" y="30891"/>
                  </a:lnTo>
                  <a:lnTo>
                    <a:pt x="8037" y="22051"/>
                  </a:lnTo>
                  <a:lnTo>
                    <a:pt x="8069" y="22083"/>
                  </a:lnTo>
                  <a:lnTo>
                    <a:pt x="14402" y="12794"/>
                  </a:lnTo>
                  <a:lnTo>
                    <a:pt x="14016" y="12536"/>
                  </a:lnTo>
                  <a:lnTo>
                    <a:pt x="8037" y="21280"/>
                  </a:lnTo>
                  <a:lnTo>
                    <a:pt x="7941"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5" name="Google Shape;3535;p62"/>
            <p:cNvSpPr/>
            <p:nvPr/>
          </p:nvSpPr>
          <p:spPr>
            <a:xfrm>
              <a:off x="2391600" y="4114750"/>
              <a:ext cx="416300" cy="462900"/>
            </a:xfrm>
            <a:custGeom>
              <a:avLst/>
              <a:gdLst/>
              <a:ahLst/>
              <a:cxnLst/>
              <a:rect l="l" t="t" r="r" b="b"/>
              <a:pathLst>
                <a:path w="16652" h="18516" extrusionOk="0">
                  <a:moveTo>
                    <a:pt x="354" y="0"/>
                  </a:moveTo>
                  <a:lnTo>
                    <a:pt x="1" y="322"/>
                  </a:lnTo>
                  <a:lnTo>
                    <a:pt x="5433" y="6397"/>
                  </a:lnTo>
                  <a:lnTo>
                    <a:pt x="1994" y="6429"/>
                  </a:lnTo>
                  <a:lnTo>
                    <a:pt x="1994" y="6911"/>
                  </a:lnTo>
                  <a:lnTo>
                    <a:pt x="5851" y="6879"/>
                  </a:lnTo>
                  <a:lnTo>
                    <a:pt x="9676" y="11122"/>
                  </a:lnTo>
                  <a:lnTo>
                    <a:pt x="4308" y="11122"/>
                  </a:lnTo>
                  <a:lnTo>
                    <a:pt x="4308" y="11604"/>
                  </a:lnTo>
                  <a:lnTo>
                    <a:pt x="10094" y="11604"/>
                  </a:lnTo>
                  <a:lnTo>
                    <a:pt x="13566" y="15494"/>
                  </a:lnTo>
                  <a:lnTo>
                    <a:pt x="9773" y="15719"/>
                  </a:lnTo>
                  <a:lnTo>
                    <a:pt x="9805" y="16201"/>
                  </a:lnTo>
                  <a:lnTo>
                    <a:pt x="13983" y="15944"/>
                  </a:lnTo>
                  <a:lnTo>
                    <a:pt x="16298" y="18515"/>
                  </a:lnTo>
                  <a:lnTo>
                    <a:pt x="16651" y="18194"/>
                  </a:lnTo>
                  <a:lnTo>
                    <a:pt x="12569" y="13661"/>
                  </a:lnTo>
                  <a:lnTo>
                    <a:pt x="13244" y="7875"/>
                  </a:lnTo>
                  <a:lnTo>
                    <a:pt x="12762" y="7843"/>
                  </a:lnTo>
                  <a:lnTo>
                    <a:pt x="12151" y="13179"/>
                  </a:lnTo>
                  <a:lnTo>
                    <a:pt x="8937" y="9579"/>
                  </a:lnTo>
                  <a:lnTo>
                    <a:pt x="8133" y="3118"/>
                  </a:lnTo>
                  <a:lnTo>
                    <a:pt x="7651" y="3150"/>
                  </a:lnTo>
                  <a:lnTo>
                    <a:pt x="8390" y="8936"/>
                  </a:lnTo>
                  <a:lnTo>
                    <a:pt x="35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6" name="Google Shape;3536;p62"/>
            <p:cNvSpPr/>
            <p:nvPr/>
          </p:nvSpPr>
          <p:spPr>
            <a:xfrm>
              <a:off x="2967000" y="4119550"/>
              <a:ext cx="431550" cy="448450"/>
            </a:xfrm>
            <a:custGeom>
              <a:avLst/>
              <a:gdLst/>
              <a:ahLst/>
              <a:cxnLst/>
              <a:rect l="l" t="t" r="r" b="b"/>
              <a:pathLst>
                <a:path w="17262" h="17938" extrusionOk="0">
                  <a:moveTo>
                    <a:pt x="16940" y="1"/>
                  </a:moveTo>
                  <a:lnTo>
                    <a:pt x="11283" y="5883"/>
                  </a:lnTo>
                  <a:lnTo>
                    <a:pt x="10961" y="2444"/>
                  </a:lnTo>
                  <a:lnTo>
                    <a:pt x="10479" y="2476"/>
                  </a:lnTo>
                  <a:lnTo>
                    <a:pt x="10833" y="6333"/>
                  </a:lnTo>
                  <a:lnTo>
                    <a:pt x="6879" y="10448"/>
                  </a:lnTo>
                  <a:lnTo>
                    <a:pt x="6461" y="5080"/>
                  </a:lnTo>
                  <a:lnTo>
                    <a:pt x="5979" y="5112"/>
                  </a:lnTo>
                  <a:lnTo>
                    <a:pt x="6429" y="10930"/>
                  </a:lnTo>
                  <a:lnTo>
                    <a:pt x="2797" y="14659"/>
                  </a:lnTo>
                  <a:lnTo>
                    <a:pt x="2314" y="10898"/>
                  </a:lnTo>
                  <a:lnTo>
                    <a:pt x="1832" y="10962"/>
                  </a:lnTo>
                  <a:lnTo>
                    <a:pt x="2379" y="15109"/>
                  </a:lnTo>
                  <a:lnTo>
                    <a:pt x="0" y="17584"/>
                  </a:lnTo>
                  <a:lnTo>
                    <a:pt x="321" y="17938"/>
                  </a:lnTo>
                  <a:lnTo>
                    <a:pt x="4565" y="13534"/>
                  </a:lnTo>
                  <a:lnTo>
                    <a:pt x="10351" y="13759"/>
                  </a:lnTo>
                  <a:lnTo>
                    <a:pt x="10383" y="13277"/>
                  </a:lnTo>
                  <a:lnTo>
                    <a:pt x="5015" y="13084"/>
                  </a:lnTo>
                  <a:lnTo>
                    <a:pt x="8358" y="9580"/>
                  </a:lnTo>
                  <a:lnTo>
                    <a:pt x="8358" y="9612"/>
                  </a:lnTo>
                  <a:lnTo>
                    <a:pt x="14754" y="8294"/>
                  </a:lnTo>
                  <a:lnTo>
                    <a:pt x="14658" y="7844"/>
                  </a:lnTo>
                  <a:lnTo>
                    <a:pt x="8936" y="9001"/>
                  </a:lnTo>
                  <a:lnTo>
                    <a:pt x="17262" y="322"/>
                  </a:lnTo>
                  <a:lnTo>
                    <a:pt x="16940"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7" name="Google Shape;3537;p62"/>
            <p:cNvSpPr/>
            <p:nvPr/>
          </p:nvSpPr>
          <p:spPr>
            <a:xfrm>
              <a:off x="3413000" y="3916250"/>
              <a:ext cx="1215075" cy="654150"/>
            </a:xfrm>
            <a:custGeom>
              <a:avLst/>
              <a:gdLst/>
              <a:ahLst/>
              <a:cxnLst/>
              <a:rect l="l" t="t" r="r" b="b"/>
              <a:pathLst>
                <a:path w="48603" h="26166" extrusionOk="0">
                  <a:moveTo>
                    <a:pt x="5593" y="0"/>
                  </a:moveTo>
                  <a:lnTo>
                    <a:pt x="5593" y="12697"/>
                  </a:lnTo>
                  <a:cubicBezTo>
                    <a:pt x="5593" y="16812"/>
                    <a:pt x="4211" y="20862"/>
                    <a:pt x="1640" y="24109"/>
                  </a:cubicBezTo>
                  <a:lnTo>
                    <a:pt x="0" y="26166"/>
                  </a:lnTo>
                  <a:lnTo>
                    <a:pt x="48602" y="26166"/>
                  </a:lnTo>
                  <a:lnTo>
                    <a:pt x="46963" y="24109"/>
                  </a:lnTo>
                  <a:cubicBezTo>
                    <a:pt x="44392" y="20862"/>
                    <a:pt x="42977" y="16812"/>
                    <a:pt x="42977" y="12697"/>
                  </a:cubicBezTo>
                  <a:lnTo>
                    <a:pt x="42977"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8" name="Google Shape;3538;p62"/>
            <p:cNvSpPr/>
            <p:nvPr/>
          </p:nvSpPr>
          <p:spPr>
            <a:xfrm>
              <a:off x="3404950" y="3908200"/>
              <a:ext cx="1231150" cy="669450"/>
            </a:xfrm>
            <a:custGeom>
              <a:avLst/>
              <a:gdLst/>
              <a:ahLst/>
              <a:cxnLst/>
              <a:rect l="l" t="t" r="r" b="b"/>
              <a:pathLst>
                <a:path w="49246" h="26778" extrusionOk="0">
                  <a:moveTo>
                    <a:pt x="43010" y="612"/>
                  </a:moveTo>
                  <a:lnTo>
                    <a:pt x="43010" y="13019"/>
                  </a:lnTo>
                  <a:cubicBezTo>
                    <a:pt x="43010" y="17230"/>
                    <a:pt x="44456" y="21313"/>
                    <a:pt x="47060" y="24591"/>
                  </a:cubicBezTo>
                  <a:lnTo>
                    <a:pt x="48314" y="26199"/>
                  </a:lnTo>
                  <a:lnTo>
                    <a:pt x="901" y="26199"/>
                  </a:lnTo>
                  <a:lnTo>
                    <a:pt x="2187" y="24591"/>
                  </a:lnTo>
                  <a:cubicBezTo>
                    <a:pt x="4790" y="21313"/>
                    <a:pt x="6205" y="17230"/>
                    <a:pt x="6205" y="13019"/>
                  </a:cubicBezTo>
                  <a:lnTo>
                    <a:pt x="6205" y="612"/>
                  </a:lnTo>
                  <a:close/>
                  <a:moveTo>
                    <a:pt x="5915" y="1"/>
                  </a:moveTo>
                  <a:cubicBezTo>
                    <a:pt x="5851" y="1"/>
                    <a:pt x="5755" y="33"/>
                    <a:pt x="5722" y="97"/>
                  </a:cubicBezTo>
                  <a:cubicBezTo>
                    <a:pt x="5658" y="162"/>
                    <a:pt x="5626" y="226"/>
                    <a:pt x="5626" y="322"/>
                  </a:cubicBezTo>
                  <a:lnTo>
                    <a:pt x="5626" y="13019"/>
                  </a:lnTo>
                  <a:cubicBezTo>
                    <a:pt x="5626" y="17070"/>
                    <a:pt x="4244" y="21056"/>
                    <a:pt x="1704" y="24238"/>
                  </a:cubicBezTo>
                  <a:lnTo>
                    <a:pt x="65" y="26295"/>
                  </a:lnTo>
                  <a:cubicBezTo>
                    <a:pt x="1" y="26392"/>
                    <a:pt x="1" y="26520"/>
                    <a:pt x="33" y="26617"/>
                  </a:cubicBezTo>
                  <a:cubicBezTo>
                    <a:pt x="97" y="26713"/>
                    <a:pt x="194" y="26777"/>
                    <a:pt x="322" y="26777"/>
                  </a:cubicBezTo>
                  <a:lnTo>
                    <a:pt x="48924" y="26777"/>
                  </a:lnTo>
                  <a:cubicBezTo>
                    <a:pt x="49021" y="26777"/>
                    <a:pt x="49149" y="26713"/>
                    <a:pt x="49182" y="26617"/>
                  </a:cubicBezTo>
                  <a:cubicBezTo>
                    <a:pt x="49246" y="26520"/>
                    <a:pt x="49214" y="26392"/>
                    <a:pt x="49149" y="26295"/>
                  </a:cubicBezTo>
                  <a:lnTo>
                    <a:pt x="47510" y="24238"/>
                  </a:lnTo>
                  <a:cubicBezTo>
                    <a:pt x="44971" y="21056"/>
                    <a:pt x="43621" y="17070"/>
                    <a:pt x="43621" y="13019"/>
                  </a:cubicBezTo>
                  <a:lnTo>
                    <a:pt x="43621" y="322"/>
                  </a:lnTo>
                  <a:cubicBezTo>
                    <a:pt x="43621" y="226"/>
                    <a:pt x="43589" y="162"/>
                    <a:pt x="43524" y="97"/>
                  </a:cubicBezTo>
                  <a:cubicBezTo>
                    <a:pt x="43460" y="33"/>
                    <a:pt x="43396" y="1"/>
                    <a:pt x="43299"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9" name="Google Shape;3539;p62"/>
            <p:cNvSpPr/>
            <p:nvPr/>
          </p:nvSpPr>
          <p:spPr>
            <a:xfrm>
              <a:off x="3503800" y="4023125"/>
              <a:ext cx="1032675" cy="432375"/>
            </a:xfrm>
            <a:custGeom>
              <a:avLst/>
              <a:gdLst/>
              <a:ahLst/>
              <a:cxnLst/>
              <a:rect l="l" t="t" r="r" b="b"/>
              <a:pathLst>
                <a:path w="41307" h="17295" extrusionOk="0">
                  <a:moveTo>
                    <a:pt x="2251" y="1"/>
                  </a:moveTo>
                  <a:lnTo>
                    <a:pt x="2251" y="8422"/>
                  </a:lnTo>
                  <a:cubicBezTo>
                    <a:pt x="2251" y="11540"/>
                    <a:pt x="1479" y="14594"/>
                    <a:pt x="0" y="17294"/>
                  </a:cubicBezTo>
                  <a:lnTo>
                    <a:pt x="41306" y="17294"/>
                  </a:lnTo>
                  <a:cubicBezTo>
                    <a:pt x="39860" y="14594"/>
                    <a:pt x="39056" y="11540"/>
                    <a:pt x="39056" y="8422"/>
                  </a:cubicBezTo>
                  <a:lnTo>
                    <a:pt x="39056" y="1"/>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0" name="Google Shape;3540;p62"/>
            <p:cNvSpPr/>
            <p:nvPr/>
          </p:nvSpPr>
          <p:spPr>
            <a:xfrm>
              <a:off x="3495775" y="4023125"/>
              <a:ext cx="1049525" cy="432375"/>
            </a:xfrm>
            <a:custGeom>
              <a:avLst/>
              <a:gdLst/>
              <a:ahLst/>
              <a:cxnLst/>
              <a:rect l="l" t="t" r="r" b="b"/>
              <a:pathLst>
                <a:path w="41981" h="17295" extrusionOk="0">
                  <a:moveTo>
                    <a:pt x="2282" y="1"/>
                  </a:moveTo>
                  <a:lnTo>
                    <a:pt x="2282" y="6140"/>
                  </a:lnTo>
                  <a:lnTo>
                    <a:pt x="2282" y="8422"/>
                  </a:lnTo>
                  <a:cubicBezTo>
                    <a:pt x="2282" y="11540"/>
                    <a:pt x="1479" y="14594"/>
                    <a:pt x="0" y="17294"/>
                  </a:cubicBezTo>
                  <a:lnTo>
                    <a:pt x="321" y="17294"/>
                  </a:lnTo>
                  <a:cubicBezTo>
                    <a:pt x="1800" y="14594"/>
                    <a:pt x="2572" y="11540"/>
                    <a:pt x="2572" y="8422"/>
                  </a:cubicBezTo>
                  <a:lnTo>
                    <a:pt x="2572" y="1"/>
                  </a:lnTo>
                  <a:close/>
                  <a:moveTo>
                    <a:pt x="39377" y="1"/>
                  </a:moveTo>
                  <a:lnTo>
                    <a:pt x="39377" y="8422"/>
                  </a:lnTo>
                  <a:cubicBezTo>
                    <a:pt x="39377" y="11540"/>
                    <a:pt x="40181" y="14594"/>
                    <a:pt x="41627" y="17294"/>
                  </a:cubicBezTo>
                  <a:lnTo>
                    <a:pt x="41981" y="17294"/>
                  </a:lnTo>
                  <a:cubicBezTo>
                    <a:pt x="40470" y="14594"/>
                    <a:pt x="39666" y="11540"/>
                    <a:pt x="39666" y="8422"/>
                  </a:cubicBezTo>
                  <a:lnTo>
                    <a:pt x="39666" y="6140"/>
                  </a:lnTo>
                  <a:lnTo>
                    <a:pt x="39666"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1" name="Google Shape;3541;p62"/>
            <p:cNvSpPr/>
            <p:nvPr/>
          </p:nvSpPr>
          <p:spPr>
            <a:xfrm>
              <a:off x="3552825" y="3963650"/>
              <a:ext cx="934625" cy="134250"/>
            </a:xfrm>
            <a:custGeom>
              <a:avLst/>
              <a:gdLst/>
              <a:ahLst/>
              <a:cxnLst/>
              <a:rect l="l" t="t" r="r" b="b"/>
              <a:pathLst>
                <a:path w="37385" h="5370" extrusionOk="0">
                  <a:moveTo>
                    <a:pt x="0" y="1"/>
                  </a:moveTo>
                  <a:lnTo>
                    <a:pt x="0" y="5369"/>
                  </a:lnTo>
                  <a:lnTo>
                    <a:pt x="37384" y="5369"/>
                  </a:lnTo>
                  <a:lnTo>
                    <a:pt x="37384" y="1"/>
                  </a:ln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2" name="Google Shape;3542;p62"/>
            <p:cNvSpPr/>
            <p:nvPr/>
          </p:nvSpPr>
          <p:spPr>
            <a:xfrm>
              <a:off x="3545600" y="3956425"/>
              <a:ext cx="949875" cy="148700"/>
            </a:xfrm>
            <a:custGeom>
              <a:avLst/>
              <a:gdLst/>
              <a:ahLst/>
              <a:cxnLst/>
              <a:rect l="l" t="t" r="r" b="b"/>
              <a:pathLst>
                <a:path w="37995" h="5948" extrusionOk="0">
                  <a:moveTo>
                    <a:pt x="37384" y="579"/>
                  </a:moveTo>
                  <a:lnTo>
                    <a:pt x="37384" y="5369"/>
                  </a:lnTo>
                  <a:lnTo>
                    <a:pt x="579" y="5369"/>
                  </a:lnTo>
                  <a:lnTo>
                    <a:pt x="579" y="579"/>
                  </a:lnTo>
                  <a:close/>
                  <a:moveTo>
                    <a:pt x="289" y="1"/>
                  </a:moveTo>
                  <a:cubicBezTo>
                    <a:pt x="225" y="1"/>
                    <a:pt x="129" y="33"/>
                    <a:pt x="96" y="97"/>
                  </a:cubicBezTo>
                  <a:cubicBezTo>
                    <a:pt x="32" y="129"/>
                    <a:pt x="0" y="226"/>
                    <a:pt x="0" y="290"/>
                  </a:cubicBezTo>
                  <a:lnTo>
                    <a:pt x="0" y="5658"/>
                  </a:lnTo>
                  <a:cubicBezTo>
                    <a:pt x="0" y="5722"/>
                    <a:pt x="32" y="5819"/>
                    <a:pt x="96" y="5851"/>
                  </a:cubicBezTo>
                  <a:cubicBezTo>
                    <a:pt x="129" y="5915"/>
                    <a:pt x="225" y="5947"/>
                    <a:pt x="289" y="5947"/>
                  </a:cubicBezTo>
                  <a:lnTo>
                    <a:pt x="37673" y="5947"/>
                  </a:lnTo>
                  <a:cubicBezTo>
                    <a:pt x="37770" y="5947"/>
                    <a:pt x="37834" y="5915"/>
                    <a:pt x="37898" y="5851"/>
                  </a:cubicBezTo>
                  <a:cubicBezTo>
                    <a:pt x="37963" y="5819"/>
                    <a:pt x="37995" y="5722"/>
                    <a:pt x="37995" y="5658"/>
                  </a:cubicBezTo>
                  <a:lnTo>
                    <a:pt x="37995" y="290"/>
                  </a:lnTo>
                  <a:cubicBezTo>
                    <a:pt x="37995" y="226"/>
                    <a:pt x="37963" y="129"/>
                    <a:pt x="37898" y="97"/>
                  </a:cubicBezTo>
                  <a:cubicBezTo>
                    <a:pt x="37834" y="33"/>
                    <a:pt x="37770" y="1"/>
                    <a:pt x="37673"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3" name="Google Shape;3543;p62"/>
            <p:cNvSpPr/>
            <p:nvPr/>
          </p:nvSpPr>
          <p:spPr>
            <a:xfrm>
              <a:off x="2141675" y="3577925"/>
              <a:ext cx="3757700" cy="438000"/>
            </a:xfrm>
            <a:custGeom>
              <a:avLst/>
              <a:gdLst/>
              <a:ahLst/>
              <a:cxnLst/>
              <a:rect l="l" t="t" r="r" b="b"/>
              <a:pathLst>
                <a:path w="150308" h="17520" extrusionOk="0">
                  <a:moveTo>
                    <a:pt x="1" y="1"/>
                  </a:moveTo>
                  <a:lnTo>
                    <a:pt x="1" y="12537"/>
                  </a:lnTo>
                  <a:cubicBezTo>
                    <a:pt x="1" y="15301"/>
                    <a:pt x="2219" y="17519"/>
                    <a:pt x="4983" y="17519"/>
                  </a:cubicBezTo>
                  <a:lnTo>
                    <a:pt x="145326" y="17519"/>
                  </a:lnTo>
                  <a:cubicBezTo>
                    <a:pt x="148058" y="17519"/>
                    <a:pt x="150308" y="15301"/>
                    <a:pt x="150308" y="12537"/>
                  </a:cubicBezTo>
                  <a:lnTo>
                    <a:pt x="150308"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4" name="Google Shape;3544;p62"/>
            <p:cNvSpPr/>
            <p:nvPr/>
          </p:nvSpPr>
          <p:spPr>
            <a:xfrm>
              <a:off x="2134450" y="3570700"/>
              <a:ext cx="3772175" cy="452450"/>
            </a:xfrm>
            <a:custGeom>
              <a:avLst/>
              <a:gdLst/>
              <a:ahLst/>
              <a:cxnLst/>
              <a:rect l="l" t="t" r="r" b="b"/>
              <a:pathLst>
                <a:path w="150887" h="18098" extrusionOk="0">
                  <a:moveTo>
                    <a:pt x="150308" y="579"/>
                  </a:moveTo>
                  <a:lnTo>
                    <a:pt x="150308" y="12826"/>
                  </a:lnTo>
                  <a:cubicBezTo>
                    <a:pt x="150308" y="14144"/>
                    <a:pt x="149761" y="15301"/>
                    <a:pt x="148925" y="16137"/>
                  </a:cubicBezTo>
                  <a:cubicBezTo>
                    <a:pt x="148057" y="17005"/>
                    <a:pt x="146900" y="17519"/>
                    <a:pt x="145615" y="17519"/>
                  </a:cubicBezTo>
                  <a:lnTo>
                    <a:pt x="5272" y="17519"/>
                  </a:lnTo>
                  <a:cubicBezTo>
                    <a:pt x="3986" y="17519"/>
                    <a:pt x="2797" y="17005"/>
                    <a:pt x="1961" y="16137"/>
                  </a:cubicBezTo>
                  <a:cubicBezTo>
                    <a:pt x="1093" y="15301"/>
                    <a:pt x="579" y="14144"/>
                    <a:pt x="579" y="12826"/>
                  </a:cubicBezTo>
                  <a:lnTo>
                    <a:pt x="579" y="579"/>
                  </a:lnTo>
                  <a:close/>
                  <a:moveTo>
                    <a:pt x="290" y="0"/>
                  </a:moveTo>
                  <a:cubicBezTo>
                    <a:pt x="193" y="0"/>
                    <a:pt x="129" y="32"/>
                    <a:pt x="65" y="97"/>
                  </a:cubicBezTo>
                  <a:cubicBezTo>
                    <a:pt x="33" y="129"/>
                    <a:pt x="0" y="225"/>
                    <a:pt x="0" y="290"/>
                  </a:cubicBezTo>
                  <a:lnTo>
                    <a:pt x="0" y="12826"/>
                  </a:lnTo>
                  <a:cubicBezTo>
                    <a:pt x="0" y="15751"/>
                    <a:pt x="2347" y="18098"/>
                    <a:pt x="5272" y="18098"/>
                  </a:cubicBezTo>
                  <a:lnTo>
                    <a:pt x="145615" y="18098"/>
                  </a:lnTo>
                  <a:cubicBezTo>
                    <a:pt x="148508" y="18098"/>
                    <a:pt x="150886" y="15751"/>
                    <a:pt x="150886" y="12826"/>
                  </a:cubicBezTo>
                  <a:lnTo>
                    <a:pt x="150886" y="290"/>
                  </a:lnTo>
                  <a:cubicBezTo>
                    <a:pt x="150886" y="225"/>
                    <a:pt x="150854" y="129"/>
                    <a:pt x="150790" y="97"/>
                  </a:cubicBezTo>
                  <a:cubicBezTo>
                    <a:pt x="150725" y="32"/>
                    <a:pt x="150661" y="0"/>
                    <a:pt x="150597"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5" name="Google Shape;3545;p62"/>
            <p:cNvSpPr/>
            <p:nvPr/>
          </p:nvSpPr>
          <p:spPr>
            <a:xfrm>
              <a:off x="2141675" y="1197625"/>
              <a:ext cx="3757700" cy="2818300"/>
            </a:xfrm>
            <a:custGeom>
              <a:avLst/>
              <a:gdLst/>
              <a:ahLst/>
              <a:cxnLst/>
              <a:rect l="l" t="t" r="r" b="b"/>
              <a:pathLst>
                <a:path w="150308" h="112732" extrusionOk="0">
                  <a:moveTo>
                    <a:pt x="142722" y="7008"/>
                  </a:moveTo>
                  <a:lnTo>
                    <a:pt x="142722" y="86662"/>
                  </a:lnTo>
                  <a:lnTo>
                    <a:pt x="7555" y="86662"/>
                  </a:lnTo>
                  <a:lnTo>
                    <a:pt x="7555" y="7008"/>
                  </a:lnTo>
                  <a:close/>
                  <a:moveTo>
                    <a:pt x="4983" y="1"/>
                  </a:moveTo>
                  <a:cubicBezTo>
                    <a:pt x="2219" y="1"/>
                    <a:pt x="1" y="2251"/>
                    <a:pt x="1" y="4983"/>
                  </a:cubicBezTo>
                  <a:lnTo>
                    <a:pt x="1" y="107749"/>
                  </a:lnTo>
                  <a:cubicBezTo>
                    <a:pt x="1" y="110513"/>
                    <a:pt x="2219" y="112731"/>
                    <a:pt x="4983" y="112731"/>
                  </a:cubicBezTo>
                  <a:lnTo>
                    <a:pt x="145326" y="112731"/>
                  </a:lnTo>
                  <a:cubicBezTo>
                    <a:pt x="148058" y="112731"/>
                    <a:pt x="150308" y="110513"/>
                    <a:pt x="150308" y="107749"/>
                  </a:cubicBezTo>
                  <a:lnTo>
                    <a:pt x="150308" y="4983"/>
                  </a:lnTo>
                  <a:cubicBezTo>
                    <a:pt x="150308" y="2251"/>
                    <a:pt x="148058" y="1"/>
                    <a:pt x="145326"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6" name="Google Shape;3546;p62"/>
            <p:cNvSpPr/>
            <p:nvPr/>
          </p:nvSpPr>
          <p:spPr>
            <a:xfrm>
              <a:off x="2134450" y="1190400"/>
              <a:ext cx="3772175" cy="2832750"/>
            </a:xfrm>
            <a:custGeom>
              <a:avLst/>
              <a:gdLst/>
              <a:ahLst/>
              <a:cxnLst/>
              <a:rect l="l" t="t" r="r" b="b"/>
              <a:pathLst>
                <a:path w="150887" h="113310" extrusionOk="0">
                  <a:moveTo>
                    <a:pt x="142722" y="7618"/>
                  </a:moveTo>
                  <a:lnTo>
                    <a:pt x="142722" y="86662"/>
                  </a:lnTo>
                  <a:lnTo>
                    <a:pt x="8133" y="86662"/>
                  </a:lnTo>
                  <a:lnTo>
                    <a:pt x="8133" y="7618"/>
                  </a:lnTo>
                  <a:close/>
                  <a:moveTo>
                    <a:pt x="7844" y="7008"/>
                  </a:moveTo>
                  <a:cubicBezTo>
                    <a:pt x="7779" y="7008"/>
                    <a:pt x="7683" y="7040"/>
                    <a:pt x="7651" y="7104"/>
                  </a:cubicBezTo>
                  <a:cubicBezTo>
                    <a:pt x="7587" y="7168"/>
                    <a:pt x="7554" y="7233"/>
                    <a:pt x="7554" y="7297"/>
                  </a:cubicBezTo>
                  <a:lnTo>
                    <a:pt x="7554" y="86951"/>
                  </a:lnTo>
                  <a:cubicBezTo>
                    <a:pt x="7554" y="87015"/>
                    <a:pt x="7587" y="87112"/>
                    <a:pt x="7651" y="87144"/>
                  </a:cubicBezTo>
                  <a:cubicBezTo>
                    <a:pt x="7683" y="87208"/>
                    <a:pt x="7779" y="87240"/>
                    <a:pt x="7844" y="87240"/>
                  </a:cubicBezTo>
                  <a:lnTo>
                    <a:pt x="143011" y="87240"/>
                  </a:lnTo>
                  <a:cubicBezTo>
                    <a:pt x="143107" y="87240"/>
                    <a:pt x="143172" y="87208"/>
                    <a:pt x="143236" y="87144"/>
                  </a:cubicBezTo>
                  <a:cubicBezTo>
                    <a:pt x="143300" y="87112"/>
                    <a:pt x="143332" y="87015"/>
                    <a:pt x="143332" y="86951"/>
                  </a:cubicBezTo>
                  <a:lnTo>
                    <a:pt x="143332" y="7297"/>
                  </a:lnTo>
                  <a:cubicBezTo>
                    <a:pt x="143332" y="7233"/>
                    <a:pt x="143300" y="7168"/>
                    <a:pt x="143236" y="7104"/>
                  </a:cubicBezTo>
                  <a:cubicBezTo>
                    <a:pt x="143172" y="7040"/>
                    <a:pt x="143107" y="7008"/>
                    <a:pt x="143011" y="7008"/>
                  </a:cubicBezTo>
                  <a:close/>
                  <a:moveTo>
                    <a:pt x="145615" y="579"/>
                  </a:moveTo>
                  <a:cubicBezTo>
                    <a:pt x="146900" y="579"/>
                    <a:pt x="148057" y="1125"/>
                    <a:pt x="148925" y="1961"/>
                  </a:cubicBezTo>
                  <a:cubicBezTo>
                    <a:pt x="149761" y="2829"/>
                    <a:pt x="150308" y="3986"/>
                    <a:pt x="150308" y="5272"/>
                  </a:cubicBezTo>
                  <a:lnTo>
                    <a:pt x="150308" y="108038"/>
                  </a:lnTo>
                  <a:cubicBezTo>
                    <a:pt x="150308" y="109356"/>
                    <a:pt x="149761" y="110513"/>
                    <a:pt x="148925" y="111349"/>
                  </a:cubicBezTo>
                  <a:cubicBezTo>
                    <a:pt x="148057" y="112217"/>
                    <a:pt x="146900" y="112731"/>
                    <a:pt x="145615" y="112731"/>
                  </a:cubicBezTo>
                  <a:lnTo>
                    <a:pt x="5272" y="112731"/>
                  </a:lnTo>
                  <a:cubicBezTo>
                    <a:pt x="3986" y="112731"/>
                    <a:pt x="2797" y="112217"/>
                    <a:pt x="1961" y="111349"/>
                  </a:cubicBezTo>
                  <a:cubicBezTo>
                    <a:pt x="1093" y="110513"/>
                    <a:pt x="579" y="109356"/>
                    <a:pt x="579" y="108038"/>
                  </a:cubicBezTo>
                  <a:lnTo>
                    <a:pt x="579" y="5272"/>
                  </a:lnTo>
                  <a:cubicBezTo>
                    <a:pt x="579" y="3986"/>
                    <a:pt x="1093" y="2829"/>
                    <a:pt x="1961" y="1961"/>
                  </a:cubicBezTo>
                  <a:cubicBezTo>
                    <a:pt x="2797" y="1125"/>
                    <a:pt x="3986" y="579"/>
                    <a:pt x="5272" y="579"/>
                  </a:cubicBezTo>
                  <a:close/>
                  <a:moveTo>
                    <a:pt x="5272" y="0"/>
                  </a:moveTo>
                  <a:cubicBezTo>
                    <a:pt x="2347" y="0"/>
                    <a:pt x="0" y="2379"/>
                    <a:pt x="0" y="5272"/>
                  </a:cubicBezTo>
                  <a:lnTo>
                    <a:pt x="0" y="108038"/>
                  </a:lnTo>
                  <a:cubicBezTo>
                    <a:pt x="0" y="110963"/>
                    <a:pt x="2347" y="113310"/>
                    <a:pt x="5272" y="113310"/>
                  </a:cubicBezTo>
                  <a:lnTo>
                    <a:pt x="145615" y="113310"/>
                  </a:lnTo>
                  <a:cubicBezTo>
                    <a:pt x="148508" y="113310"/>
                    <a:pt x="150886" y="110963"/>
                    <a:pt x="150886" y="108038"/>
                  </a:cubicBezTo>
                  <a:lnTo>
                    <a:pt x="150886" y="5272"/>
                  </a:lnTo>
                  <a:cubicBezTo>
                    <a:pt x="150886" y="2379"/>
                    <a:pt x="148508" y="0"/>
                    <a:pt x="145615"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7" name="Google Shape;3547;p62"/>
            <p:cNvSpPr/>
            <p:nvPr/>
          </p:nvSpPr>
          <p:spPr>
            <a:xfrm>
              <a:off x="3951400" y="3727400"/>
              <a:ext cx="138250" cy="139050"/>
            </a:xfrm>
            <a:custGeom>
              <a:avLst/>
              <a:gdLst/>
              <a:ahLst/>
              <a:cxnLst/>
              <a:rect l="l" t="t" r="r" b="b"/>
              <a:pathLst>
                <a:path w="5530" h="5562" extrusionOk="0">
                  <a:moveTo>
                    <a:pt x="2765" y="0"/>
                  </a:moveTo>
                  <a:cubicBezTo>
                    <a:pt x="1222" y="0"/>
                    <a:pt x="1" y="1254"/>
                    <a:pt x="1" y="2797"/>
                  </a:cubicBezTo>
                  <a:cubicBezTo>
                    <a:pt x="1" y="4308"/>
                    <a:pt x="1222" y="5561"/>
                    <a:pt x="2765" y="5561"/>
                  </a:cubicBezTo>
                  <a:cubicBezTo>
                    <a:pt x="4276" y="5561"/>
                    <a:pt x="5530" y="4308"/>
                    <a:pt x="5530" y="2797"/>
                  </a:cubicBezTo>
                  <a:cubicBezTo>
                    <a:pt x="5530" y="1254"/>
                    <a:pt x="4276" y="0"/>
                    <a:pt x="2765"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8" name="Google Shape;3548;p62"/>
            <p:cNvSpPr/>
            <p:nvPr/>
          </p:nvSpPr>
          <p:spPr>
            <a:xfrm>
              <a:off x="3943375" y="3720175"/>
              <a:ext cx="153525" cy="153500"/>
            </a:xfrm>
            <a:custGeom>
              <a:avLst/>
              <a:gdLst/>
              <a:ahLst/>
              <a:cxnLst/>
              <a:rect l="l" t="t" r="r" b="b"/>
              <a:pathLst>
                <a:path w="6141" h="6140" extrusionOk="0">
                  <a:moveTo>
                    <a:pt x="3086" y="579"/>
                  </a:moveTo>
                  <a:cubicBezTo>
                    <a:pt x="3761" y="579"/>
                    <a:pt x="4372" y="868"/>
                    <a:pt x="4822" y="1318"/>
                  </a:cubicBezTo>
                  <a:cubicBezTo>
                    <a:pt x="5272" y="1768"/>
                    <a:pt x="5561" y="2379"/>
                    <a:pt x="5561" y="3086"/>
                  </a:cubicBezTo>
                  <a:cubicBezTo>
                    <a:pt x="5561" y="3761"/>
                    <a:pt x="5272" y="4372"/>
                    <a:pt x="4822" y="4822"/>
                  </a:cubicBezTo>
                  <a:cubicBezTo>
                    <a:pt x="4372" y="5272"/>
                    <a:pt x="3761" y="5561"/>
                    <a:pt x="3086" y="5561"/>
                  </a:cubicBezTo>
                  <a:cubicBezTo>
                    <a:pt x="2379" y="5561"/>
                    <a:pt x="1768" y="5272"/>
                    <a:pt x="1318" y="4822"/>
                  </a:cubicBezTo>
                  <a:cubicBezTo>
                    <a:pt x="868" y="4372"/>
                    <a:pt x="611" y="3761"/>
                    <a:pt x="611" y="3086"/>
                  </a:cubicBezTo>
                  <a:cubicBezTo>
                    <a:pt x="611" y="2379"/>
                    <a:pt x="868" y="1768"/>
                    <a:pt x="1318" y="1318"/>
                  </a:cubicBezTo>
                  <a:cubicBezTo>
                    <a:pt x="1768" y="868"/>
                    <a:pt x="2379" y="579"/>
                    <a:pt x="3086" y="579"/>
                  </a:cubicBezTo>
                  <a:close/>
                  <a:moveTo>
                    <a:pt x="3086" y="0"/>
                  </a:moveTo>
                  <a:cubicBezTo>
                    <a:pt x="1383" y="0"/>
                    <a:pt x="0" y="1382"/>
                    <a:pt x="0" y="3086"/>
                  </a:cubicBezTo>
                  <a:cubicBezTo>
                    <a:pt x="0" y="4758"/>
                    <a:pt x="1383" y="6140"/>
                    <a:pt x="3086" y="6140"/>
                  </a:cubicBezTo>
                  <a:cubicBezTo>
                    <a:pt x="4758" y="6140"/>
                    <a:pt x="6140" y="4758"/>
                    <a:pt x="6140" y="3086"/>
                  </a:cubicBezTo>
                  <a:cubicBezTo>
                    <a:pt x="6140" y="1382"/>
                    <a:pt x="4758" y="0"/>
                    <a:pt x="3086"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9" name="Google Shape;3549;p62"/>
            <p:cNvSpPr/>
            <p:nvPr/>
          </p:nvSpPr>
          <p:spPr>
            <a:xfrm>
              <a:off x="3413000" y="4570400"/>
              <a:ext cx="1215075" cy="57075"/>
            </a:xfrm>
            <a:custGeom>
              <a:avLst/>
              <a:gdLst/>
              <a:ahLst/>
              <a:cxnLst/>
              <a:rect l="l" t="t" r="r" b="b"/>
              <a:pathLst>
                <a:path w="48603" h="2283" extrusionOk="0">
                  <a:moveTo>
                    <a:pt x="0" y="0"/>
                  </a:moveTo>
                  <a:lnTo>
                    <a:pt x="0" y="2282"/>
                  </a:lnTo>
                  <a:lnTo>
                    <a:pt x="48602" y="2282"/>
                  </a:lnTo>
                  <a:lnTo>
                    <a:pt x="48602"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0" name="Google Shape;3550;p62"/>
            <p:cNvSpPr/>
            <p:nvPr/>
          </p:nvSpPr>
          <p:spPr>
            <a:xfrm>
              <a:off x="3404950" y="4563150"/>
              <a:ext cx="1230350" cy="71550"/>
            </a:xfrm>
            <a:custGeom>
              <a:avLst/>
              <a:gdLst/>
              <a:ahLst/>
              <a:cxnLst/>
              <a:rect l="l" t="t" r="r" b="b"/>
              <a:pathLst>
                <a:path w="49214" h="2862" extrusionOk="0">
                  <a:moveTo>
                    <a:pt x="48635" y="579"/>
                  </a:moveTo>
                  <a:lnTo>
                    <a:pt x="48635" y="2251"/>
                  </a:lnTo>
                  <a:lnTo>
                    <a:pt x="611" y="2251"/>
                  </a:lnTo>
                  <a:lnTo>
                    <a:pt x="611" y="579"/>
                  </a:lnTo>
                  <a:close/>
                  <a:moveTo>
                    <a:pt x="322" y="1"/>
                  </a:moveTo>
                  <a:cubicBezTo>
                    <a:pt x="226" y="1"/>
                    <a:pt x="161" y="33"/>
                    <a:pt x="97" y="97"/>
                  </a:cubicBezTo>
                  <a:cubicBezTo>
                    <a:pt x="33" y="129"/>
                    <a:pt x="1" y="226"/>
                    <a:pt x="1" y="290"/>
                  </a:cubicBezTo>
                  <a:lnTo>
                    <a:pt x="1" y="2572"/>
                  </a:lnTo>
                  <a:cubicBezTo>
                    <a:pt x="1" y="2637"/>
                    <a:pt x="33" y="2701"/>
                    <a:pt x="97" y="2765"/>
                  </a:cubicBezTo>
                  <a:cubicBezTo>
                    <a:pt x="161" y="2829"/>
                    <a:pt x="226" y="2862"/>
                    <a:pt x="322" y="2862"/>
                  </a:cubicBezTo>
                  <a:lnTo>
                    <a:pt x="48924" y="2862"/>
                  </a:lnTo>
                  <a:cubicBezTo>
                    <a:pt x="49021" y="2862"/>
                    <a:pt x="49085" y="2829"/>
                    <a:pt x="49149" y="2765"/>
                  </a:cubicBezTo>
                  <a:cubicBezTo>
                    <a:pt x="49214" y="2701"/>
                    <a:pt x="49214" y="2637"/>
                    <a:pt x="49214" y="2572"/>
                  </a:cubicBezTo>
                  <a:lnTo>
                    <a:pt x="49214" y="290"/>
                  </a:lnTo>
                  <a:cubicBezTo>
                    <a:pt x="49214" y="226"/>
                    <a:pt x="49214" y="129"/>
                    <a:pt x="49149" y="97"/>
                  </a:cubicBezTo>
                  <a:cubicBezTo>
                    <a:pt x="49085" y="33"/>
                    <a:pt x="49021" y="1"/>
                    <a:pt x="48924"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1" name="Google Shape;3551;p62"/>
            <p:cNvSpPr/>
            <p:nvPr/>
          </p:nvSpPr>
          <p:spPr>
            <a:xfrm>
              <a:off x="2180250" y="2902900"/>
              <a:ext cx="162350" cy="178425"/>
            </a:xfrm>
            <a:custGeom>
              <a:avLst/>
              <a:gdLst/>
              <a:ahLst/>
              <a:cxnLst/>
              <a:rect l="l" t="t" r="r" b="b"/>
              <a:pathLst>
                <a:path w="6494" h="7137" extrusionOk="0">
                  <a:moveTo>
                    <a:pt x="2122" y="0"/>
                  </a:moveTo>
                  <a:lnTo>
                    <a:pt x="129" y="1897"/>
                  </a:lnTo>
                  <a:cubicBezTo>
                    <a:pt x="129" y="1897"/>
                    <a:pt x="1" y="3279"/>
                    <a:pt x="1286" y="5047"/>
                  </a:cubicBezTo>
                  <a:cubicBezTo>
                    <a:pt x="2540" y="6815"/>
                    <a:pt x="2797" y="7136"/>
                    <a:pt x="2797" y="7136"/>
                  </a:cubicBezTo>
                  <a:cubicBezTo>
                    <a:pt x="2797" y="7136"/>
                    <a:pt x="3247" y="6236"/>
                    <a:pt x="4244" y="5047"/>
                  </a:cubicBezTo>
                  <a:cubicBezTo>
                    <a:pt x="5272" y="3858"/>
                    <a:pt x="6494" y="2732"/>
                    <a:pt x="6494" y="2732"/>
                  </a:cubicBezTo>
                  <a:cubicBezTo>
                    <a:pt x="5980" y="547"/>
                    <a:pt x="2122" y="0"/>
                    <a:pt x="212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2" name="Google Shape;3552;p62"/>
            <p:cNvSpPr/>
            <p:nvPr/>
          </p:nvSpPr>
          <p:spPr>
            <a:xfrm>
              <a:off x="2177050" y="2895650"/>
              <a:ext cx="172800" cy="192900"/>
            </a:xfrm>
            <a:custGeom>
              <a:avLst/>
              <a:gdLst/>
              <a:ahLst/>
              <a:cxnLst/>
              <a:rect l="l" t="t" r="r" b="b"/>
              <a:pathLst>
                <a:path w="6912" h="7716" extrusionOk="0">
                  <a:moveTo>
                    <a:pt x="2356" y="566"/>
                  </a:moveTo>
                  <a:cubicBezTo>
                    <a:pt x="2682" y="623"/>
                    <a:pt x="3523" y="792"/>
                    <a:pt x="4340" y="1158"/>
                  </a:cubicBezTo>
                  <a:cubicBezTo>
                    <a:pt x="4790" y="1351"/>
                    <a:pt x="5272" y="1608"/>
                    <a:pt x="5625" y="1930"/>
                  </a:cubicBezTo>
                  <a:cubicBezTo>
                    <a:pt x="5971" y="2218"/>
                    <a:pt x="6214" y="2558"/>
                    <a:pt x="6330" y="2950"/>
                  </a:cubicBezTo>
                  <a:lnTo>
                    <a:pt x="6330" y="2950"/>
                  </a:lnTo>
                  <a:cubicBezTo>
                    <a:pt x="5982" y="3271"/>
                    <a:pt x="5007" y="4192"/>
                    <a:pt x="4179" y="5176"/>
                  </a:cubicBezTo>
                  <a:cubicBezTo>
                    <a:pt x="3544" y="5910"/>
                    <a:pt x="3130" y="6546"/>
                    <a:pt x="2898" y="6933"/>
                  </a:cubicBezTo>
                  <a:lnTo>
                    <a:pt x="2898" y="6933"/>
                  </a:lnTo>
                  <a:cubicBezTo>
                    <a:pt x="2886" y="6916"/>
                    <a:pt x="2874" y="6898"/>
                    <a:pt x="2861" y="6880"/>
                  </a:cubicBezTo>
                  <a:cubicBezTo>
                    <a:pt x="2636" y="6590"/>
                    <a:pt x="2250" y="6076"/>
                    <a:pt x="1607" y="5176"/>
                  </a:cubicBezTo>
                  <a:cubicBezTo>
                    <a:pt x="614" y="3798"/>
                    <a:pt x="515" y="2644"/>
                    <a:pt x="514" y="2318"/>
                  </a:cubicBezTo>
                  <a:lnTo>
                    <a:pt x="514" y="2318"/>
                  </a:lnTo>
                  <a:lnTo>
                    <a:pt x="2356" y="566"/>
                  </a:lnTo>
                  <a:close/>
                  <a:moveTo>
                    <a:pt x="2282" y="1"/>
                  </a:moveTo>
                  <a:cubicBezTo>
                    <a:pt x="2218" y="1"/>
                    <a:pt x="2122" y="33"/>
                    <a:pt x="2057" y="97"/>
                  </a:cubicBezTo>
                  <a:lnTo>
                    <a:pt x="64" y="1994"/>
                  </a:lnTo>
                  <a:cubicBezTo>
                    <a:pt x="32" y="2058"/>
                    <a:pt x="0" y="2090"/>
                    <a:pt x="0" y="2155"/>
                  </a:cubicBezTo>
                  <a:cubicBezTo>
                    <a:pt x="0" y="2187"/>
                    <a:pt x="0" y="2219"/>
                    <a:pt x="0" y="2315"/>
                  </a:cubicBezTo>
                  <a:cubicBezTo>
                    <a:pt x="0" y="2733"/>
                    <a:pt x="97" y="3987"/>
                    <a:pt x="1189" y="5498"/>
                  </a:cubicBezTo>
                  <a:cubicBezTo>
                    <a:pt x="2475" y="7266"/>
                    <a:pt x="2700" y="7587"/>
                    <a:pt x="2700" y="7587"/>
                  </a:cubicBezTo>
                  <a:cubicBezTo>
                    <a:pt x="2765" y="7683"/>
                    <a:pt x="2861" y="7716"/>
                    <a:pt x="2957" y="7716"/>
                  </a:cubicBezTo>
                  <a:cubicBezTo>
                    <a:pt x="3054" y="7683"/>
                    <a:pt x="3118" y="7651"/>
                    <a:pt x="3150" y="7555"/>
                  </a:cubicBezTo>
                  <a:lnTo>
                    <a:pt x="3182" y="7523"/>
                  </a:lnTo>
                  <a:cubicBezTo>
                    <a:pt x="3279" y="7330"/>
                    <a:pt x="3729" y="6526"/>
                    <a:pt x="4597" y="5498"/>
                  </a:cubicBezTo>
                  <a:cubicBezTo>
                    <a:pt x="5079" y="4919"/>
                    <a:pt x="5658" y="4340"/>
                    <a:pt x="6075" y="3922"/>
                  </a:cubicBezTo>
                  <a:cubicBezTo>
                    <a:pt x="6300" y="3730"/>
                    <a:pt x="6493" y="3537"/>
                    <a:pt x="6622" y="3408"/>
                  </a:cubicBezTo>
                  <a:cubicBezTo>
                    <a:pt x="6750" y="3312"/>
                    <a:pt x="6815" y="3247"/>
                    <a:pt x="6815" y="3247"/>
                  </a:cubicBezTo>
                  <a:cubicBezTo>
                    <a:pt x="6879" y="3183"/>
                    <a:pt x="6911" y="3055"/>
                    <a:pt x="6911" y="2958"/>
                  </a:cubicBezTo>
                  <a:cubicBezTo>
                    <a:pt x="6750" y="2347"/>
                    <a:pt x="6365" y="1865"/>
                    <a:pt x="5915" y="1480"/>
                  </a:cubicBezTo>
                  <a:cubicBezTo>
                    <a:pt x="5208" y="901"/>
                    <a:pt x="4307" y="547"/>
                    <a:pt x="3568" y="322"/>
                  </a:cubicBezTo>
                  <a:cubicBezTo>
                    <a:pt x="2861" y="97"/>
                    <a:pt x="2282" y="33"/>
                    <a:pt x="2282"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3" name="Google Shape;3553;p62"/>
            <p:cNvSpPr/>
            <p:nvPr/>
          </p:nvSpPr>
          <p:spPr>
            <a:xfrm>
              <a:off x="2210000" y="2764900"/>
              <a:ext cx="282075" cy="242375"/>
            </a:xfrm>
            <a:custGeom>
              <a:avLst/>
              <a:gdLst/>
              <a:ahLst/>
              <a:cxnLst/>
              <a:rect l="l" t="t" r="r" b="b"/>
              <a:pathLst>
                <a:path w="11283" h="9695" extrusionOk="0">
                  <a:moveTo>
                    <a:pt x="5918" y="0"/>
                  </a:moveTo>
                  <a:cubicBezTo>
                    <a:pt x="4911" y="0"/>
                    <a:pt x="3878" y="114"/>
                    <a:pt x="3311" y="506"/>
                  </a:cubicBezTo>
                  <a:cubicBezTo>
                    <a:pt x="1929" y="1438"/>
                    <a:pt x="1382" y="2627"/>
                    <a:pt x="707" y="4588"/>
                  </a:cubicBezTo>
                  <a:cubicBezTo>
                    <a:pt x="0" y="6517"/>
                    <a:pt x="868" y="5584"/>
                    <a:pt x="1639" y="7031"/>
                  </a:cubicBezTo>
                  <a:cubicBezTo>
                    <a:pt x="2411" y="8445"/>
                    <a:pt x="2411" y="8381"/>
                    <a:pt x="3022" y="8477"/>
                  </a:cubicBezTo>
                  <a:cubicBezTo>
                    <a:pt x="3632" y="8574"/>
                    <a:pt x="4018" y="8574"/>
                    <a:pt x="4018" y="8574"/>
                  </a:cubicBezTo>
                  <a:cubicBezTo>
                    <a:pt x="4018" y="8574"/>
                    <a:pt x="5143" y="8960"/>
                    <a:pt x="6525" y="9474"/>
                  </a:cubicBezTo>
                  <a:cubicBezTo>
                    <a:pt x="6960" y="9629"/>
                    <a:pt x="7295" y="9694"/>
                    <a:pt x="7559" y="9694"/>
                  </a:cubicBezTo>
                  <a:cubicBezTo>
                    <a:pt x="8117" y="9694"/>
                    <a:pt x="8365" y="9405"/>
                    <a:pt x="8583" y="9056"/>
                  </a:cubicBezTo>
                  <a:cubicBezTo>
                    <a:pt x="8904" y="8510"/>
                    <a:pt x="9386" y="4588"/>
                    <a:pt x="9386" y="4588"/>
                  </a:cubicBezTo>
                  <a:cubicBezTo>
                    <a:pt x="9386" y="4588"/>
                    <a:pt x="10479" y="4074"/>
                    <a:pt x="10865" y="2949"/>
                  </a:cubicBezTo>
                  <a:cubicBezTo>
                    <a:pt x="11283" y="1824"/>
                    <a:pt x="9740" y="2145"/>
                    <a:pt x="9290" y="1984"/>
                  </a:cubicBezTo>
                  <a:cubicBezTo>
                    <a:pt x="8840" y="1824"/>
                    <a:pt x="8647" y="216"/>
                    <a:pt x="8647" y="216"/>
                  </a:cubicBezTo>
                  <a:cubicBezTo>
                    <a:pt x="8647" y="216"/>
                    <a:pt x="7307" y="0"/>
                    <a:pt x="5918"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4" name="Google Shape;3554;p62"/>
            <p:cNvSpPr/>
            <p:nvPr/>
          </p:nvSpPr>
          <p:spPr>
            <a:xfrm>
              <a:off x="2214000" y="2758250"/>
              <a:ext cx="276475" cy="255575"/>
            </a:xfrm>
            <a:custGeom>
              <a:avLst/>
              <a:gdLst/>
              <a:ahLst/>
              <a:cxnLst/>
              <a:rect l="l" t="t" r="r" b="b"/>
              <a:pathLst>
                <a:path w="11059" h="10223" extrusionOk="0">
                  <a:moveTo>
                    <a:pt x="5722" y="547"/>
                  </a:moveTo>
                  <a:cubicBezTo>
                    <a:pt x="6397" y="547"/>
                    <a:pt x="7073" y="611"/>
                    <a:pt x="7587" y="643"/>
                  </a:cubicBezTo>
                  <a:cubicBezTo>
                    <a:pt x="7844" y="675"/>
                    <a:pt x="8069" y="707"/>
                    <a:pt x="8198" y="739"/>
                  </a:cubicBezTo>
                  <a:cubicBezTo>
                    <a:pt x="8218" y="739"/>
                    <a:pt x="8236" y="740"/>
                    <a:pt x="8254" y="741"/>
                  </a:cubicBezTo>
                  <a:lnTo>
                    <a:pt x="8254" y="741"/>
                  </a:lnTo>
                  <a:cubicBezTo>
                    <a:pt x="8277" y="902"/>
                    <a:pt x="8319" y="1132"/>
                    <a:pt x="8390" y="1382"/>
                  </a:cubicBezTo>
                  <a:cubicBezTo>
                    <a:pt x="8423" y="1607"/>
                    <a:pt x="8519" y="1832"/>
                    <a:pt x="8615" y="2025"/>
                  </a:cubicBezTo>
                  <a:cubicBezTo>
                    <a:pt x="8648" y="2122"/>
                    <a:pt x="8712" y="2218"/>
                    <a:pt x="8776" y="2315"/>
                  </a:cubicBezTo>
                  <a:cubicBezTo>
                    <a:pt x="8840" y="2411"/>
                    <a:pt x="8937" y="2475"/>
                    <a:pt x="9033" y="2507"/>
                  </a:cubicBezTo>
                  <a:cubicBezTo>
                    <a:pt x="9194" y="2572"/>
                    <a:pt x="9387" y="2572"/>
                    <a:pt x="9548" y="2572"/>
                  </a:cubicBezTo>
                  <a:cubicBezTo>
                    <a:pt x="9805" y="2604"/>
                    <a:pt x="10094" y="2604"/>
                    <a:pt x="10287" y="2668"/>
                  </a:cubicBezTo>
                  <a:cubicBezTo>
                    <a:pt x="10383" y="2700"/>
                    <a:pt x="10448" y="2732"/>
                    <a:pt x="10480" y="2765"/>
                  </a:cubicBezTo>
                  <a:cubicBezTo>
                    <a:pt x="10512" y="2765"/>
                    <a:pt x="10512" y="2797"/>
                    <a:pt x="10512" y="2861"/>
                  </a:cubicBezTo>
                  <a:cubicBezTo>
                    <a:pt x="10512" y="2925"/>
                    <a:pt x="10512" y="3022"/>
                    <a:pt x="10480" y="3118"/>
                  </a:cubicBezTo>
                  <a:cubicBezTo>
                    <a:pt x="10287" y="3632"/>
                    <a:pt x="9933" y="4018"/>
                    <a:pt x="9644" y="4243"/>
                  </a:cubicBezTo>
                  <a:cubicBezTo>
                    <a:pt x="9516" y="4372"/>
                    <a:pt x="9355" y="4468"/>
                    <a:pt x="9258" y="4533"/>
                  </a:cubicBezTo>
                  <a:cubicBezTo>
                    <a:pt x="9226" y="4565"/>
                    <a:pt x="9194" y="4597"/>
                    <a:pt x="9162" y="4597"/>
                  </a:cubicBezTo>
                  <a:lnTo>
                    <a:pt x="9130" y="4629"/>
                  </a:lnTo>
                  <a:cubicBezTo>
                    <a:pt x="9033" y="4661"/>
                    <a:pt x="8969" y="4725"/>
                    <a:pt x="8969" y="4822"/>
                  </a:cubicBezTo>
                  <a:cubicBezTo>
                    <a:pt x="8969" y="4822"/>
                    <a:pt x="8937" y="5079"/>
                    <a:pt x="8873" y="5433"/>
                  </a:cubicBezTo>
                  <a:cubicBezTo>
                    <a:pt x="8808" y="6011"/>
                    <a:pt x="8680" y="6847"/>
                    <a:pt x="8551" y="7618"/>
                  </a:cubicBezTo>
                  <a:cubicBezTo>
                    <a:pt x="8487" y="8004"/>
                    <a:pt x="8423" y="8358"/>
                    <a:pt x="8358" y="8647"/>
                  </a:cubicBezTo>
                  <a:cubicBezTo>
                    <a:pt x="8326" y="8776"/>
                    <a:pt x="8294" y="8904"/>
                    <a:pt x="8262" y="9001"/>
                  </a:cubicBezTo>
                  <a:cubicBezTo>
                    <a:pt x="8230" y="9097"/>
                    <a:pt x="8198" y="9161"/>
                    <a:pt x="8198" y="9161"/>
                  </a:cubicBezTo>
                  <a:cubicBezTo>
                    <a:pt x="8101" y="9322"/>
                    <a:pt x="8005" y="9451"/>
                    <a:pt x="7876" y="9547"/>
                  </a:cubicBezTo>
                  <a:cubicBezTo>
                    <a:pt x="7780" y="9644"/>
                    <a:pt x="7651" y="9676"/>
                    <a:pt x="7394" y="9676"/>
                  </a:cubicBezTo>
                  <a:cubicBezTo>
                    <a:pt x="7169" y="9676"/>
                    <a:pt x="6880" y="9611"/>
                    <a:pt x="6430" y="9483"/>
                  </a:cubicBezTo>
                  <a:cubicBezTo>
                    <a:pt x="5080" y="9001"/>
                    <a:pt x="3955" y="8583"/>
                    <a:pt x="3955" y="8583"/>
                  </a:cubicBezTo>
                  <a:lnTo>
                    <a:pt x="3858" y="8583"/>
                  </a:lnTo>
                  <a:lnTo>
                    <a:pt x="3794" y="8551"/>
                  </a:lnTo>
                  <a:cubicBezTo>
                    <a:pt x="3665" y="8551"/>
                    <a:pt x="3344" y="8551"/>
                    <a:pt x="2894" y="8486"/>
                  </a:cubicBezTo>
                  <a:cubicBezTo>
                    <a:pt x="2733" y="8454"/>
                    <a:pt x="2637" y="8422"/>
                    <a:pt x="2572" y="8422"/>
                  </a:cubicBezTo>
                  <a:cubicBezTo>
                    <a:pt x="2540" y="8390"/>
                    <a:pt x="2508" y="8390"/>
                    <a:pt x="2476" y="8358"/>
                  </a:cubicBezTo>
                  <a:cubicBezTo>
                    <a:pt x="2412" y="8326"/>
                    <a:pt x="2315" y="8229"/>
                    <a:pt x="2219" y="8036"/>
                  </a:cubicBezTo>
                  <a:cubicBezTo>
                    <a:pt x="2090" y="7843"/>
                    <a:pt x="1929" y="7554"/>
                    <a:pt x="1704" y="7168"/>
                  </a:cubicBezTo>
                  <a:cubicBezTo>
                    <a:pt x="1415" y="6590"/>
                    <a:pt x="1062" y="6333"/>
                    <a:pt x="804" y="6172"/>
                  </a:cubicBezTo>
                  <a:cubicBezTo>
                    <a:pt x="708" y="6108"/>
                    <a:pt x="612" y="6043"/>
                    <a:pt x="612" y="6011"/>
                  </a:cubicBezTo>
                  <a:cubicBezTo>
                    <a:pt x="579" y="5979"/>
                    <a:pt x="547" y="5947"/>
                    <a:pt x="547" y="5850"/>
                  </a:cubicBezTo>
                  <a:cubicBezTo>
                    <a:pt x="547" y="5722"/>
                    <a:pt x="612" y="5400"/>
                    <a:pt x="804" y="4918"/>
                  </a:cubicBezTo>
                  <a:cubicBezTo>
                    <a:pt x="1126" y="3954"/>
                    <a:pt x="1447" y="3182"/>
                    <a:pt x="1833" y="2572"/>
                  </a:cubicBezTo>
                  <a:cubicBezTo>
                    <a:pt x="2187" y="1929"/>
                    <a:pt x="2637" y="1447"/>
                    <a:pt x="3279" y="997"/>
                  </a:cubicBezTo>
                  <a:cubicBezTo>
                    <a:pt x="3505" y="836"/>
                    <a:pt x="3890" y="707"/>
                    <a:pt x="4308" y="643"/>
                  </a:cubicBezTo>
                  <a:cubicBezTo>
                    <a:pt x="4726" y="579"/>
                    <a:pt x="5240" y="547"/>
                    <a:pt x="5722" y="547"/>
                  </a:cubicBezTo>
                  <a:close/>
                  <a:moveTo>
                    <a:pt x="5722" y="0"/>
                  </a:moveTo>
                  <a:cubicBezTo>
                    <a:pt x="5208" y="0"/>
                    <a:pt x="4694" y="32"/>
                    <a:pt x="4212" y="129"/>
                  </a:cubicBezTo>
                  <a:cubicBezTo>
                    <a:pt x="3762" y="193"/>
                    <a:pt x="3312" y="322"/>
                    <a:pt x="2990" y="547"/>
                  </a:cubicBezTo>
                  <a:cubicBezTo>
                    <a:pt x="2283" y="1029"/>
                    <a:pt x="1769" y="1607"/>
                    <a:pt x="1351" y="2282"/>
                  </a:cubicBezTo>
                  <a:cubicBezTo>
                    <a:pt x="933" y="2990"/>
                    <a:pt x="644" y="3793"/>
                    <a:pt x="290" y="4758"/>
                  </a:cubicBezTo>
                  <a:cubicBezTo>
                    <a:pt x="97" y="5272"/>
                    <a:pt x="33" y="5593"/>
                    <a:pt x="33" y="5850"/>
                  </a:cubicBezTo>
                  <a:cubicBezTo>
                    <a:pt x="1" y="6043"/>
                    <a:pt x="65" y="6236"/>
                    <a:pt x="194" y="6365"/>
                  </a:cubicBezTo>
                  <a:cubicBezTo>
                    <a:pt x="354" y="6525"/>
                    <a:pt x="515" y="6622"/>
                    <a:pt x="676" y="6751"/>
                  </a:cubicBezTo>
                  <a:cubicBezTo>
                    <a:pt x="869" y="6879"/>
                    <a:pt x="1029" y="7040"/>
                    <a:pt x="1254" y="7426"/>
                  </a:cubicBezTo>
                  <a:cubicBezTo>
                    <a:pt x="1640" y="8133"/>
                    <a:pt x="1833" y="8486"/>
                    <a:pt x="2058" y="8711"/>
                  </a:cubicBezTo>
                  <a:cubicBezTo>
                    <a:pt x="2154" y="8808"/>
                    <a:pt x="2283" y="8904"/>
                    <a:pt x="2412" y="8936"/>
                  </a:cubicBezTo>
                  <a:cubicBezTo>
                    <a:pt x="2540" y="8968"/>
                    <a:pt x="2669" y="8968"/>
                    <a:pt x="2829" y="9001"/>
                  </a:cubicBezTo>
                  <a:cubicBezTo>
                    <a:pt x="3280" y="9072"/>
                    <a:pt x="3608" y="9090"/>
                    <a:pt x="3762" y="9095"/>
                  </a:cubicBezTo>
                  <a:lnTo>
                    <a:pt x="3762" y="9095"/>
                  </a:lnTo>
                  <a:lnTo>
                    <a:pt x="3762" y="9097"/>
                  </a:lnTo>
                  <a:cubicBezTo>
                    <a:pt x="3762" y="9097"/>
                    <a:pt x="4887" y="9483"/>
                    <a:pt x="6269" y="9965"/>
                  </a:cubicBezTo>
                  <a:cubicBezTo>
                    <a:pt x="6719" y="10126"/>
                    <a:pt x="7105" y="10222"/>
                    <a:pt x="7394" y="10222"/>
                  </a:cubicBezTo>
                  <a:cubicBezTo>
                    <a:pt x="7715" y="10222"/>
                    <a:pt x="8005" y="10126"/>
                    <a:pt x="8198" y="9965"/>
                  </a:cubicBezTo>
                  <a:cubicBezTo>
                    <a:pt x="8390" y="9836"/>
                    <a:pt x="8551" y="9644"/>
                    <a:pt x="8648" y="9451"/>
                  </a:cubicBezTo>
                  <a:cubicBezTo>
                    <a:pt x="8712" y="9322"/>
                    <a:pt x="8744" y="9193"/>
                    <a:pt x="8808" y="9033"/>
                  </a:cubicBezTo>
                  <a:cubicBezTo>
                    <a:pt x="8969" y="8454"/>
                    <a:pt x="9130" y="7426"/>
                    <a:pt x="9258" y="6525"/>
                  </a:cubicBezTo>
                  <a:cubicBezTo>
                    <a:pt x="9378" y="5881"/>
                    <a:pt x="9461" y="5291"/>
                    <a:pt x="9497" y="5029"/>
                  </a:cubicBezTo>
                  <a:lnTo>
                    <a:pt x="9497" y="5029"/>
                  </a:lnTo>
                  <a:cubicBezTo>
                    <a:pt x="9819" y="4837"/>
                    <a:pt x="10604" y="4308"/>
                    <a:pt x="10962" y="3311"/>
                  </a:cubicBezTo>
                  <a:cubicBezTo>
                    <a:pt x="11026" y="3150"/>
                    <a:pt x="11058" y="3022"/>
                    <a:pt x="11058" y="2861"/>
                  </a:cubicBezTo>
                  <a:cubicBezTo>
                    <a:pt x="11058" y="2732"/>
                    <a:pt x="11026" y="2636"/>
                    <a:pt x="10962" y="2507"/>
                  </a:cubicBezTo>
                  <a:cubicBezTo>
                    <a:pt x="10866" y="2315"/>
                    <a:pt x="10673" y="2218"/>
                    <a:pt x="10512" y="2154"/>
                  </a:cubicBezTo>
                  <a:cubicBezTo>
                    <a:pt x="10255" y="2090"/>
                    <a:pt x="9998" y="2057"/>
                    <a:pt x="9741" y="2057"/>
                  </a:cubicBezTo>
                  <a:lnTo>
                    <a:pt x="9419" y="2057"/>
                  </a:lnTo>
                  <a:cubicBezTo>
                    <a:pt x="9323" y="2025"/>
                    <a:pt x="9258" y="2025"/>
                    <a:pt x="9226" y="2025"/>
                  </a:cubicBezTo>
                  <a:cubicBezTo>
                    <a:pt x="9226" y="2025"/>
                    <a:pt x="9130" y="1929"/>
                    <a:pt x="9065" y="1768"/>
                  </a:cubicBezTo>
                  <a:cubicBezTo>
                    <a:pt x="8969" y="1543"/>
                    <a:pt x="8873" y="1190"/>
                    <a:pt x="8840" y="932"/>
                  </a:cubicBezTo>
                  <a:cubicBezTo>
                    <a:pt x="8808" y="804"/>
                    <a:pt x="8776" y="675"/>
                    <a:pt x="8776" y="611"/>
                  </a:cubicBezTo>
                  <a:cubicBezTo>
                    <a:pt x="8744" y="514"/>
                    <a:pt x="8744" y="450"/>
                    <a:pt x="8744" y="450"/>
                  </a:cubicBezTo>
                  <a:cubicBezTo>
                    <a:pt x="8744" y="354"/>
                    <a:pt x="8648" y="257"/>
                    <a:pt x="8519" y="225"/>
                  </a:cubicBezTo>
                  <a:cubicBezTo>
                    <a:pt x="8519" y="225"/>
                    <a:pt x="7137" y="0"/>
                    <a:pt x="5722"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5" name="Google Shape;3555;p62"/>
            <p:cNvSpPr/>
            <p:nvPr/>
          </p:nvSpPr>
          <p:spPr>
            <a:xfrm>
              <a:off x="2414900" y="2812075"/>
              <a:ext cx="12900" cy="42625"/>
            </a:xfrm>
            <a:custGeom>
              <a:avLst/>
              <a:gdLst/>
              <a:ahLst/>
              <a:cxnLst/>
              <a:rect l="l" t="t" r="r" b="b"/>
              <a:pathLst>
                <a:path w="516" h="1705" extrusionOk="0">
                  <a:moveTo>
                    <a:pt x="194" y="1"/>
                  </a:moveTo>
                  <a:cubicBezTo>
                    <a:pt x="65" y="33"/>
                    <a:pt x="1" y="419"/>
                    <a:pt x="33" y="869"/>
                  </a:cubicBezTo>
                  <a:cubicBezTo>
                    <a:pt x="65" y="1351"/>
                    <a:pt x="194" y="1704"/>
                    <a:pt x="322" y="1704"/>
                  </a:cubicBezTo>
                  <a:cubicBezTo>
                    <a:pt x="451" y="1672"/>
                    <a:pt x="515" y="1287"/>
                    <a:pt x="483" y="837"/>
                  </a:cubicBezTo>
                  <a:cubicBezTo>
                    <a:pt x="451" y="387"/>
                    <a:pt x="322" y="1"/>
                    <a:pt x="194"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6" name="Google Shape;3556;p62"/>
            <p:cNvSpPr/>
            <p:nvPr/>
          </p:nvSpPr>
          <p:spPr>
            <a:xfrm>
              <a:off x="2047650" y="2005300"/>
              <a:ext cx="213800" cy="665375"/>
            </a:xfrm>
            <a:custGeom>
              <a:avLst/>
              <a:gdLst/>
              <a:ahLst/>
              <a:cxnLst/>
              <a:rect l="l" t="t" r="r" b="b"/>
              <a:pathLst>
                <a:path w="8552" h="26615" extrusionOk="0">
                  <a:moveTo>
                    <a:pt x="3933" y="1"/>
                  </a:moveTo>
                  <a:cubicBezTo>
                    <a:pt x="3662" y="1"/>
                    <a:pt x="3472" y="320"/>
                    <a:pt x="3472" y="320"/>
                  </a:cubicBezTo>
                  <a:lnTo>
                    <a:pt x="3858" y="2795"/>
                  </a:lnTo>
                  <a:cubicBezTo>
                    <a:pt x="3858" y="2795"/>
                    <a:pt x="2733" y="417"/>
                    <a:pt x="2315" y="159"/>
                  </a:cubicBezTo>
                  <a:cubicBezTo>
                    <a:pt x="2178" y="85"/>
                    <a:pt x="2061" y="55"/>
                    <a:pt x="1960" y="55"/>
                  </a:cubicBezTo>
                  <a:cubicBezTo>
                    <a:pt x="1541" y="55"/>
                    <a:pt x="1415" y="577"/>
                    <a:pt x="1415" y="577"/>
                  </a:cubicBezTo>
                  <a:lnTo>
                    <a:pt x="2830" y="3824"/>
                  </a:lnTo>
                  <a:cubicBezTo>
                    <a:pt x="2830" y="3824"/>
                    <a:pt x="1640" y="1574"/>
                    <a:pt x="1126" y="1445"/>
                  </a:cubicBezTo>
                  <a:cubicBezTo>
                    <a:pt x="1081" y="1434"/>
                    <a:pt x="1041" y="1429"/>
                    <a:pt x="1004" y="1429"/>
                  </a:cubicBezTo>
                  <a:cubicBezTo>
                    <a:pt x="617" y="1429"/>
                    <a:pt x="644" y="1992"/>
                    <a:pt x="644" y="1992"/>
                  </a:cubicBezTo>
                  <a:lnTo>
                    <a:pt x="2058" y="4853"/>
                  </a:lnTo>
                  <a:cubicBezTo>
                    <a:pt x="2058" y="4853"/>
                    <a:pt x="1544" y="4081"/>
                    <a:pt x="1029" y="3695"/>
                  </a:cubicBezTo>
                  <a:cubicBezTo>
                    <a:pt x="893" y="3593"/>
                    <a:pt x="777" y="3552"/>
                    <a:pt x="684" y="3552"/>
                  </a:cubicBezTo>
                  <a:cubicBezTo>
                    <a:pt x="427" y="3552"/>
                    <a:pt x="350" y="3869"/>
                    <a:pt x="515" y="4081"/>
                  </a:cubicBezTo>
                  <a:cubicBezTo>
                    <a:pt x="708" y="4338"/>
                    <a:pt x="3215" y="7971"/>
                    <a:pt x="3215" y="7971"/>
                  </a:cubicBezTo>
                  <a:cubicBezTo>
                    <a:pt x="3215" y="7971"/>
                    <a:pt x="1" y="18450"/>
                    <a:pt x="1" y="20153"/>
                  </a:cubicBezTo>
                  <a:cubicBezTo>
                    <a:pt x="1" y="21825"/>
                    <a:pt x="901" y="26614"/>
                    <a:pt x="901" y="26614"/>
                  </a:cubicBezTo>
                  <a:lnTo>
                    <a:pt x="5433" y="26100"/>
                  </a:lnTo>
                  <a:lnTo>
                    <a:pt x="4790" y="20411"/>
                  </a:lnTo>
                  <a:lnTo>
                    <a:pt x="5433" y="7971"/>
                  </a:lnTo>
                  <a:cubicBezTo>
                    <a:pt x="5433" y="7971"/>
                    <a:pt x="6333" y="6653"/>
                    <a:pt x="6719" y="6267"/>
                  </a:cubicBezTo>
                  <a:cubicBezTo>
                    <a:pt x="6976" y="6010"/>
                    <a:pt x="7812" y="5303"/>
                    <a:pt x="8294" y="4917"/>
                  </a:cubicBezTo>
                  <a:cubicBezTo>
                    <a:pt x="8519" y="4724"/>
                    <a:pt x="8551" y="4403"/>
                    <a:pt x="8423" y="4178"/>
                  </a:cubicBezTo>
                  <a:cubicBezTo>
                    <a:pt x="8309" y="3973"/>
                    <a:pt x="8114" y="3865"/>
                    <a:pt x="7908" y="3865"/>
                  </a:cubicBezTo>
                  <a:cubicBezTo>
                    <a:pt x="7823" y="3865"/>
                    <a:pt x="7736" y="3883"/>
                    <a:pt x="7651" y="3920"/>
                  </a:cubicBezTo>
                  <a:lnTo>
                    <a:pt x="5819" y="4853"/>
                  </a:lnTo>
                  <a:cubicBezTo>
                    <a:pt x="5819" y="4853"/>
                    <a:pt x="4758" y="1092"/>
                    <a:pt x="4533" y="577"/>
                  </a:cubicBezTo>
                  <a:cubicBezTo>
                    <a:pt x="4318" y="135"/>
                    <a:pt x="4108" y="1"/>
                    <a:pt x="3933"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7" name="Google Shape;3557;p62"/>
            <p:cNvSpPr/>
            <p:nvPr/>
          </p:nvSpPr>
          <p:spPr>
            <a:xfrm>
              <a:off x="2047650" y="2204550"/>
              <a:ext cx="80400" cy="466125"/>
            </a:xfrm>
            <a:custGeom>
              <a:avLst/>
              <a:gdLst/>
              <a:ahLst/>
              <a:cxnLst/>
              <a:rect l="l" t="t" r="r" b="b"/>
              <a:pathLst>
                <a:path w="3216" h="18645" extrusionOk="0">
                  <a:moveTo>
                    <a:pt x="3215" y="1"/>
                  </a:moveTo>
                  <a:cubicBezTo>
                    <a:pt x="3215" y="1"/>
                    <a:pt x="1" y="10480"/>
                    <a:pt x="1" y="12183"/>
                  </a:cubicBezTo>
                  <a:cubicBezTo>
                    <a:pt x="1" y="13855"/>
                    <a:pt x="901" y="18644"/>
                    <a:pt x="901" y="18644"/>
                  </a:cubicBezTo>
                  <a:lnTo>
                    <a:pt x="2090" y="18516"/>
                  </a:lnTo>
                  <a:cubicBezTo>
                    <a:pt x="2090" y="17134"/>
                    <a:pt x="2058" y="15848"/>
                    <a:pt x="2026" y="14948"/>
                  </a:cubicBezTo>
                  <a:cubicBezTo>
                    <a:pt x="1865" y="11541"/>
                    <a:pt x="3215" y="1"/>
                    <a:pt x="3215"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8" name="Google Shape;3558;p62"/>
            <p:cNvSpPr/>
            <p:nvPr/>
          </p:nvSpPr>
          <p:spPr>
            <a:xfrm>
              <a:off x="2054100" y="2240725"/>
              <a:ext cx="69925" cy="289325"/>
            </a:xfrm>
            <a:custGeom>
              <a:avLst/>
              <a:gdLst/>
              <a:ahLst/>
              <a:cxnLst/>
              <a:rect l="l" t="t" r="r" b="b"/>
              <a:pathLst>
                <a:path w="2797" h="11573" extrusionOk="0">
                  <a:moveTo>
                    <a:pt x="2797" y="0"/>
                  </a:moveTo>
                  <a:lnTo>
                    <a:pt x="2797" y="0"/>
                  </a:lnTo>
                  <a:cubicBezTo>
                    <a:pt x="2572" y="804"/>
                    <a:pt x="2250" y="1864"/>
                    <a:pt x="1897" y="3022"/>
                  </a:cubicBezTo>
                  <a:cubicBezTo>
                    <a:pt x="1222" y="5433"/>
                    <a:pt x="450" y="8229"/>
                    <a:pt x="129" y="9772"/>
                  </a:cubicBezTo>
                  <a:cubicBezTo>
                    <a:pt x="32" y="10222"/>
                    <a:pt x="0" y="10543"/>
                    <a:pt x="0" y="10736"/>
                  </a:cubicBezTo>
                  <a:cubicBezTo>
                    <a:pt x="0" y="10961"/>
                    <a:pt x="0" y="11219"/>
                    <a:pt x="32" y="11572"/>
                  </a:cubicBezTo>
                  <a:cubicBezTo>
                    <a:pt x="257" y="11508"/>
                    <a:pt x="482" y="11476"/>
                    <a:pt x="739" y="11444"/>
                  </a:cubicBezTo>
                  <a:cubicBezTo>
                    <a:pt x="804" y="11411"/>
                    <a:pt x="868" y="11379"/>
                    <a:pt x="964" y="11347"/>
                  </a:cubicBezTo>
                  <a:cubicBezTo>
                    <a:pt x="1222" y="11283"/>
                    <a:pt x="1511" y="11186"/>
                    <a:pt x="1800" y="11154"/>
                  </a:cubicBezTo>
                  <a:cubicBezTo>
                    <a:pt x="1961" y="7747"/>
                    <a:pt x="2507" y="2540"/>
                    <a:pt x="2797"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9" name="Google Shape;3559;p62"/>
            <p:cNvSpPr/>
            <p:nvPr/>
          </p:nvSpPr>
          <p:spPr>
            <a:xfrm>
              <a:off x="2040425" y="1998825"/>
              <a:ext cx="226650" cy="679075"/>
            </a:xfrm>
            <a:custGeom>
              <a:avLst/>
              <a:gdLst/>
              <a:ahLst/>
              <a:cxnLst/>
              <a:rect l="l" t="t" r="r" b="b"/>
              <a:pathLst>
                <a:path w="9066" h="27163" extrusionOk="0">
                  <a:moveTo>
                    <a:pt x="4211" y="515"/>
                  </a:moveTo>
                  <a:cubicBezTo>
                    <a:pt x="4244" y="515"/>
                    <a:pt x="4276" y="515"/>
                    <a:pt x="4340" y="579"/>
                  </a:cubicBezTo>
                  <a:cubicBezTo>
                    <a:pt x="4372" y="643"/>
                    <a:pt x="4469" y="740"/>
                    <a:pt x="4565" y="965"/>
                  </a:cubicBezTo>
                  <a:cubicBezTo>
                    <a:pt x="4597" y="997"/>
                    <a:pt x="4629" y="1094"/>
                    <a:pt x="4694" y="1254"/>
                  </a:cubicBezTo>
                  <a:cubicBezTo>
                    <a:pt x="4854" y="1769"/>
                    <a:pt x="5144" y="2765"/>
                    <a:pt x="5401" y="3601"/>
                  </a:cubicBezTo>
                  <a:cubicBezTo>
                    <a:pt x="5658" y="4469"/>
                    <a:pt x="5851" y="5176"/>
                    <a:pt x="5851" y="5176"/>
                  </a:cubicBezTo>
                  <a:cubicBezTo>
                    <a:pt x="5883" y="5272"/>
                    <a:pt x="5915" y="5337"/>
                    <a:pt x="6012" y="5369"/>
                  </a:cubicBezTo>
                  <a:cubicBezTo>
                    <a:pt x="6038" y="5382"/>
                    <a:pt x="6065" y="5390"/>
                    <a:pt x="6094" y="5390"/>
                  </a:cubicBezTo>
                  <a:cubicBezTo>
                    <a:pt x="6135" y="5390"/>
                    <a:pt x="6180" y="5374"/>
                    <a:pt x="6237" y="5337"/>
                  </a:cubicBezTo>
                  <a:lnTo>
                    <a:pt x="8069" y="4437"/>
                  </a:lnTo>
                  <a:lnTo>
                    <a:pt x="8197" y="4404"/>
                  </a:lnTo>
                  <a:cubicBezTo>
                    <a:pt x="8326" y="4404"/>
                    <a:pt x="8422" y="4469"/>
                    <a:pt x="8487" y="4565"/>
                  </a:cubicBezTo>
                  <a:cubicBezTo>
                    <a:pt x="8519" y="4597"/>
                    <a:pt x="8519" y="4662"/>
                    <a:pt x="8519" y="4726"/>
                  </a:cubicBezTo>
                  <a:cubicBezTo>
                    <a:pt x="8519" y="4822"/>
                    <a:pt x="8487" y="4887"/>
                    <a:pt x="8422" y="4951"/>
                  </a:cubicBezTo>
                  <a:cubicBezTo>
                    <a:pt x="8165" y="5176"/>
                    <a:pt x="7844" y="5433"/>
                    <a:pt x="7555" y="5690"/>
                  </a:cubicBezTo>
                  <a:cubicBezTo>
                    <a:pt x="7233" y="5947"/>
                    <a:pt x="6976" y="6204"/>
                    <a:pt x="6815" y="6333"/>
                  </a:cubicBezTo>
                  <a:cubicBezTo>
                    <a:pt x="6590" y="6558"/>
                    <a:pt x="6269" y="6976"/>
                    <a:pt x="6012" y="7362"/>
                  </a:cubicBezTo>
                  <a:cubicBezTo>
                    <a:pt x="5722" y="7747"/>
                    <a:pt x="5497" y="8069"/>
                    <a:pt x="5497" y="8069"/>
                  </a:cubicBezTo>
                  <a:cubicBezTo>
                    <a:pt x="5465" y="8101"/>
                    <a:pt x="5465" y="8165"/>
                    <a:pt x="5465" y="8197"/>
                  </a:cubicBezTo>
                  <a:lnTo>
                    <a:pt x="4790" y="20670"/>
                  </a:lnTo>
                  <a:lnTo>
                    <a:pt x="4790" y="20702"/>
                  </a:lnTo>
                  <a:lnTo>
                    <a:pt x="5433" y="26134"/>
                  </a:lnTo>
                  <a:lnTo>
                    <a:pt x="1401" y="26589"/>
                  </a:lnTo>
                  <a:lnTo>
                    <a:pt x="1401" y="26589"/>
                  </a:lnTo>
                  <a:cubicBezTo>
                    <a:pt x="1377" y="26455"/>
                    <a:pt x="1348" y="26276"/>
                    <a:pt x="1318" y="26070"/>
                  </a:cubicBezTo>
                  <a:cubicBezTo>
                    <a:pt x="1190" y="25363"/>
                    <a:pt x="997" y="24238"/>
                    <a:pt x="836" y="23145"/>
                  </a:cubicBezTo>
                  <a:cubicBezTo>
                    <a:pt x="676" y="22084"/>
                    <a:pt x="547" y="20991"/>
                    <a:pt x="547" y="20412"/>
                  </a:cubicBezTo>
                  <a:cubicBezTo>
                    <a:pt x="547" y="20219"/>
                    <a:pt x="579" y="19898"/>
                    <a:pt x="676" y="19448"/>
                  </a:cubicBezTo>
                  <a:cubicBezTo>
                    <a:pt x="997" y="17905"/>
                    <a:pt x="1769" y="15109"/>
                    <a:pt x="2444" y="12698"/>
                  </a:cubicBezTo>
                  <a:cubicBezTo>
                    <a:pt x="2797" y="11508"/>
                    <a:pt x="3119" y="10415"/>
                    <a:pt x="3376" y="9612"/>
                  </a:cubicBezTo>
                  <a:cubicBezTo>
                    <a:pt x="3601" y="8808"/>
                    <a:pt x="3761" y="8294"/>
                    <a:pt x="3761" y="8294"/>
                  </a:cubicBezTo>
                  <a:cubicBezTo>
                    <a:pt x="3794" y="8230"/>
                    <a:pt x="3794" y="8133"/>
                    <a:pt x="3729" y="8069"/>
                  </a:cubicBezTo>
                  <a:cubicBezTo>
                    <a:pt x="3729" y="8069"/>
                    <a:pt x="3119" y="7169"/>
                    <a:pt x="2444" y="6237"/>
                  </a:cubicBezTo>
                  <a:cubicBezTo>
                    <a:pt x="2122" y="5754"/>
                    <a:pt x="1801" y="5272"/>
                    <a:pt x="1511" y="4887"/>
                  </a:cubicBezTo>
                  <a:cubicBezTo>
                    <a:pt x="1383" y="4726"/>
                    <a:pt x="1286" y="4533"/>
                    <a:pt x="1190" y="4437"/>
                  </a:cubicBezTo>
                  <a:cubicBezTo>
                    <a:pt x="1093" y="4308"/>
                    <a:pt x="1029" y="4212"/>
                    <a:pt x="997" y="4179"/>
                  </a:cubicBezTo>
                  <a:lnTo>
                    <a:pt x="965" y="4083"/>
                  </a:lnTo>
                  <a:cubicBezTo>
                    <a:pt x="997" y="4083"/>
                    <a:pt x="1061" y="4083"/>
                    <a:pt x="1158" y="4147"/>
                  </a:cubicBezTo>
                  <a:cubicBezTo>
                    <a:pt x="1383" y="4340"/>
                    <a:pt x="1640" y="4597"/>
                    <a:pt x="1801" y="4854"/>
                  </a:cubicBezTo>
                  <a:cubicBezTo>
                    <a:pt x="1897" y="4951"/>
                    <a:pt x="1994" y="5079"/>
                    <a:pt x="2026" y="5144"/>
                  </a:cubicBezTo>
                  <a:lnTo>
                    <a:pt x="2090" y="5240"/>
                  </a:lnTo>
                  <a:lnTo>
                    <a:pt x="2122" y="5272"/>
                  </a:lnTo>
                  <a:cubicBezTo>
                    <a:pt x="2184" y="5335"/>
                    <a:pt x="2260" y="5370"/>
                    <a:pt x="2340" y="5370"/>
                  </a:cubicBezTo>
                  <a:cubicBezTo>
                    <a:pt x="2385" y="5370"/>
                    <a:pt x="2430" y="5359"/>
                    <a:pt x="2476" y="5337"/>
                  </a:cubicBezTo>
                  <a:cubicBezTo>
                    <a:pt x="2604" y="5272"/>
                    <a:pt x="2636" y="5112"/>
                    <a:pt x="2572" y="4983"/>
                  </a:cubicBezTo>
                  <a:lnTo>
                    <a:pt x="2560" y="4959"/>
                  </a:lnTo>
                  <a:lnTo>
                    <a:pt x="2560" y="4959"/>
                  </a:lnTo>
                  <a:lnTo>
                    <a:pt x="2572" y="4951"/>
                  </a:lnTo>
                  <a:cubicBezTo>
                    <a:pt x="2572" y="4951"/>
                    <a:pt x="2553" y="4922"/>
                    <a:pt x="2517" y="4873"/>
                  </a:cubicBezTo>
                  <a:lnTo>
                    <a:pt x="2517" y="4873"/>
                  </a:lnTo>
                  <a:lnTo>
                    <a:pt x="1190" y="2219"/>
                  </a:lnTo>
                  <a:lnTo>
                    <a:pt x="1190" y="2219"/>
                  </a:lnTo>
                  <a:cubicBezTo>
                    <a:pt x="1191" y="2167"/>
                    <a:pt x="1197" y="2076"/>
                    <a:pt x="1222" y="2026"/>
                  </a:cubicBezTo>
                  <a:lnTo>
                    <a:pt x="1254" y="1961"/>
                  </a:lnTo>
                  <a:lnTo>
                    <a:pt x="1351" y="1961"/>
                  </a:lnTo>
                  <a:cubicBezTo>
                    <a:pt x="1351" y="1961"/>
                    <a:pt x="1415" y="1994"/>
                    <a:pt x="1479" y="2058"/>
                  </a:cubicBezTo>
                  <a:cubicBezTo>
                    <a:pt x="1736" y="2283"/>
                    <a:pt x="2090" y="2829"/>
                    <a:pt x="2379" y="3311"/>
                  </a:cubicBezTo>
                  <a:cubicBezTo>
                    <a:pt x="2540" y="3536"/>
                    <a:pt x="2669" y="3762"/>
                    <a:pt x="2733" y="3922"/>
                  </a:cubicBezTo>
                  <a:cubicBezTo>
                    <a:pt x="2829" y="4083"/>
                    <a:pt x="2894" y="4212"/>
                    <a:pt x="2894" y="4212"/>
                  </a:cubicBezTo>
                  <a:cubicBezTo>
                    <a:pt x="2936" y="4297"/>
                    <a:pt x="3022" y="4340"/>
                    <a:pt x="3113" y="4340"/>
                  </a:cubicBezTo>
                  <a:cubicBezTo>
                    <a:pt x="3158" y="4340"/>
                    <a:pt x="3204" y="4329"/>
                    <a:pt x="3247" y="4308"/>
                  </a:cubicBezTo>
                  <a:cubicBezTo>
                    <a:pt x="3376" y="4244"/>
                    <a:pt x="3440" y="4083"/>
                    <a:pt x="3376" y="3954"/>
                  </a:cubicBezTo>
                  <a:lnTo>
                    <a:pt x="1993" y="811"/>
                  </a:lnTo>
                  <a:lnTo>
                    <a:pt x="1993" y="811"/>
                  </a:lnTo>
                  <a:cubicBezTo>
                    <a:pt x="2008" y="775"/>
                    <a:pt x="2030" y="735"/>
                    <a:pt x="2058" y="708"/>
                  </a:cubicBezTo>
                  <a:lnTo>
                    <a:pt x="2122" y="611"/>
                  </a:lnTo>
                  <a:lnTo>
                    <a:pt x="2251" y="579"/>
                  </a:lnTo>
                  <a:cubicBezTo>
                    <a:pt x="2283" y="579"/>
                    <a:pt x="2347" y="611"/>
                    <a:pt x="2476" y="676"/>
                  </a:cubicBezTo>
                  <a:cubicBezTo>
                    <a:pt x="2476" y="676"/>
                    <a:pt x="2540" y="740"/>
                    <a:pt x="2604" y="804"/>
                  </a:cubicBezTo>
                  <a:cubicBezTo>
                    <a:pt x="2829" y="1094"/>
                    <a:pt x="3151" y="1704"/>
                    <a:pt x="3440" y="2186"/>
                  </a:cubicBezTo>
                  <a:cubicBezTo>
                    <a:pt x="3569" y="2476"/>
                    <a:pt x="3697" y="2701"/>
                    <a:pt x="3794" y="2861"/>
                  </a:cubicBezTo>
                  <a:cubicBezTo>
                    <a:pt x="3858" y="3054"/>
                    <a:pt x="3922" y="3151"/>
                    <a:pt x="3922" y="3151"/>
                  </a:cubicBezTo>
                  <a:cubicBezTo>
                    <a:pt x="3969" y="3245"/>
                    <a:pt x="4051" y="3305"/>
                    <a:pt x="4142" y="3305"/>
                  </a:cubicBezTo>
                  <a:cubicBezTo>
                    <a:pt x="4175" y="3305"/>
                    <a:pt x="4209" y="3297"/>
                    <a:pt x="4244" y="3279"/>
                  </a:cubicBezTo>
                  <a:cubicBezTo>
                    <a:pt x="4372" y="3247"/>
                    <a:pt x="4437" y="3119"/>
                    <a:pt x="4437" y="2990"/>
                  </a:cubicBezTo>
                  <a:lnTo>
                    <a:pt x="4064" y="633"/>
                  </a:lnTo>
                  <a:lnTo>
                    <a:pt x="4064" y="633"/>
                  </a:lnTo>
                  <a:cubicBezTo>
                    <a:pt x="4070" y="625"/>
                    <a:pt x="4077" y="618"/>
                    <a:pt x="4083" y="611"/>
                  </a:cubicBezTo>
                  <a:cubicBezTo>
                    <a:pt x="4147" y="547"/>
                    <a:pt x="4211" y="515"/>
                    <a:pt x="4211" y="515"/>
                  </a:cubicBezTo>
                  <a:close/>
                  <a:moveTo>
                    <a:pt x="4211" y="1"/>
                  </a:moveTo>
                  <a:cubicBezTo>
                    <a:pt x="3986" y="1"/>
                    <a:pt x="3826" y="129"/>
                    <a:pt x="3697" y="226"/>
                  </a:cubicBezTo>
                  <a:cubicBezTo>
                    <a:pt x="3601" y="322"/>
                    <a:pt x="3536" y="418"/>
                    <a:pt x="3536" y="451"/>
                  </a:cubicBezTo>
                  <a:cubicBezTo>
                    <a:pt x="3504" y="483"/>
                    <a:pt x="3504" y="547"/>
                    <a:pt x="3504" y="611"/>
                  </a:cubicBezTo>
                  <a:lnTo>
                    <a:pt x="3638" y="1468"/>
                  </a:lnTo>
                  <a:lnTo>
                    <a:pt x="3638" y="1468"/>
                  </a:lnTo>
                  <a:cubicBezTo>
                    <a:pt x="3508" y="1228"/>
                    <a:pt x="3368" y="998"/>
                    <a:pt x="3247" y="804"/>
                  </a:cubicBezTo>
                  <a:cubicBezTo>
                    <a:pt x="3151" y="643"/>
                    <a:pt x="3086" y="547"/>
                    <a:pt x="2990" y="451"/>
                  </a:cubicBezTo>
                  <a:cubicBezTo>
                    <a:pt x="2926" y="354"/>
                    <a:pt x="2829" y="258"/>
                    <a:pt x="2733" y="193"/>
                  </a:cubicBezTo>
                  <a:cubicBezTo>
                    <a:pt x="2572" y="97"/>
                    <a:pt x="2411" y="65"/>
                    <a:pt x="2251" y="65"/>
                  </a:cubicBezTo>
                  <a:cubicBezTo>
                    <a:pt x="2090" y="65"/>
                    <a:pt x="1929" y="97"/>
                    <a:pt x="1833" y="193"/>
                  </a:cubicBezTo>
                  <a:cubicBezTo>
                    <a:pt x="1672" y="290"/>
                    <a:pt x="1576" y="451"/>
                    <a:pt x="1511" y="547"/>
                  </a:cubicBezTo>
                  <a:cubicBezTo>
                    <a:pt x="1479" y="676"/>
                    <a:pt x="1447" y="772"/>
                    <a:pt x="1447" y="772"/>
                  </a:cubicBezTo>
                  <a:cubicBezTo>
                    <a:pt x="1415" y="836"/>
                    <a:pt x="1447" y="901"/>
                    <a:pt x="1447" y="933"/>
                  </a:cubicBezTo>
                  <a:lnTo>
                    <a:pt x="1729" y="1565"/>
                  </a:lnTo>
                  <a:lnTo>
                    <a:pt x="1729" y="1565"/>
                  </a:lnTo>
                  <a:cubicBezTo>
                    <a:pt x="1646" y="1509"/>
                    <a:pt x="1571" y="1470"/>
                    <a:pt x="1479" y="1447"/>
                  </a:cubicBezTo>
                  <a:cubicBezTo>
                    <a:pt x="1415" y="1415"/>
                    <a:pt x="1351" y="1415"/>
                    <a:pt x="1286" y="1415"/>
                  </a:cubicBezTo>
                  <a:cubicBezTo>
                    <a:pt x="1158" y="1415"/>
                    <a:pt x="997" y="1479"/>
                    <a:pt x="901" y="1544"/>
                  </a:cubicBezTo>
                  <a:cubicBezTo>
                    <a:pt x="772" y="1704"/>
                    <a:pt x="708" y="1833"/>
                    <a:pt x="676" y="1961"/>
                  </a:cubicBezTo>
                  <a:cubicBezTo>
                    <a:pt x="643" y="2090"/>
                    <a:pt x="643" y="2219"/>
                    <a:pt x="643" y="2251"/>
                  </a:cubicBezTo>
                  <a:lnTo>
                    <a:pt x="643" y="2283"/>
                  </a:lnTo>
                  <a:lnTo>
                    <a:pt x="676" y="2379"/>
                  </a:lnTo>
                  <a:lnTo>
                    <a:pt x="1299" y="3613"/>
                  </a:lnTo>
                  <a:lnTo>
                    <a:pt x="1299" y="3613"/>
                  </a:lnTo>
                  <a:cubicBezTo>
                    <a:pt x="1195" y="3562"/>
                    <a:pt x="1087" y="3536"/>
                    <a:pt x="965" y="3536"/>
                  </a:cubicBezTo>
                  <a:cubicBezTo>
                    <a:pt x="804" y="3536"/>
                    <a:pt x="643" y="3601"/>
                    <a:pt x="579" y="3729"/>
                  </a:cubicBezTo>
                  <a:cubicBezTo>
                    <a:pt x="483" y="3826"/>
                    <a:pt x="451" y="3954"/>
                    <a:pt x="451" y="4083"/>
                  </a:cubicBezTo>
                  <a:cubicBezTo>
                    <a:pt x="451" y="4244"/>
                    <a:pt x="483" y="4372"/>
                    <a:pt x="579" y="4501"/>
                  </a:cubicBezTo>
                  <a:cubicBezTo>
                    <a:pt x="611" y="4533"/>
                    <a:pt x="676" y="4597"/>
                    <a:pt x="740" y="4726"/>
                  </a:cubicBezTo>
                  <a:cubicBezTo>
                    <a:pt x="1061" y="5176"/>
                    <a:pt x="1704" y="6076"/>
                    <a:pt x="2251" y="6880"/>
                  </a:cubicBezTo>
                  <a:cubicBezTo>
                    <a:pt x="2694" y="7496"/>
                    <a:pt x="3063" y="8037"/>
                    <a:pt x="3210" y="8255"/>
                  </a:cubicBezTo>
                  <a:lnTo>
                    <a:pt x="3210" y="8255"/>
                  </a:lnTo>
                  <a:cubicBezTo>
                    <a:pt x="3044" y="8804"/>
                    <a:pt x="2342" y="11127"/>
                    <a:pt x="1640" y="13598"/>
                  </a:cubicBezTo>
                  <a:cubicBezTo>
                    <a:pt x="1222" y="15012"/>
                    <a:pt x="836" y="16491"/>
                    <a:pt x="515" y="17712"/>
                  </a:cubicBezTo>
                  <a:cubicBezTo>
                    <a:pt x="354" y="18323"/>
                    <a:pt x="226" y="18902"/>
                    <a:pt x="161" y="19352"/>
                  </a:cubicBezTo>
                  <a:cubicBezTo>
                    <a:pt x="65" y="19802"/>
                    <a:pt x="1" y="20155"/>
                    <a:pt x="1" y="20412"/>
                  </a:cubicBezTo>
                  <a:cubicBezTo>
                    <a:pt x="1" y="21280"/>
                    <a:pt x="226" y="22887"/>
                    <a:pt x="451" y="24302"/>
                  </a:cubicBezTo>
                  <a:cubicBezTo>
                    <a:pt x="676" y="25716"/>
                    <a:pt x="933" y="26938"/>
                    <a:pt x="933" y="26938"/>
                  </a:cubicBezTo>
                  <a:cubicBezTo>
                    <a:pt x="933" y="27066"/>
                    <a:pt x="1061" y="27163"/>
                    <a:pt x="1222" y="27163"/>
                  </a:cubicBezTo>
                  <a:lnTo>
                    <a:pt x="5754" y="26616"/>
                  </a:lnTo>
                  <a:cubicBezTo>
                    <a:pt x="5819" y="26616"/>
                    <a:pt x="5883" y="26584"/>
                    <a:pt x="5915" y="26520"/>
                  </a:cubicBezTo>
                  <a:cubicBezTo>
                    <a:pt x="5979" y="26488"/>
                    <a:pt x="5979" y="26391"/>
                    <a:pt x="5979" y="26327"/>
                  </a:cubicBezTo>
                  <a:lnTo>
                    <a:pt x="5337" y="20670"/>
                  </a:lnTo>
                  <a:lnTo>
                    <a:pt x="5973" y="8353"/>
                  </a:lnTo>
                  <a:lnTo>
                    <a:pt x="5973" y="8353"/>
                  </a:lnTo>
                  <a:cubicBezTo>
                    <a:pt x="6039" y="8258"/>
                    <a:pt x="6224" y="7991"/>
                    <a:pt x="6429" y="7683"/>
                  </a:cubicBezTo>
                  <a:cubicBezTo>
                    <a:pt x="6719" y="7330"/>
                    <a:pt x="7040" y="6880"/>
                    <a:pt x="7201" y="6719"/>
                  </a:cubicBezTo>
                  <a:cubicBezTo>
                    <a:pt x="7329" y="6590"/>
                    <a:pt x="7587" y="6365"/>
                    <a:pt x="7876" y="6108"/>
                  </a:cubicBezTo>
                  <a:cubicBezTo>
                    <a:pt x="8197" y="5851"/>
                    <a:pt x="8519" y="5562"/>
                    <a:pt x="8744" y="5369"/>
                  </a:cubicBezTo>
                  <a:cubicBezTo>
                    <a:pt x="8969" y="5208"/>
                    <a:pt x="9065" y="4951"/>
                    <a:pt x="9065" y="4726"/>
                  </a:cubicBezTo>
                  <a:cubicBezTo>
                    <a:pt x="9065" y="4565"/>
                    <a:pt x="9033" y="4437"/>
                    <a:pt x="8937" y="4308"/>
                  </a:cubicBezTo>
                  <a:cubicBezTo>
                    <a:pt x="8776" y="4019"/>
                    <a:pt x="8487" y="3858"/>
                    <a:pt x="8197" y="3858"/>
                  </a:cubicBezTo>
                  <a:cubicBezTo>
                    <a:pt x="8069" y="3858"/>
                    <a:pt x="7940" y="3890"/>
                    <a:pt x="7812" y="3954"/>
                  </a:cubicBezTo>
                  <a:lnTo>
                    <a:pt x="6279" y="4734"/>
                  </a:lnTo>
                  <a:lnTo>
                    <a:pt x="6279" y="4734"/>
                  </a:lnTo>
                  <a:cubicBezTo>
                    <a:pt x="6179" y="4376"/>
                    <a:pt x="6006" y="3751"/>
                    <a:pt x="5819" y="3086"/>
                  </a:cubicBezTo>
                  <a:cubicBezTo>
                    <a:pt x="5658" y="2604"/>
                    <a:pt x="5497" y="2058"/>
                    <a:pt x="5369" y="1640"/>
                  </a:cubicBezTo>
                  <a:cubicBezTo>
                    <a:pt x="5304" y="1415"/>
                    <a:pt x="5240" y="1254"/>
                    <a:pt x="5176" y="1094"/>
                  </a:cubicBezTo>
                  <a:cubicBezTo>
                    <a:pt x="5144" y="933"/>
                    <a:pt x="5079" y="804"/>
                    <a:pt x="5047" y="708"/>
                  </a:cubicBezTo>
                  <a:cubicBezTo>
                    <a:pt x="4951" y="483"/>
                    <a:pt x="4822" y="322"/>
                    <a:pt x="4694" y="193"/>
                  </a:cubicBezTo>
                  <a:cubicBezTo>
                    <a:pt x="4533" y="65"/>
                    <a:pt x="4372" y="1"/>
                    <a:pt x="4211"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0" name="Google Shape;3560;p62"/>
            <p:cNvSpPr/>
            <p:nvPr/>
          </p:nvSpPr>
          <p:spPr>
            <a:xfrm>
              <a:off x="2352225" y="3549925"/>
              <a:ext cx="682300" cy="202825"/>
            </a:xfrm>
            <a:custGeom>
              <a:avLst/>
              <a:gdLst/>
              <a:ahLst/>
              <a:cxnLst/>
              <a:rect l="l" t="t" r="r" b="b"/>
              <a:pathLst>
                <a:path w="27292" h="8113" extrusionOk="0">
                  <a:moveTo>
                    <a:pt x="22580" y="1"/>
                  </a:moveTo>
                  <a:cubicBezTo>
                    <a:pt x="22419" y="1"/>
                    <a:pt x="22266" y="71"/>
                    <a:pt x="22148" y="188"/>
                  </a:cubicBezTo>
                  <a:cubicBezTo>
                    <a:pt x="21698" y="638"/>
                    <a:pt x="20959" y="1410"/>
                    <a:pt x="20669" y="1667"/>
                  </a:cubicBezTo>
                  <a:cubicBezTo>
                    <a:pt x="20252" y="2021"/>
                    <a:pt x="18901" y="2856"/>
                    <a:pt x="18901" y="2856"/>
                  </a:cubicBezTo>
                  <a:lnTo>
                    <a:pt x="3536" y="2278"/>
                  </a:lnTo>
                  <a:lnTo>
                    <a:pt x="804" y="1667"/>
                  </a:lnTo>
                  <a:lnTo>
                    <a:pt x="1" y="6167"/>
                  </a:lnTo>
                  <a:cubicBezTo>
                    <a:pt x="1" y="6167"/>
                    <a:pt x="1061" y="7421"/>
                    <a:pt x="2733" y="7549"/>
                  </a:cubicBezTo>
                  <a:cubicBezTo>
                    <a:pt x="2763" y="7551"/>
                    <a:pt x="2798" y="7552"/>
                    <a:pt x="2836" y="7552"/>
                  </a:cubicBezTo>
                  <a:cubicBezTo>
                    <a:pt x="4921" y="7552"/>
                    <a:pt x="18741" y="5042"/>
                    <a:pt x="18741" y="5042"/>
                  </a:cubicBezTo>
                  <a:cubicBezTo>
                    <a:pt x="18741" y="5042"/>
                    <a:pt x="22212" y="7774"/>
                    <a:pt x="22470" y="7999"/>
                  </a:cubicBezTo>
                  <a:cubicBezTo>
                    <a:pt x="22545" y="8075"/>
                    <a:pt x="22644" y="8112"/>
                    <a:pt x="22735" y="8112"/>
                  </a:cubicBezTo>
                  <a:cubicBezTo>
                    <a:pt x="22955" y="8112"/>
                    <a:pt x="23137" y="7903"/>
                    <a:pt x="22887" y="7517"/>
                  </a:cubicBezTo>
                  <a:cubicBezTo>
                    <a:pt x="22534" y="6971"/>
                    <a:pt x="21795" y="6425"/>
                    <a:pt x="21794" y="6424"/>
                  </a:cubicBezTo>
                  <a:lnTo>
                    <a:pt x="21794" y="6424"/>
                  </a:lnTo>
                  <a:lnTo>
                    <a:pt x="24527" y="8032"/>
                  </a:lnTo>
                  <a:cubicBezTo>
                    <a:pt x="24527" y="8032"/>
                    <a:pt x="24552" y="8034"/>
                    <a:pt x="24593" y="8034"/>
                  </a:cubicBezTo>
                  <a:cubicBezTo>
                    <a:pt x="24767" y="8034"/>
                    <a:pt x="25216" y="7992"/>
                    <a:pt x="25138" y="7549"/>
                  </a:cubicBezTo>
                  <a:cubicBezTo>
                    <a:pt x="25041" y="7035"/>
                    <a:pt x="22856" y="5717"/>
                    <a:pt x="22855" y="5717"/>
                  </a:cubicBezTo>
                  <a:lnTo>
                    <a:pt x="22855" y="5717"/>
                  </a:lnTo>
                  <a:lnTo>
                    <a:pt x="26005" y="7324"/>
                  </a:lnTo>
                  <a:cubicBezTo>
                    <a:pt x="26005" y="7324"/>
                    <a:pt x="26809" y="7196"/>
                    <a:pt x="26455" y="6457"/>
                  </a:cubicBezTo>
                  <a:cubicBezTo>
                    <a:pt x="26263" y="6039"/>
                    <a:pt x="23980" y="4721"/>
                    <a:pt x="23980" y="4721"/>
                  </a:cubicBezTo>
                  <a:lnTo>
                    <a:pt x="23980" y="4721"/>
                  </a:lnTo>
                  <a:lnTo>
                    <a:pt x="26391" y="5267"/>
                  </a:lnTo>
                  <a:cubicBezTo>
                    <a:pt x="26391" y="5267"/>
                    <a:pt x="27291" y="4817"/>
                    <a:pt x="26198" y="4239"/>
                  </a:cubicBezTo>
                  <a:cubicBezTo>
                    <a:pt x="25716" y="3949"/>
                    <a:pt x="22019" y="2663"/>
                    <a:pt x="22019" y="2663"/>
                  </a:cubicBezTo>
                  <a:lnTo>
                    <a:pt x="23048" y="896"/>
                  </a:lnTo>
                  <a:cubicBezTo>
                    <a:pt x="23209" y="606"/>
                    <a:pt x="23145" y="285"/>
                    <a:pt x="22887" y="92"/>
                  </a:cubicBezTo>
                  <a:cubicBezTo>
                    <a:pt x="22787" y="29"/>
                    <a:pt x="22682" y="1"/>
                    <a:pt x="2258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1" name="Google Shape;3561;p62"/>
            <p:cNvSpPr/>
            <p:nvPr/>
          </p:nvSpPr>
          <p:spPr>
            <a:xfrm>
              <a:off x="2345000" y="3543375"/>
              <a:ext cx="682275" cy="216200"/>
            </a:xfrm>
            <a:custGeom>
              <a:avLst/>
              <a:gdLst/>
              <a:ahLst/>
              <a:cxnLst/>
              <a:rect l="l" t="t" r="r" b="b"/>
              <a:pathLst>
                <a:path w="27291" h="8648" extrusionOk="0">
                  <a:moveTo>
                    <a:pt x="22855" y="547"/>
                  </a:moveTo>
                  <a:cubicBezTo>
                    <a:pt x="22919" y="547"/>
                    <a:pt x="22951" y="547"/>
                    <a:pt x="23016" y="579"/>
                  </a:cubicBezTo>
                  <a:cubicBezTo>
                    <a:pt x="23112" y="643"/>
                    <a:pt x="23176" y="740"/>
                    <a:pt x="23176" y="868"/>
                  </a:cubicBezTo>
                  <a:cubicBezTo>
                    <a:pt x="23176" y="900"/>
                    <a:pt x="23144" y="965"/>
                    <a:pt x="23112" y="1029"/>
                  </a:cubicBezTo>
                  <a:lnTo>
                    <a:pt x="22083" y="2797"/>
                  </a:lnTo>
                  <a:cubicBezTo>
                    <a:pt x="22051" y="2861"/>
                    <a:pt x="22051" y="2925"/>
                    <a:pt x="22051" y="3022"/>
                  </a:cubicBezTo>
                  <a:cubicBezTo>
                    <a:pt x="22083" y="3086"/>
                    <a:pt x="22148" y="3151"/>
                    <a:pt x="22212" y="3183"/>
                  </a:cubicBezTo>
                  <a:cubicBezTo>
                    <a:pt x="22244" y="3183"/>
                    <a:pt x="23144" y="3504"/>
                    <a:pt x="24141" y="3858"/>
                  </a:cubicBezTo>
                  <a:cubicBezTo>
                    <a:pt x="24623" y="4018"/>
                    <a:pt x="25137" y="4211"/>
                    <a:pt x="25523" y="4372"/>
                  </a:cubicBezTo>
                  <a:cubicBezTo>
                    <a:pt x="25748" y="4468"/>
                    <a:pt x="25941" y="4533"/>
                    <a:pt x="26069" y="4597"/>
                  </a:cubicBezTo>
                  <a:cubicBezTo>
                    <a:pt x="26230" y="4661"/>
                    <a:pt x="26327" y="4693"/>
                    <a:pt x="26359" y="4726"/>
                  </a:cubicBezTo>
                  <a:cubicBezTo>
                    <a:pt x="26552" y="4822"/>
                    <a:pt x="26648" y="4918"/>
                    <a:pt x="26712" y="4983"/>
                  </a:cubicBezTo>
                  <a:cubicBezTo>
                    <a:pt x="26777" y="5047"/>
                    <a:pt x="26777" y="5079"/>
                    <a:pt x="26777" y="5079"/>
                  </a:cubicBezTo>
                  <a:lnTo>
                    <a:pt x="26744" y="5143"/>
                  </a:lnTo>
                  <a:lnTo>
                    <a:pt x="26662" y="5253"/>
                  </a:lnTo>
                  <a:lnTo>
                    <a:pt x="26662" y="5253"/>
                  </a:lnTo>
                  <a:lnTo>
                    <a:pt x="24334" y="4726"/>
                  </a:lnTo>
                  <a:cubicBezTo>
                    <a:pt x="24316" y="4721"/>
                    <a:pt x="24299" y="4719"/>
                    <a:pt x="24281" y="4719"/>
                  </a:cubicBezTo>
                  <a:cubicBezTo>
                    <a:pt x="24164" y="4719"/>
                    <a:pt x="24040" y="4803"/>
                    <a:pt x="24012" y="4886"/>
                  </a:cubicBezTo>
                  <a:cubicBezTo>
                    <a:pt x="23948" y="5015"/>
                    <a:pt x="24012" y="5176"/>
                    <a:pt x="24141" y="5240"/>
                  </a:cubicBezTo>
                  <a:cubicBezTo>
                    <a:pt x="24141" y="5240"/>
                    <a:pt x="24269" y="5304"/>
                    <a:pt x="24494" y="5433"/>
                  </a:cubicBezTo>
                  <a:cubicBezTo>
                    <a:pt x="24816" y="5626"/>
                    <a:pt x="25298" y="5915"/>
                    <a:pt x="25716" y="6204"/>
                  </a:cubicBezTo>
                  <a:cubicBezTo>
                    <a:pt x="25941" y="6365"/>
                    <a:pt x="26134" y="6494"/>
                    <a:pt x="26294" y="6622"/>
                  </a:cubicBezTo>
                  <a:cubicBezTo>
                    <a:pt x="26359" y="6686"/>
                    <a:pt x="26423" y="6719"/>
                    <a:pt x="26455" y="6783"/>
                  </a:cubicBezTo>
                  <a:lnTo>
                    <a:pt x="26519" y="6815"/>
                  </a:lnTo>
                  <a:lnTo>
                    <a:pt x="26519" y="6847"/>
                  </a:lnTo>
                  <a:cubicBezTo>
                    <a:pt x="26552" y="6944"/>
                    <a:pt x="26584" y="7008"/>
                    <a:pt x="26584" y="7072"/>
                  </a:cubicBezTo>
                  <a:cubicBezTo>
                    <a:pt x="26584" y="7104"/>
                    <a:pt x="26552" y="7136"/>
                    <a:pt x="26552" y="7169"/>
                  </a:cubicBezTo>
                  <a:cubicBezTo>
                    <a:pt x="26519" y="7233"/>
                    <a:pt x="26455" y="7265"/>
                    <a:pt x="26359" y="7297"/>
                  </a:cubicBezTo>
                  <a:lnTo>
                    <a:pt x="26328" y="7312"/>
                  </a:lnTo>
                  <a:lnTo>
                    <a:pt x="26328" y="7312"/>
                  </a:lnTo>
                  <a:lnTo>
                    <a:pt x="23363" y="5769"/>
                  </a:lnTo>
                  <a:lnTo>
                    <a:pt x="23363" y="5769"/>
                  </a:lnTo>
                  <a:cubicBezTo>
                    <a:pt x="23326" y="5743"/>
                    <a:pt x="23305" y="5727"/>
                    <a:pt x="23305" y="5722"/>
                  </a:cubicBezTo>
                  <a:lnTo>
                    <a:pt x="23297" y="5735"/>
                  </a:lnTo>
                  <a:lnTo>
                    <a:pt x="23297" y="5735"/>
                  </a:lnTo>
                  <a:lnTo>
                    <a:pt x="23273" y="5722"/>
                  </a:lnTo>
                  <a:cubicBezTo>
                    <a:pt x="23237" y="5704"/>
                    <a:pt x="23199" y="5696"/>
                    <a:pt x="23160" y="5696"/>
                  </a:cubicBezTo>
                  <a:cubicBezTo>
                    <a:pt x="23062" y="5696"/>
                    <a:pt x="22966" y="5749"/>
                    <a:pt x="22919" y="5818"/>
                  </a:cubicBezTo>
                  <a:cubicBezTo>
                    <a:pt x="22855" y="5947"/>
                    <a:pt x="22887" y="6108"/>
                    <a:pt x="23016" y="6204"/>
                  </a:cubicBezTo>
                  <a:cubicBezTo>
                    <a:pt x="23016" y="6204"/>
                    <a:pt x="23144" y="6269"/>
                    <a:pt x="23337" y="6397"/>
                  </a:cubicBezTo>
                  <a:cubicBezTo>
                    <a:pt x="23659" y="6590"/>
                    <a:pt x="24109" y="6911"/>
                    <a:pt x="24494" y="7201"/>
                  </a:cubicBezTo>
                  <a:cubicBezTo>
                    <a:pt x="24687" y="7361"/>
                    <a:pt x="24848" y="7522"/>
                    <a:pt x="24976" y="7651"/>
                  </a:cubicBezTo>
                  <a:cubicBezTo>
                    <a:pt x="25041" y="7715"/>
                    <a:pt x="25105" y="7747"/>
                    <a:pt x="25137" y="7811"/>
                  </a:cubicBezTo>
                  <a:lnTo>
                    <a:pt x="25169" y="7844"/>
                  </a:lnTo>
                  <a:lnTo>
                    <a:pt x="25169" y="7876"/>
                  </a:lnTo>
                  <a:lnTo>
                    <a:pt x="25169" y="7908"/>
                  </a:lnTo>
                  <a:lnTo>
                    <a:pt x="25169" y="7940"/>
                  </a:lnTo>
                  <a:cubicBezTo>
                    <a:pt x="25169" y="7972"/>
                    <a:pt x="25137" y="7972"/>
                    <a:pt x="25073" y="8004"/>
                  </a:cubicBezTo>
                  <a:lnTo>
                    <a:pt x="24921" y="8004"/>
                  </a:lnTo>
                  <a:lnTo>
                    <a:pt x="22212" y="6429"/>
                  </a:lnTo>
                  <a:cubicBezTo>
                    <a:pt x="22169" y="6408"/>
                    <a:pt x="22123" y="6397"/>
                    <a:pt x="22078" y="6397"/>
                  </a:cubicBezTo>
                  <a:cubicBezTo>
                    <a:pt x="21987" y="6397"/>
                    <a:pt x="21901" y="6440"/>
                    <a:pt x="21858" y="6526"/>
                  </a:cubicBezTo>
                  <a:cubicBezTo>
                    <a:pt x="21762" y="6654"/>
                    <a:pt x="21794" y="6815"/>
                    <a:pt x="21923" y="6879"/>
                  </a:cubicBezTo>
                  <a:lnTo>
                    <a:pt x="21955" y="6911"/>
                  </a:lnTo>
                  <a:lnTo>
                    <a:pt x="21955" y="6911"/>
                  </a:lnTo>
                  <a:lnTo>
                    <a:pt x="21955" y="6911"/>
                  </a:lnTo>
                  <a:cubicBezTo>
                    <a:pt x="22083" y="7008"/>
                    <a:pt x="22662" y="7522"/>
                    <a:pt x="22951" y="7940"/>
                  </a:cubicBezTo>
                  <a:cubicBezTo>
                    <a:pt x="23016" y="8036"/>
                    <a:pt x="23016" y="8101"/>
                    <a:pt x="23016" y="8101"/>
                  </a:cubicBezTo>
                  <a:lnTo>
                    <a:pt x="22919" y="8069"/>
                  </a:lnTo>
                  <a:cubicBezTo>
                    <a:pt x="22887" y="8036"/>
                    <a:pt x="22823" y="7972"/>
                    <a:pt x="22694" y="7876"/>
                  </a:cubicBezTo>
                  <a:cubicBezTo>
                    <a:pt x="21858" y="7201"/>
                    <a:pt x="19223" y="5111"/>
                    <a:pt x="19223" y="5111"/>
                  </a:cubicBezTo>
                  <a:cubicBezTo>
                    <a:pt x="19158" y="5047"/>
                    <a:pt x="19062" y="5047"/>
                    <a:pt x="18998" y="5047"/>
                  </a:cubicBezTo>
                  <a:cubicBezTo>
                    <a:pt x="18998" y="5047"/>
                    <a:pt x="18130" y="5208"/>
                    <a:pt x="16812" y="5433"/>
                  </a:cubicBezTo>
                  <a:cubicBezTo>
                    <a:pt x="14819" y="5786"/>
                    <a:pt x="11797" y="6301"/>
                    <a:pt x="9065" y="6751"/>
                  </a:cubicBezTo>
                  <a:cubicBezTo>
                    <a:pt x="7715" y="6976"/>
                    <a:pt x="6429" y="7169"/>
                    <a:pt x="5368" y="7297"/>
                  </a:cubicBezTo>
                  <a:cubicBezTo>
                    <a:pt x="4340" y="7458"/>
                    <a:pt x="3504" y="7554"/>
                    <a:pt x="3150" y="7554"/>
                  </a:cubicBezTo>
                  <a:lnTo>
                    <a:pt x="3054" y="7522"/>
                  </a:lnTo>
                  <a:cubicBezTo>
                    <a:pt x="2250" y="7490"/>
                    <a:pt x="1608" y="7169"/>
                    <a:pt x="1157" y="6847"/>
                  </a:cubicBezTo>
                  <a:cubicBezTo>
                    <a:pt x="932" y="6719"/>
                    <a:pt x="772" y="6558"/>
                    <a:pt x="643" y="6429"/>
                  </a:cubicBezTo>
                  <a:cubicBezTo>
                    <a:pt x="612" y="6414"/>
                    <a:pt x="588" y="6391"/>
                    <a:pt x="569" y="6367"/>
                  </a:cubicBezTo>
                  <a:lnTo>
                    <a:pt x="569" y="6367"/>
                  </a:lnTo>
                  <a:lnTo>
                    <a:pt x="1286" y="2250"/>
                  </a:lnTo>
                  <a:lnTo>
                    <a:pt x="3793" y="2829"/>
                  </a:lnTo>
                  <a:lnTo>
                    <a:pt x="3825" y="2829"/>
                  </a:lnTo>
                  <a:lnTo>
                    <a:pt x="19190" y="3376"/>
                  </a:lnTo>
                  <a:cubicBezTo>
                    <a:pt x="19223" y="3376"/>
                    <a:pt x="19287" y="3376"/>
                    <a:pt x="19319" y="3343"/>
                  </a:cubicBezTo>
                  <a:cubicBezTo>
                    <a:pt x="19319" y="3343"/>
                    <a:pt x="19673" y="3118"/>
                    <a:pt x="20058" y="2893"/>
                  </a:cubicBezTo>
                  <a:cubicBezTo>
                    <a:pt x="20444" y="2636"/>
                    <a:pt x="20894" y="2347"/>
                    <a:pt x="21119" y="2122"/>
                  </a:cubicBezTo>
                  <a:cubicBezTo>
                    <a:pt x="21280" y="1993"/>
                    <a:pt x="21537" y="1736"/>
                    <a:pt x="21826" y="1447"/>
                  </a:cubicBezTo>
                  <a:cubicBezTo>
                    <a:pt x="22083" y="1158"/>
                    <a:pt x="22405" y="868"/>
                    <a:pt x="22630" y="643"/>
                  </a:cubicBezTo>
                  <a:cubicBezTo>
                    <a:pt x="22662" y="579"/>
                    <a:pt x="22759" y="547"/>
                    <a:pt x="22855" y="547"/>
                  </a:cubicBezTo>
                  <a:close/>
                  <a:moveTo>
                    <a:pt x="22855" y="0"/>
                  </a:moveTo>
                  <a:cubicBezTo>
                    <a:pt x="22630" y="0"/>
                    <a:pt x="22405" y="97"/>
                    <a:pt x="22212" y="257"/>
                  </a:cubicBezTo>
                  <a:cubicBezTo>
                    <a:pt x="22019" y="483"/>
                    <a:pt x="21698" y="804"/>
                    <a:pt x="21441" y="1093"/>
                  </a:cubicBezTo>
                  <a:cubicBezTo>
                    <a:pt x="21151" y="1350"/>
                    <a:pt x="20894" y="1608"/>
                    <a:pt x="20766" y="1736"/>
                  </a:cubicBezTo>
                  <a:cubicBezTo>
                    <a:pt x="20605" y="1897"/>
                    <a:pt x="20155" y="2186"/>
                    <a:pt x="19769" y="2443"/>
                  </a:cubicBezTo>
                  <a:cubicBezTo>
                    <a:pt x="19511" y="2594"/>
                    <a:pt x="19281" y="2745"/>
                    <a:pt x="19158" y="2828"/>
                  </a:cubicBezTo>
                  <a:lnTo>
                    <a:pt x="19158" y="2828"/>
                  </a:lnTo>
                  <a:lnTo>
                    <a:pt x="3858" y="2283"/>
                  </a:lnTo>
                  <a:lnTo>
                    <a:pt x="1157" y="1672"/>
                  </a:lnTo>
                  <a:cubicBezTo>
                    <a:pt x="1061" y="1672"/>
                    <a:pt x="997" y="1672"/>
                    <a:pt x="932" y="1704"/>
                  </a:cubicBezTo>
                  <a:cubicBezTo>
                    <a:pt x="868" y="1768"/>
                    <a:pt x="836" y="1833"/>
                    <a:pt x="836" y="1897"/>
                  </a:cubicBezTo>
                  <a:lnTo>
                    <a:pt x="0" y="6397"/>
                  </a:lnTo>
                  <a:cubicBezTo>
                    <a:pt x="0" y="6461"/>
                    <a:pt x="32" y="6558"/>
                    <a:pt x="65" y="6622"/>
                  </a:cubicBezTo>
                  <a:cubicBezTo>
                    <a:pt x="97" y="6622"/>
                    <a:pt x="354" y="6944"/>
                    <a:pt x="868" y="7297"/>
                  </a:cubicBezTo>
                  <a:cubicBezTo>
                    <a:pt x="1383" y="7651"/>
                    <a:pt x="2090" y="8004"/>
                    <a:pt x="3022" y="8069"/>
                  </a:cubicBezTo>
                  <a:lnTo>
                    <a:pt x="3150" y="8069"/>
                  </a:lnTo>
                  <a:cubicBezTo>
                    <a:pt x="3729" y="8069"/>
                    <a:pt x="4983" y="7908"/>
                    <a:pt x="6558" y="7683"/>
                  </a:cubicBezTo>
                  <a:cubicBezTo>
                    <a:pt x="10956" y="7033"/>
                    <a:pt x="17850" y="5787"/>
                    <a:pt x="18945" y="5588"/>
                  </a:cubicBezTo>
                  <a:lnTo>
                    <a:pt x="18945" y="5588"/>
                  </a:lnTo>
                  <a:cubicBezTo>
                    <a:pt x="19176" y="5768"/>
                    <a:pt x="19895" y="6329"/>
                    <a:pt x="20637" y="6911"/>
                  </a:cubicBezTo>
                  <a:cubicBezTo>
                    <a:pt x="21087" y="7265"/>
                    <a:pt x="21537" y="7651"/>
                    <a:pt x="21891" y="7908"/>
                  </a:cubicBezTo>
                  <a:cubicBezTo>
                    <a:pt x="22083" y="8069"/>
                    <a:pt x="22244" y="8197"/>
                    <a:pt x="22341" y="8294"/>
                  </a:cubicBezTo>
                  <a:cubicBezTo>
                    <a:pt x="22469" y="8390"/>
                    <a:pt x="22534" y="8454"/>
                    <a:pt x="22566" y="8486"/>
                  </a:cubicBezTo>
                  <a:cubicBezTo>
                    <a:pt x="22694" y="8583"/>
                    <a:pt x="22855" y="8647"/>
                    <a:pt x="23016" y="8647"/>
                  </a:cubicBezTo>
                  <a:cubicBezTo>
                    <a:pt x="23144" y="8647"/>
                    <a:pt x="23273" y="8615"/>
                    <a:pt x="23369" y="8519"/>
                  </a:cubicBezTo>
                  <a:cubicBezTo>
                    <a:pt x="23498" y="8422"/>
                    <a:pt x="23562" y="8261"/>
                    <a:pt x="23562" y="8101"/>
                  </a:cubicBezTo>
                  <a:cubicBezTo>
                    <a:pt x="23562" y="7998"/>
                    <a:pt x="23536" y="7909"/>
                    <a:pt x="23492" y="7816"/>
                  </a:cubicBezTo>
                  <a:lnTo>
                    <a:pt x="23492" y="7816"/>
                  </a:lnTo>
                  <a:lnTo>
                    <a:pt x="24687" y="8519"/>
                  </a:lnTo>
                  <a:lnTo>
                    <a:pt x="24816" y="8551"/>
                  </a:lnTo>
                  <a:lnTo>
                    <a:pt x="24912" y="8551"/>
                  </a:lnTo>
                  <a:cubicBezTo>
                    <a:pt x="25009" y="8551"/>
                    <a:pt x="25169" y="8551"/>
                    <a:pt x="25330" y="8454"/>
                  </a:cubicBezTo>
                  <a:cubicBezTo>
                    <a:pt x="25427" y="8422"/>
                    <a:pt x="25523" y="8358"/>
                    <a:pt x="25587" y="8261"/>
                  </a:cubicBezTo>
                  <a:cubicBezTo>
                    <a:pt x="25652" y="8165"/>
                    <a:pt x="25716" y="8036"/>
                    <a:pt x="25684" y="7908"/>
                  </a:cubicBezTo>
                  <a:cubicBezTo>
                    <a:pt x="25684" y="7876"/>
                    <a:pt x="25684" y="7811"/>
                    <a:pt x="25684" y="7779"/>
                  </a:cubicBezTo>
                  <a:cubicBezTo>
                    <a:pt x="25664" y="7683"/>
                    <a:pt x="25633" y="7609"/>
                    <a:pt x="25598" y="7545"/>
                  </a:cubicBezTo>
                  <a:lnTo>
                    <a:pt x="25598" y="7545"/>
                  </a:lnTo>
                  <a:lnTo>
                    <a:pt x="26166" y="7844"/>
                  </a:lnTo>
                  <a:cubicBezTo>
                    <a:pt x="26198" y="7860"/>
                    <a:pt x="26230" y="7868"/>
                    <a:pt x="26262" y="7868"/>
                  </a:cubicBezTo>
                  <a:cubicBezTo>
                    <a:pt x="26294" y="7868"/>
                    <a:pt x="26327" y="7860"/>
                    <a:pt x="26359" y="7844"/>
                  </a:cubicBezTo>
                  <a:cubicBezTo>
                    <a:pt x="26359" y="7844"/>
                    <a:pt x="26519" y="7844"/>
                    <a:pt x="26712" y="7715"/>
                  </a:cubicBezTo>
                  <a:cubicBezTo>
                    <a:pt x="26809" y="7683"/>
                    <a:pt x="26905" y="7586"/>
                    <a:pt x="26969" y="7490"/>
                  </a:cubicBezTo>
                  <a:cubicBezTo>
                    <a:pt x="27066" y="7361"/>
                    <a:pt x="27130" y="7233"/>
                    <a:pt x="27098" y="7072"/>
                  </a:cubicBezTo>
                  <a:cubicBezTo>
                    <a:pt x="27098" y="6911"/>
                    <a:pt x="27066" y="6751"/>
                    <a:pt x="27002" y="6622"/>
                  </a:cubicBezTo>
                  <a:cubicBezTo>
                    <a:pt x="26937" y="6494"/>
                    <a:pt x="26873" y="6429"/>
                    <a:pt x="26777" y="6333"/>
                  </a:cubicBezTo>
                  <a:cubicBezTo>
                    <a:pt x="26550" y="6129"/>
                    <a:pt x="26197" y="5878"/>
                    <a:pt x="25829" y="5635"/>
                  </a:cubicBezTo>
                  <a:lnTo>
                    <a:pt x="25829" y="5635"/>
                  </a:lnTo>
                  <a:lnTo>
                    <a:pt x="26648" y="5818"/>
                  </a:lnTo>
                  <a:cubicBezTo>
                    <a:pt x="26680" y="5818"/>
                    <a:pt x="26744" y="5818"/>
                    <a:pt x="26809" y="5786"/>
                  </a:cubicBezTo>
                  <a:cubicBezTo>
                    <a:pt x="26841" y="5786"/>
                    <a:pt x="26937" y="5722"/>
                    <a:pt x="27034" y="5626"/>
                  </a:cubicBezTo>
                  <a:cubicBezTo>
                    <a:pt x="27098" y="5561"/>
                    <a:pt x="27162" y="5497"/>
                    <a:pt x="27227" y="5401"/>
                  </a:cubicBezTo>
                  <a:cubicBezTo>
                    <a:pt x="27259" y="5336"/>
                    <a:pt x="27291" y="5208"/>
                    <a:pt x="27291" y="5079"/>
                  </a:cubicBezTo>
                  <a:cubicBezTo>
                    <a:pt x="27291" y="4951"/>
                    <a:pt x="27227" y="4790"/>
                    <a:pt x="27130" y="4629"/>
                  </a:cubicBezTo>
                  <a:cubicBezTo>
                    <a:pt x="27002" y="4501"/>
                    <a:pt x="26841" y="4372"/>
                    <a:pt x="26616" y="4243"/>
                  </a:cubicBezTo>
                  <a:cubicBezTo>
                    <a:pt x="26552" y="4211"/>
                    <a:pt x="26423" y="4147"/>
                    <a:pt x="26262" y="4083"/>
                  </a:cubicBezTo>
                  <a:cubicBezTo>
                    <a:pt x="25413" y="3748"/>
                    <a:pt x="23449" y="3042"/>
                    <a:pt x="22701" y="2774"/>
                  </a:cubicBezTo>
                  <a:lnTo>
                    <a:pt x="22701" y="2774"/>
                  </a:lnTo>
                  <a:lnTo>
                    <a:pt x="23594" y="1286"/>
                  </a:lnTo>
                  <a:cubicBezTo>
                    <a:pt x="23659" y="1158"/>
                    <a:pt x="23691" y="997"/>
                    <a:pt x="23691" y="868"/>
                  </a:cubicBezTo>
                  <a:cubicBezTo>
                    <a:pt x="23691" y="579"/>
                    <a:pt x="23562" y="290"/>
                    <a:pt x="23305" y="129"/>
                  </a:cubicBezTo>
                  <a:cubicBezTo>
                    <a:pt x="23176" y="32"/>
                    <a:pt x="23016" y="0"/>
                    <a:pt x="22855"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2" name="Google Shape;3562;p62"/>
            <p:cNvSpPr/>
            <p:nvPr/>
          </p:nvSpPr>
          <p:spPr>
            <a:xfrm>
              <a:off x="1661925" y="2524225"/>
              <a:ext cx="708000" cy="1228100"/>
            </a:xfrm>
            <a:custGeom>
              <a:avLst/>
              <a:gdLst/>
              <a:ahLst/>
              <a:cxnLst/>
              <a:rect l="l" t="t" r="r" b="b"/>
              <a:pathLst>
                <a:path w="28320" h="49124" extrusionOk="0">
                  <a:moveTo>
                    <a:pt x="18530" y="1"/>
                  </a:moveTo>
                  <a:cubicBezTo>
                    <a:pt x="17262" y="1"/>
                    <a:pt x="15934" y="417"/>
                    <a:pt x="15751" y="939"/>
                  </a:cubicBezTo>
                  <a:cubicBezTo>
                    <a:pt x="15526" y="1550"/>
                    <a:pt x="15108" y="3447"/>
                    <a:pt x="15366" y="7722"/>
                  </a:cubicBezTo>
                  <a:cubicBezTo>
                    <a:pt x="15623" y="11965"/>
                    <a:pt x="15591" y="17429"/>
                    <a:pt x="15591" y="17429"/>
                  </a:cubicBezTo>
                  <a:cubicBezTo>
                    <a:pt x="15591" y="17429"/>
                    <a:pt x="13598" y="21737"/>
                    <a:pt x="12923" y="23280"/>
                  </a:cubicBezTo>
                  <a:cubicBezTo>
                    <a:pt x="12248" y="24823"/>
                    <a:pt x="1" y="43499"/>
                    <a:pt x="1" y="43499"/>
                  </a:cubicBezTo>
                  <a:lnTo>
                    <a:pt x="10158" y="49124"/>
                  </a:lnTo>
                  <a:cubicBezTo>
                    <a:pt x="10158" y="49124"/>
                    <a:pt x="13694" y="45620"/>
                    <a:pt x="15366" y="44206"/>
                  </a:cubicBezTo>
                  <a:cubicBezTo>
                    <a:pt x="17069" y="42759"/>
                    <a:pt x="28320" y="28294"/>
                    <a:pt x="28159" y="27394"/>
                  </a:cubicBezTo>
                  <a:cubicBezTo>
                    <a:pt x="27998" y="26494"/>
                    <a:pt x="23305" y="21608"/>
                    <a:pt x="23305" y="21608"/>
                  </a:cubicBezTo>
                  <a:cubicBezTo>
                    <a:pt x="23305" y="21608"/>
                    <a:pt x="22437" y="9265"/>
                    <a:pt x="22341" y="8879"/>
                  </a:cubicBezTo>
                  <a:cubicBezTo>
                    <a:pt x="22244" y="8493"/>
                    <a:pt x="20669" y="521"/>
                    <a:pt x="20669" y="521"/>
                  </a:cubicBezTo>
                  <a:cubicBezTo>
                    <a:pt x="20669" y="521"/>
                    <a:pt x="20830" y="361"/>
                    <a:pt x="19384" y="71"/>
                  </a:cubicBezTo>
                  <a:cubicBezTo>
                    <a:pt x="19112" y="23"/>
                    <a:pt x="18823" y="1"/>
                    <a:pt x="1853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3" name="Google Shape;3563;p62"/>
            <p:cNvSpPr/>
            <p:nvPr/>
          </p:nvSpPr>
          <p:spPr>
            <a:xfrm>
              <a:off x="1745500" y="2526000"/>
              <a:ext cx="524775" cy="1109800"/>
            </a:xfrm>
            <a:custGeom>
              <a:avLst/>
              <a:gdLst/>
              <a:ahLst/>
              <a:cxnLst/>
              <a:rect l="l" t="t" r="r" b="b"/>
              <a:pathLst>
                <a:path w="20991" h="44392" extrusionOk="0">
                  <a:moveTo>
                    <a:pt x="14144" y="0"/>
                  </a:moveTo>
                  <a:lnTo>
                    <a:pt x="14144" y="0"/>
                  </a:lnTo>
                  <a:cubicBezTo>
                    <a:pt x="13276" y="161"/>
                    <a:pt x="12537" y="483"/>
                    <a:pt x="12408" y="868"/>
                  </a:cubicBezTo>
                  <a:cubicBezTo>
                    <a:pt x="12183" y="1479"/>
                    <a:pt x="11765" y="3376"/>
                    <a:pt x="12023" y="7651"/>
                  </a:cubicBezTo>
                  <a:cubicBezTo>
                    <a:pt x="12280" y="11894"/>
                    <a:pt x="12248" y="17358"/>
                    <a:pt x="12248" y="17358"/>
                  </a:cubicBezTo>
                  <a:cubicBezTo>
                    <a:pt x="12248" y="17358"/>
                    <a:pt x="12119" y="17712"/>
                    <a:pt x="11862" y="18194"/>
                  </a:cubicBezTo>
                  <a:lnTo>
                    <a:pt x="12087" y="20219"/>
                  </a:lnTo>
                  <a:lnTo>
                    <a:pt x="1" y="39892"/>
                  </a:lnTo>
                  <a:lnTo>
                    <a:pt x="7137" y="44392"/>
                  </a:lnTo>
                  <a:lnTo>
                    <a:pt x="17359" y="34009"/>
                  </a:lnTo>
                  <a:lnTo>
                    <a:pt x="18580" y="36227"/>
                  </a:lnTo>
                  <a:cubicBezTo>
                    <a:pt x="19416" y="35166"/>
                    <a:pt x="20219" y="34074"/>
                    <a:pt x="20991" y="33045"/>
                  </a:cubicBezTo>
                  <a:cubicBezTo>
                    <a:pt x="20444" y="28995"/>
                    <a:pt x="20027" y="25234"/>
                    <a:pt x="20316" y="24559"/>
                  </a:cubicBezTo>
                  <a:cubicBezTo>
                    <a:pt x="20927" y="22984"/>
                    <a:pt x="19544" y="21762"/>
                    <a:pt x="17680" y="20219"/>
                  </a:cubicBezTo>
                  <a:cubicBezTo>
                    <a:pt x="15816" y="18644"/>
                    <a:pt x="16555" y="16651"/>
                    <a:pt x="16555" y="16651"/>
                  </a:cubicBezTo>
                  <a:lnTo>
                    <a:pt x="14112" y="14015"/>
                  </a:lnTo>
                  <a:cubicBezTo>
                    <a:pt x="14112" y="14015"/>
                    <a:pt x="14273" y="5497"/>
                    <a:pt x="14112" y="2090"/>
                  </a:cubicBezTo>
                  <a:cubicBezTo>
                    <a:pt x="14080" y="1543"/>
                    <a:pt x="14112" y="836"/>
                    <a:pt x="14144"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4" name="Google Shape;3564;p62"/>
            <p:cNvSpPr/>
            <p:nvPr/>
          </p:nvSpPr>
          <p:spPr>
            <a:xfrm>
              <a:off x="1745500" y="2598325"/>
              <a:ext cx="511925" cy="1037475"/>
            </a:xfrm>
            <a:custGeom>
              <a:avLst/>
              <a:gdLst/>
              <a:ahLst/>
              <a:cxnLst/>
              <a:rect l="l" t="t" r="r" b="b"/>
              <a:pathLst>
                <a:path w="20477" h="41499" extrusionOk="0">
                  <a:moveTo>
                    <a:pt x="14144" y="0"/>
                  </a:moveTo>
                  <a:cubicBezTo>
                    <a:pt x="13566" y="129"/>
                    <a:pt x="13083" y="290"/>
                    <a:pt x="12633" y="483"/>
                  </a:cubicBezTo>
                  <a:lnTo>
                    <a:pt x="12601" y="483"/>
                  </a:lnTo>
                  <a:cubicBezTo>
                    <a:pt x="12473" y="515"/>
                    <a:pt x="12376" y="579"/>
                    <a:pt x="12248" y="643"/>
                  </a:cubicBezTo>
                  <a:cubicBezTo>
                    <a:pt x="12215" y="1093"/>
                    <a:pt x="12215" y="1608"/>
                    <a:pt x="12215" y="2186"/>
                  </a:cubicBezTo>
                  <a:cubicBezTo>
                    <a:pt x="12215" y="2926"/>
                    <a:pt x="12215" y="3761"/>
                    <a:pt x="12280" y="4726"/>
                  </a:cubicBezTo>
                  <a:cubicBezTo>
                    <a:pt x="12505" y="8037"/>
                    <a:pt x="12537" y="12087"/>
                    <a:pt x="12537" y="13726"/>
                  </a:cubicBezTo>
                  <a:cubicBezTo>
                    <a:pt x="12537" y="14208"/>
                    <a:pt x="12537" y="14498"/>
                    <a:pt x="12537" y="14498"/>
                  </a:cubicBezTo>
                  <a:lnTo>
                    <a:pt x="12505" y="14594"/>
                  </a:lnTo>
                  <a:cubicBezTo>
                    <a:pt x="12505" y="14594"/>
                    <a:pt x="12376" y="14851"/>
                    <a:pt x="12183" y="15301"/>
                  </a:cubicBezTo>
                  <a:cubicBezTo>
                    <a:pt x="12087" y="15430"/>
                    <a:pt x="12023" y="15623"/>
                    <a:pt x="11926" y="15815"/>
                  </a:cubicBezTo>
                  <a:lnTo>
                    <a:pt x="12087" y="17326"/>
                  </a:lnTo>
                  <a:lnTo>
                    <a:pt x="1" y="36999"/>
                  </a:lnTo>
                  <a:lnTo>
                    <a:pt x="7137" y="41499"/>
                  </a:lnTo>
                  <a:lnTo>
                    <a:pt x="16973" y="31534"/>
                  </a:lnTo>
                  <a:cubicBezTo>
                    <a:pt x="16941" y="31502"/>
                    <a:pt x="16941" y="31502"/>
                    <a:pt x="16941" y="31502"/>
                  </a:cubicBezTo>
                  <a:cubicBezTo>
                    <a:pt x="16362" y="30538"/>
                    <a:pt x="15976" y="29895"/>
                    <a:pt x="15944" y="29863"/>
                  </a:cubicBezTo>
                  <a:lnTo>
                    <a:pt x="20477" y="25877"/>
                  </a:lnTo>
                  <a:cubicBezTo>
                    <a:pt x="20316" y="24462"/>
                    <a:pt x="20219" y="23273"/>
                    <a:pt x="20219" y="22502"/>
                  </a:cubicBezTo>
                  <a:cubicBezTo>
                    <a:pt x="20219" y="22084"/>
                    <a:pt x="20252" y="21794"/>
                    <a:pt x="20316" y="21666"/>
                  </a:cubicBezTo>
                  <a:cubicBezTo>
                    <a:pt x="20412" y="21409"/>
                    <a:pt x="20444" y="21151"/>
                    <a:pt x="20444" y="20926"/>
                  </a:cubicBezTo>
                  <a:cubicBezTo>
                    <a:pt x="20477" y="19673"/>
                    <a:pt x="19223" y="18612"/>
                    <a:pt x="17680" y="17326"/>
                  </a:cubicBezTo>
                  <a:cubicBezTo>
                    <a:pt x="16651" y="16458"/>
                    <a:pt x="16426" y="15462"/>
                    <a:pt x="16426" y="14723"/>
                  </a:cubicBezTo>
                  <a:cubicBezTo>
                    <a:pt x="16426" y="14144"/>
                    <a:pt x="16555" y="13758"/>
                    <a:pt x="16555" y="13758"/>
                  </a:cubicBezTo>
                  <a:lnTo>
                    <a:pt x="14112" y="11122"/>
                  </a:lnTo>
                  <a:cubicBezTo>
                    <a:pt x="14112" y="11122"/>
                    <a:pt x="14176" y="7329"/>
                    <a:pt x="14176" y="3793"/>
                  </a:cubicBezTo>
                  <a:cubicBezTo>
                    <a:pt x="14176" y="2411"/>
                    <a:pt x="14176" y="1061"/>
                    <a:pt x="14144"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5" name="Google Shape;3565;p62"/>
            <p:cNvSpPr/>
            <p:nvPr/>
          </p:nvSpPr>
          <p:spPr>
            <a:xfrm>
              <a:off x="1655500" y="2517150"/>
              <a:ext cx="716850" cy="1242100"/>
            </a:xfrm>
            <a:custGeom>
              <a:avLst/>
              <a:gdLst/>
              <a:ahLst/>
              <a:cxnLst/>
              <a:rect l="l" t="t" r="r" b="b"/>
              <a:pathLst>
                <a:path w="28674" h="49684" extrusionOk="0">
                  <a:moveTo>
                    <a:pt x="18741" y="547"/>
                  </a:moveTo>
                  <a:cubicBezTo>
                    <a:pt x="19062" y="547"/>
                    <a:pt x="19319" y="579"/>
                    <a:pt x="19608" y="612"/>
                  </a:cubicBezTo>
                  <a:cubicBezTo>
                    <a:pt x="20155" y="740"/>
                    <a:pt x="20476" y="837"/>
                    <a:pt x="20605" y="901"/>
                  </a:cubicBezTo>
                  <a:lnTo>
                    <a:pt x="20680" y="926"/>
                  </a:lnTo>
                  <a:lnTo>
                    <a:pt x="20680" y="926"/>
                  </a:lnTo>
                  <a:cubicBezTo>
                    <a:pt x="20746" y="1266"/>
                    <a:pt x="21097" y="3063"/>
                    <a:pt x="21473" y="4887"/>
                  </a:cubicBezTo>
                  <a:cubicBezTo>
                    <a:pt x="21666" y="5915"/>
                    <a:pt x="21859" y="6944"/>
                    <a:pt x="22019" y="7748"/>
                  </a:cubicBezTo>
                  <a:cubicBezTo>
                    <a:pt x="22116" y="8133"/>
                    <a:pt x="22180" y="8487"/>
                    <a:pt x="22244" y="8744"/>
                  </a:cubicBezTo>
                  <a:cubicBezTo>
                    <a:pt x="22276" y="9001"/>
                    <a:pt x="22309" y="9162"/>
                    <a:pt x="22341" y="9226"/>
                  </a:cubicBezTo>
                  <a:cubicBezTo>
                    <a:pt x="22341" y="9226"/>
                    <a:pt x="22341" y="9323"/>
                    <a:pt x="22373" y="9419"/>
                  </a:cubicBezTo>
                  <a:cubicBezTo>
                    <a:pt x="22469" y="10319"/>
                    <a:pt x="22694" y="13469"/>
                    <a:pt x="22887" y="16362"/>
                  </a:cubicBezTo>
                  <a:cubicBezTo>
                    <a:pt x="22984" y="17809"/>
                    <a:pt x="23080" y="19191"/>
                    <a:pt x="23177" y="20220"/>
                  </a:cubicBezTo>
                  <a:cubicBezTo>
                    <a:pt x="23241" y="21248"/>
                    <a:pt x="23273" y="21923"/>
                    <a:pt x="23273" y="21923"/>
                  </a:cubicBezTo>
                  <a:cubicBezTo>
                    <a:pt x="23273" y="21988"/>
                    <a:pt x="23305" y="22052"/>
                    <a:pt x="23369" y="22084"/>
                  </a:cubicBezTo>
                  <a:cubicBezTo>
                    <a:pt x="23369" y="22084"/>
                    <a:pt x="23659" y="22373"/>
                    <a:pt x="24077" y="22856"/>
                  </a:cubicBezTo>
                  <a:cubicBezTo>
                    <a:pt x="24752" y="23563"/>
                    <a:pt x="25748" y="24656"/>
                    <a:pt x="26584" y="25620"/>
                  </a:cubicBezTo>
                  <a:cubicBezTo>
                    <a:pt x="27034" y="26134"/>
                    <a:pt x="27387" y="26584"/>
                    <a:pt x="27677" y="26970"/>
                  </a:cubicBezTo>
                  <a:cubicBezTo>
                    <a:pt x="27837" y="27163"/>
                    <a:pt x="27934" y="27324"/>
                    <a:pt x="28030" y="27452"/>
                  </a:cubicBezTo>
                  <a:cubicBezTo>
                    <a:pt x="28080" y="27576"/>
                    <a:pt x="28129" y="27662"/>
                    <a:pt x="28150" y="27709"/>
                  </a:cubicBezTo>
                  <a:lnTo>
                    <a:pt x="28127" y="27709"/>
                  </a:lnTo>
                  <a:cubicBezTo>
                    <a:pt x="28127" y="27742"/>
                    <a:pt x="28062" y="27870"/>
                    <a:pt x="27998" y="28031"/>
                  </a:cubicBezTo>
                  <a:cubicBezTo>
                    <a:pt x="27645" y="28706"/>
                    <a:pt x="26777" y="29992"/>
                    <a:pt x="25652" y="31535"/>
                  </a:cubicBezTo>
                  <a:cubicBezTo>
                    <a:pt x="23948" y="33849"/>
                    <a:pt x="21698" y="36806"/>
                    <a:pt x="19705" y="39281"/>
                  </a:cubicBezTo>
                  <a:cubicBezTo>
                    <a:pt x="18708" y="40535"/>
                    <a:pt x="17776" y="41660"/>
                    <a:pt x="17037" y="42560"/>
                  </a:cubicBezTo>
                  <a:cubicBezTo>
                    <a:pt x="16298" y="43428"/>
                    <a:pt x="15719" y="44039"/>
                    <a:pt x="15462" y="44264"/>
                  </a:cubicBezTo>
                  <a:cubicBezTo>
                    <a:pt x="13957" y="45541"/>
                    <a:pt x="11024" y="48423"/>
                    <a:pt x="10359" y="49079"/>
                  </a:cubicBezTo>
                  <a:lnTo>
                    <a:pt x="10359" y="49079"/>
                  </a:lnTo>
                  <a:lnTo>
                    <a:pt x="627" y="43690"/>
                  </a:lnTo>
                  <a:lnTo>
                    <a:pt x="627" y="43690"/>
                  </a:lnTo>
                  <a:cubicBezTo>
                    <a:pt x="1267" y="42712"/>
                    <a:pt x="3940" y="38627"/>
                    <a:pt x="6686" y="34395"/>
                  </a:cubicBezTo>
                  <a:cubicBezTo>
                    <a:pt x="8262" y="31985"/>
                    <a:pt x="9869" y="29509"/>
                    <a:pt x="11090" y="27517"/>
                  </a:cubicBezTo>
                  <a:cubicBezTo>
                    <a:pt x="11733" y="26552"/>
                    <a:pt x="12247" y="25684"/>
                    <a:pt x="12665" y="25009"/>
                  </a:cubicBezTo>
                  <a:cubicBezTo>
                    <a:pt x="13051" y="24366"/>
                    <a:pt x="13308" y="23916"/>
                    <a:pt x="13437" y="23691"/>
                  </a:cubicBezTo>
                  <a:cubicBezTo>
                    <a:pt x="13758" y="22920"/>
                    <a:pt x="14433" y="21441"/>
                    <a:pt x="15012" y="20188"/>
                  </a:cubicBezTo>
                  <a:cubicBezTo>
                    <a:pt x="15301" y="19545"/>
                    <a:pt x="15590" y="18966"/>
                    <a:pt x="15783" y="18548"/>
                  </a:cubicBezTo>
                  <a:cubicBezTo>
                    <a:pt x="15976" y="18098"/>
                    <a:pt x="16105" y="17841"/>
                    <a:pt x="16105" y="17841"/>
                  </a:cubicBezTo>
                  <a:lnTo>
                    <a:pt x="16137" y="17745"/>
                  </a:lnTo>
                  <a:cubicBezTo>
                    <a:pt x="16137" y="17745"/>
                    <a:pt x="16137" y="17455"/>
                    <a:pt x="16137" y="16973"/>
                  </a:cubicBezTo>
                  <a:cubicBezTo>
                    <a:pt x="16137" y="15334"/>
                    <a:pt x="16105" y="11284"/>
                    <a:pt x="15880" y="7973"/>
                  </a:cubicBezTo>
                  <a:cubicBezTo>
                    <a:pt x="15815" y="7008"/>
                    <a:pt x="15815" y="6173"/>
                    <a:pt x="15815" y="5433"/>
                  </a:cubicBezTo>
                  <a:cubicBezTo>
                    <a:pt x="15815" y="2958"/>
                    <a:pt x="16105" y="1737"/>
                    <a:pt x="16265" y="1287"/>
                  </a:cubicBezTo>
                  <a:cubicBezTo>
                    <a:pt x="16265" y="1254"/>
                    <a:pt x="16330" y="1158"/>
                    <a:pt x="16490" y="1062"/>
                  </a:cubicBezTo>
                  <a:cubicBezTo>
                    <a:pt x="16683" y="933"/>
                    <a:pt x="17037" y="804"/>
                    <a:pt x="17455" y="708"/>
                  </a:cubicBezTo>
                  <a:cubicBezTo>
                    <a:pt x="17841" y="612"/>
                    <a:pt x="18291" y="547"/>
                    <a:pt x="18741" y="547"/>
                  </a:cubicBezTo>
                  <a:close/>
                  <a:moveTo>
                    <a:pt x="18741" y="1"/>
                  </a:moveTo>
                  <a:cubicBezTo>
                    <a:pt x="18098" y="1"/>
                    <a:pt x="17423" y="129"/>
                    <a:pt x="16908" y="290"/>
                  </a:cubicBezTo>
                  <a:cubicBezTo>
                    <a:pt x="16619" y="387"/>
                    <a:pt x="16394" y="483"/>
                    <a:pt x="16201" y="612"/>
                  </a:cubicBezTo>
                  <a:cubicBezTo>
                    <a:pt x="16008" y="772"/>
                    <a:pt x="15848" y="901"/>
                    <a:pt x="15751" y="1126"/>
                  </a:cubicBezTo>
                  <a:cubicBezTo>
                    <a:pt x="15558" y="1640"/>
                    <a:pt x="15269" y="2926"/>
                    <a:pt x="15269" y="5433"/>
                  </a:cubicBezTo>
                  <a:cubicBezTo>
                    <a:pt x="15269" y="6173"/>
                    <a:pt x="15301" y="7040"/>
                    <a:pt x="15365" y="8005"/>
                  </a:cubicBezTo>
                  <a:cubicBezTo>
                    <a:pt x="15558" y="11316"/>
                    <a:pt x="15590" y="15334"/>
                    <a:pt x="15590" y="16973"/>
                  </a:cubicBezTo>
                  <a:cubicBezTo>
                    <a:pt x="15590" y="17362"/>
                    <a:pt x="15590" y="17605"/>
                    <a:pt x="15590" y="17684"/>
                  </a:cubicBezTo>
                  <a:lnTo>
                    <a:pt x="15590" y="17684"/>
                  </a:lnTo>
                  <a:cubicBezTo>
                    <a:pt x="15329" y="18236"/>
                    <a:pt x="13547" y="22008"/>
                    <a:pt x="12922" y="23466"/>
                  </a:cubicBezTo>
                  <a:cubicBezTo>
                    <a:pt x="12858" y="23627"/>
                    <a:pt x="12601" y="24109"/>
                    <a:pt x="12215" y="24752"/>
                  </a:cubicBezTo>
                  <a:cubicBezTo>
                    <a:pt x="10801" y="27034"/>
                    <a:pt x="7779" y="31760"/>
                    <a:pt x="5079" y="35906"/>
                  </a:cubicBezTo>
                  <a:cubicBezTo>
                    <a:pt x="3729" y="37996"/>
                    <a:pt x="2476" y="39924"/>
                    <a:pt x="1543" y="41339"/>
                  </a:cubicBezTo>
                  <a:cubicBezTo>
                    <a:pt x="1093" y="42046"/>
                    <a:pt x="708" y="42624"/>
                    <a:pt x="450" y="43010"/>
                  </a:cubicBezTo>
                  <a:cubicBezTo>
                    <a:pt x="193" y="43396"/>
                    <a:pt x="33" y="43621"/>
                    <a:pt x="33" y="43621"/>
                  </a:cubicBezTo>
                  <a:cubicBezTo>
                    <a:pt x="0" y="43685"/>
                    <a:pt x="0" y="43782"/>
                    <a:pt x="0" y="43846"/>
                  </a:cubicBezTo>
                  <a:cubicBezTo>
                    <a:pt x="33" y="43910"/>
                    <a:pt x="65" y="43974"/>
                    <a:pt x="129" y="44007"/>
                  </a:cubicBezTo>
                  <a:lnTo>
                    <a:pt x="10287" y="49664"/>
                  </a:lnTo>
                  <a:cubicBezTo>
                    <a:pt x="10322" y="49676"/>
                    <a:pt x="10362" y="49683"/>
                    <a:pt x="10402" y="49683"/>
                  </a:cubicBezTo>
                  <a:cubicBezTo>
                    <a:pt x="10473" y="49683"/>
                    <a:pt x="10547" y="49661"/>
                    <a:pt x="10608" y="49600"/>
                  </a:cubicBezTo>
                  <a:cubicBezTo>
                    <a:pt x="10608" y="49600"/>
                    <a:pt x="10833" y="49375"/>
                    <a:pt x="11187" y="49021"/>
                  </a:cubicBezTo>
                  <a:cubicBezTo>
                    <a:pt x="12247" y="47993"/>
                    <a:pt x="14562" y="45742"/>
                    <a:pt x="15815" y="44682"/>
                  </a:cubicBezTo>
                  <a:cubicBezTo>
                    <a:pt x="16040" y="44489"/>
                    <a:pt x="16394" y="44103"/>
                    <a:pt x="16876" y="43557"/>
                  </a:cubicBezTo>
                  <a:cubicBezTo>
                    <a:pt x="18516" y="41724"/>
                    <a:pt x="21441" y="38028"/>
                    <a:pt x="23980" y="34685"/>
                  </a:cubicBezTo>
                  <a:cubicBezTo>
                    <a:pt x="25234" y="33013"/>
                    <a:pt x="26391" y="31406"/>
                    <a:pt x="27259" y="30184"/>
                  </a:cubicBezTo>
                  <a:cubicBezTo>
                    <a:pt x="27677" y="29574"/>
                    <a:pt x="28030" y="29027"/>
                    <a:pt x="28255" y="28642"/>
                  </a:cubicBezTo>
                  <a:cubicBezTo>
                    <a:pt x="28384" y="28417"/>
                    <a:pt x="28480" y="28256"/>
                    <a:pt x="28545" y="28095"/>
                  </a:cubicBezTo>
                  <a:cubicBezTo>
                    <a:pt x="28577" y="28031"/>
                    <a:pt x="28609" y="27967"/>
                    <a:pt x="28641" y="27902"/>
                  </a:cubicBezTo>
                  <a:cubicBezTo>
                    <a:pt x="28673" y="27838"/>
                    <a:pt x="28673" y="27774"/>
                    <a:pt x="28673" y="27709"/>
                  </a:cubicBezTo>
                  <a:lnTo>
                    <a:pt x="28673" y="27645"/>
                  </a:lnTo>
                  <a:cubicBezTo>
                    <a:pt x="28641" y="27452"/>
                    <a:pt x="28512" y="27259"/>
                    <a:pt x="28384" y="27034"/>
                  </a:cubicBezTo>
                  <a:cubicBezTo>
                    <a:pt x="27837" y="26231"/>
                    <a:pt x="26712" y="24913"/>
                    <a:pt x="25684" y="23788"/>
                  </a:cubicBezTo>
                  <a:cubicBezTo>
                    <a:pt x="24804" y="22826"/>
                    <a:pt x="24019" y="21982"/>
                    <a:pt x="23810" y="21757"/>
                  </a:cubicBezTo>
                  <a:lnTo>
                    <a:pt x="23810" y="21757"/>
                  </a:lnTo>
                  <a:cubicBezTo>
                    <a:pt x="23764" y="21131"/>
                    <a:pt x="23567" y="18418"/>
                    <a:pt x="23369" y="15655"/>
                  </a:cubicBezTo>
                  <a:cubicBezTo>
                    <a:pt x="23273" y="14080"/>
                    <a:pt x="23144" y="12505"/>
                    <a:pt x="23048" y="11284"/>
                  </a:cubicBezTo>
                  <a:cubicBezTo>
                    <a:pt x="23016" y="10673"/>
                    <a:pt x="22984" y="10158"/>
                    <a:pt x="22919" y="9805"/>
                  </a:cubicBezTo>
                  <a:cubicBezTo>
                    <a:pt x="22919" y="9612"/>
                    <a:pt x="22919" y="9451"/>
                    <a:pt x="22887" y="9355"/>
                  </a:cubicBezTo>
                  <a:cubicBezTo>
                    <a:pt x="22887" y="9291"/>
                    <a:pt x="22887" y="9226"/>
                    <a:pt x="22887" y="9194"/>
                  </a:cubicBezTo>
                  <a:lnTo>
                    <a:pt x="22855" y="9098"/>
                  </a:lnTo>
                  <a:cubicBezTo>
                    <a:pt x="22855" y="9066"/>
                    <a:pt x="22823" y="8873"/>
                    <a:pt x="22759" y="8648"/>
                  </a:cubicBezTo>
                  <a:cubicBezTo>
                    <a:pt x="22566" y="7748"/>
                    <a:pt x="22180" y="5787"/>
                    <a:pt x="21826" y="4019"/>
                  </a:cubicBezTo>
                  <a:cubicBezTo>
                    <a:pt x="21666" y="3151"/>
                    <a:pt x="21505" y="2347"/>
                    <a:pt x="21376" y="1737"/>
                  </a:cubicBezTo>
                  <a:cubicBezTo>
                    <a:pt x="21248" y="1126"/>
                    <a:pt x="21184" y="772"/>
                    <a:pt x="21184" y="772"/>
                  </a:cubicBezTo>
                  <a:lnTo>
                    <a:pt x="21182" y="772"/>
                  </a:lnTo>
                  <a:lnTo>
                    <a:pt x="21182" y="772"/>
                  </a:lnTo>
                  <a:cubicBezTo>
                    <a:pt x="21173" y="660"/>
                    <a:pt x="21114" y="577"/>
                    <a:pt x="21055" y="547"/>
                  </a:cubicBezTo>
                  <a:cubicBezTo>
                    <a:pt x="20959" y="451"/>
                    <a:pt x="20862" y="387"/>
                    <a:pt x="20637" y="322"/>
                  </a:cubicBezTo>
                  <a:cubicBezTo>
                    <a:pt x="20444" y="258"/>
                    <a:pt x="20155" y="194"/>
                    <a:pt x="19705" y="97"/>
                  </a:cubicBezTo>
                  <a:cubicBezTo>
                    <a:pt x="19383" y="33"/>
                    <a:pt x="19062" y="1"/>
                    <a:pt x="18741"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6" name="Google Shape;3566;p62"/>
            <p:cNvSpPr/>
            <p:nvPr/>
          </p:nvSpPr>
          <p:spPr>
            <a:xfrm>
              <a:off x="2159350" y="2939125"/>
              <a:ext cx="140675" cy="185600"/>
            </a:xfrm>
            <a:custGeom>
              <a:avLst/>
              <a:gdLst/>
              <a:ahLst/>
              <a:cxnLst/>
              <a:rect l="l" t="t" r="r" b="b"/>
              <a:pathLst>
                <a:path w="5627" h="7424" extrusionOk="0">
                  <a:moveTo>
                    <a:pt x="934" y="0"/>
                  </a:moveTo>
                  <a:cubicBezTo>
                    <a:pt x="442" y="0"/>
                    <a:pt x="1" y="126"/>
                    <a:pt x="1" y="126"/>
                  </a:cubicBezTo>
                  <a:cubicBezTo>
                    <a:pt x="1" y="126"/>
                    <a:pt x="1" y="2859"/>
                    <a:pt x="1319" y="4530"/>
                  </a:cubicBezTo>
                  <a:cubicBezTo>
                    <a:pt x="2637" y="6169"/>
                    <a:pt x="5626" y="7423"/>
                    <a:pt x="5626" y="7423"/>
                  </a:cubicBezTo>
                  <a:cubicBezTo>
                    <a:pt x="5626" y="7423"/>
                    <a:pt x="4726" y="5269"/>
                    <a:pt x="4598" y="4626"/>
                  </a:cubicBezTo>
                  <a:cubicBezTo>
                    <a:pt x="4469" y="3984"/>
                    <a:pt x="3569" y="3534"/>
                    <a:pt x="3055" y="2634"/>
                  </a:cubicBezTo>
                  <a:cubicBezTo>
                    <a:pt x="2540" y="1733"/>
                    <a:pt x="1962" y="319"/>
                    <a:pt x="1962" y="319"/>
                  </a:cubicBezTo>
                  <a:cubicBezTo>
                    <a:pt x="1700" y="71"/>
                    <a:pt x="1302" y="0"/>
                    <a:pt x="93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7" name="Google Shape;3567;p62"/>
            <p:cNvSpPr/>
            <p:nvPr/>
          </p:nvSpPr>
          <p:spPr>
            <a:xfrm>
              <a:off x="2152925" y="2932625"/>
              <a:ext cx="154325" cy="199000"/>
            </a:xfrm>
            <a:custGeom>
              <a:avLst/>
              <a:gdLst/>
              <a:ahLst/>
              <a:cxnLst/>
              <a:rect l="l" t="t" r="r" b="b"/>
              <a:pathLst>
                <a:path w="6173" h="7960" extrusionOk="0">
                  <a:moveTo>
                    <a:pt x="1158" y="547"/>
                  </a:moveTo>
                  <a:cubicBezTo>
                    <a:pt x="1459" y="547"/>
                    <a:pt x="1789" y="603"/>
                    <a:pt x="1988" y="769"/>
                  </a:cubicBezTo>
                  <a:lnTo>
                    <a:pt x="1988" y="769"/>
                  </a:lnTo>
                  <a:cubicBezTo>
                    <a:pt x="2106" y="1047"/>
                    <a:pt x="2609" y="2207"/>
                    <a:pt x="3087" y="3022"/>
                  </a:cubicBezTo>
                  <a:cubicBezTo>
                    <a:pt x="3376" y="3504"/>
                    <a:pt x="3730" y="3858"/>
                    <a:pt x="4051" y="4179"/>
                  </a:cubicBezTo>
                  <a:cubicBezTo>
                    <a:pt x="4212" y="4308"/>
                    <a:pt x="4340" y="4469"/>
                    <a:pt x="4437" y="4597"/>
                  </a:cubicBezTo>
                  <a:cubicBezTo>
                    <a:pt x="4533" y="4726"/>
                    <a:pt x="4597" y="4822"/>
                    <a:pt x="4597" y="4919"/>
                  </a:cubicBezTo>
                  <a:cubicBezTo>
                    <a:pt x="4630" y="5111"/>
                    <a:pt x="4726" y="5369"/>
                    <a:pt x="4822" y="5690"/>
                  </a:cubicBezTo>
                  <a:cubicBezTo>
                    <a:pt x="4999" y="6166"/>
                    <a:pt x="5223" y="6747"/>
                    <a:pt x="5390" y="7176"/>
                  </a:cubicBezTo>
                  <a:lnTo>
                    <a:pt x="5390" y="7176"/>
                  </a:lnTo>
                  <a:cubicBezTo>
                    <a:pt x="5028" y="6998"/>
                    <a:pt x="4537" y="6740"/>
                    <a:pt x="4019" y="6429"/>
                  </a:cubicBezTo>
                  <a:cubicBezTo>
                    <a:pt x="3183" y="5947"/>
                    <a:pt x="2315" y="5304"/>
                    <a:pt x="1769" y="4597"/>
                  </a:cubicBezTo>
                  <a:cubicBezTo>
                    <a:pt x="1190" y="3858"/>
                    <a:pt x="869" y="2829"/>
                    <a:pt x="708" y="1993"/>
                  </a:cubicBezTo>
                  <a:cubicBezTo>
                    <a:pt x="595" y="1385"/>
                    <a:pt x="562" y="871"/>
                    <a:pt x="552" y="596"/>
                  </a:cubicBezTo>
                  <a:lnTo>
                    <a:pt x="552" y="596"/>
                  </a:lnTo>
                  <a:cubicBezTo>
                    <a:pt x="704" y="570"/>
                    <a:pt x="925" y="547"/>
                    <a:pt x="1158" y="547"/>
                  </a:cubicBezTo>
                  <a:close/>
                  <a:moveTo>
                    <a:pt x="1158" y="1"/>
                  </a:moveTo>
                  <a:cubicBezTo>
                    <a:pt x="644" y="1"/>
                    <a:pt x="226" y="129"/>
                    <a:pt x="194" y="129"/>
                  </a:cubicBezTo>
                  <a:cubicBezTo>
                    <a:pt x="97" y="161"/>
                    <a:pt x="33" y="226"/>
                    <a:pt x="1" y="322"/>
                  </a:cubicBezTo>
                  <a:lnTo>
                    <a:pt x="1" y="386"/>
                  </a:lnTo>
                  <a:cubicBezTo>
                    <a:pt x="1" y="483"/>
                    <a:pt x="1" y="1190"/>
                    <a:pt x="162" y="2090"/>
                  </a:cubicBezTo>
                  <a:cubicBezTo>
                    <a:pt x="354" y="2990"/>
                    <a:pt x="676" y="4083"/>
                    <a:pt x="1351" y="4951"/>
                  </a:cubicBezTo>
                  <a:cubicBezTo>
                    <a:pt x="2058" y="5819"/>
                    <a:pt x="3151" y="6558"/>
                    <a:pt x="4083" y="7104"/>
                  </a:cubicBezTo>
                  <a:cubicBezTo>
                    <a:pt x="5015" y="7619"/>
                    <a:pt x="5787" y="7940"/>
                    <a:pt x="5787" y="7940"/>
                  </a:cubicBezTo>
                  <a:cubicBezTo>
                    <a:pt x="5822" y="7952"/>
                    <a:pt x="5857" y="7959"/>
                    <a:pt x="5893" y="7959"/>
                  </a:cubicBezTo>
                  <a:cubicBezTo>
                    <a:pt x="5954" y="7959"/>
                    <a:pt x="6015" y="7937"/>
                    <a:pt x="6076" y="7876"/>
                  </a:cubicBezTo>
                  <a:cubicBezTo>
                    <a:pt x="6140" y="7812"/>
                    <a:pt x="6173" y="7683"/>
                    <a:pt x="6140" y="7587"/>
                  </a:cubicBezTo>
                  <a:cubicBezTo>
                    <a:pt x="6140" y="7587"/>
                    <a:pt x="5915" y="7040"/>
                    <a:pt x="5690" y="6429"/>
                  </a:cubicBezTo>
                  <a:cubicBezTo>
                    <a:pt x="5562" y="6108"/>
                    <a:pt x="5433" y="5787"/>
                    <a:pt x="5337" y="5497"/>
                  </a:cubicBezTo>
                  <a:cubicBezTo>
                    <a:pt x="5240" y="5208"/>
                    <a:pt x="5144" y="4951"/>
                    <a:pt x="5144" y="4822"/>
                  </a:cubicBezTo>
                  <a:cubicBezTo>
                    <a:pt x="5080" y="4597"/>
                    <a:pt x="4983" y="4436"/>
                    <a:pt x="4855" y="4244"/>
                  </a:cubicBezTo>
                  <a:cubicBezTo>
                    <a:pt x="4469" y="3761"/>
                    <a:pt x="3890" y="3376"/>
                    <a:pt x="3537" y="2765"/>
                  </a:cubicBezTo>
                  <a:cubicBezTo>
                    <a:pt x="3280" y="2315"/>
                    <a:pt x="3022" y="1768"/>
                    <a:pt x="2829" y="1286"/>
                  </a:cubicBezTo>
                  <a:cubicBezTo>
                    <a:pt x="2701" y="1061"/>
                    <a:pt x="2637" y="868"/>
                    <a:pt x="2572" y="708"/>
                  </a:cubicBezTo>
                  <a:cubicBezTo>
                    <a:pt x="2508" y="579"/>
                    <a:pt x="2476" y="483"/>
                    <a:pt x="2476" y="483"/>
                  </a:cubicBezTo>
                  <a:lnTo>
                    <a:pt x="2412" y="386"/>
                  </a:lnTo>
                  <a:cubicBezTo>
                    <a:pt x="2026" y="65"/>
                    <a:pt x="1544" y="1"/>
                    <a:pt x="1158"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8" name="Google Shape;3568;p62"/>
            <p:cNvSpPr/>
            <p:nvPr/>
          </p:nvSpPr>
          <p:spPr>
            <a:xfrm>
              <a:off x="2144100" y="3174525"/>
              <a:ext cx="314225" cy="554975"/>
            </a:xfrm>
            <a:custGeom>
              <a:avLst/>
              <a:gdLst/>
              <a:ahLst/>
              <a:cxnLst/>
              <a:rect l="l" t="t" r="r" b="b"/>
              <a:pathLst>
                <a:path w="12569" h="22199" extrusionOk="0">
                  <a:moveTo>
                    <a:pt x="7683" y="0"/>
                  </a:moveTo>
                  <a:lnTo>
                    <a:pt x="0" y="6815"/>
                  </a:lnTo>
                  <a:cubicBezTo>
                    <a:pt x="0" y="6815"/>
                    <a:pt x="3118" y="11861"/>
                    <a:pt x="4565" y="14754"/>
                  </a:cubicBezTo>
                  <a:cubicBezTo>
                    <a:pt x="6043" y="17679"/>
                    <a:pt x="8004" y="21923"/>
                    <a:pt x="9676" y="22180"/>
                  </a:cubicBezTo>
                  <a:cubicBezTo>
                    <a:pt x="9758" y="22192"/>
                    <a:pt x="9839" y="22198"/>
                    <a:pt x="9918" y="22198"/>
                  </a:cubicBezTo>
                  <a:cubicBezTo>
                    <a:pt x="11474" y="22198"/>
                    <a:pt x="12380" y="19885"/>
                    <a:pt x="12472" y="18997"/>
                  </a:cubicBezTo>
                  <a:cubicBezTo>
                    <a:pt x="12569" y="18065"/>
                    <a:pt x="11186" y="16297"/>
                    <a:pt x="10640" y="12504"/>
                  </a:cubicBezTo>
                  <a:cubicBezTo>
                    <a:pt x="10061" y="8711"/>
                    <a:pt x="8872" y="1382"/>
                    <a:pt x="8872" y="1382"/>
                  </a:cubicBezTo>
                  <a:lnTo>
                    <a:pt x="7683"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9" name="Google Shape;3569;p62"/>
            <p:cNvSpPr/>
            <p:nvPr/>
          </p:nvSpPr>
          <p:spPr>
            <a:xfrm>
              <a:off x="2144100" y="3245225"/>
              <a:ext cx="167175" cy="374525"/>
            </a:xfrm>
            <a:custGeom>
              <a:avLst/>
              <a:gdLst/>
              <a:ahLst/>
              <a:cxnLst/>
              <a:rect l="l" t="t" r="r" b="b"/>
              <a:pathLst>
                <a:path w="6687" h="14981" extrusionOk="0">
                  <a:moveTo>
                    <a:pt x="4533" y="1"/>
                  </a:moveTo>
                  <a:lnTo>
                    <a:pt x="0" y="3987"/>
                  </a:lnTo>
                  <a:cubicBezTo>
                    <a:pt x="0" y="3987"/>
                    <a:pt x="418" y="4662"/>
                    <a:pt x="1029" y="5658"/>
                  </a:cubicBezTo>
                  <a:lnTo>
                    <a:pt x="1415" y="5240"/>
                  </a:lnTo>
                  <a:lnTo>
                    <a:pt x="6686" y="14980"/>
                  </a:lnTo>
                  <a:cubicBezTo>
                    <a:pt x="6686" y="14980"/>
                    <a:pt x="5143" y="5690"/>
                    <a:pt x="4533"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0" name="Google Shape;3570;p62"/>
            <p:cNvSpPr/>
            <p:nvPr/>
          </p:nvSpPr>
          <p:spPr>
            <a:xfrm>
              <a:off x="2169800" y="3376225"/>
              <a:ext cx="141475" cy="243525"/>
            </a:xfrm>
            <a:custGeom>
              <a:avLst/>
              <a:gdLst/>
              <a:ahLst/>
              <a:cxnLst/>
              <a:rect l="l" t="t" r="r" b="b"/>
              <a:pathLst>
                <a:path w="5659" h="9741" extrusionOk="0">
                  <a:moveTo>
                    <a:pt x="5658" y="9740"/>
                  </a:moveTo>
                  <a:lnTo>
                    <a:pt x="387" y="0"/>
                  </a:lnTo>
                  <a:lnTo>
                    <a:pt x="1" y="418"/>
                  </a:lnTo>
                  <a:lnTo>
                    <a:pt x="1" y="418"/>
                  </a:lnTo>
                  <a:lnTo>
                    <a:pt x="387" y="0"/>
                  </a:lnTo>
                  <a:lnTo>
                    <a:pt x="5658" y="9740"/>
                  </a:lnTo>
                  <a:lnTo>
                    <a:pt x="5658" y="974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1" name="Google Shape;3571;p62"/>
            <p:cNvSpPr/>
            <p:nvPr/>
          </p:nvSpPr>
          <p:spPr>
            <a:xfrm>
              <a:off x="2144100" y="3245225"/>
              <a:ext cx="167175" cy="374525"/>
            </a:xfrm>
            <a:custGeom>
              <a:avLst/>
              <a:gdLst/>
              <a:ahLst/>
              <a:cxnLst/>
              <a:rect l="l" t="t" r="r" b="b"/>
              <a:pathLst>
                <a:path w="6687" h="14981" extrusionOk="0">
                  <a:moveTo>
                    <a:pt x="4533" y="1"/>
                  </a:moveTo>
                  <a:lnTo>
                    <a:pt x="0" y="3987"/>
                  </a:lnTo>
                  <a:cubicBezTo>
                    <a:pt x="32" y="4019"/>
                    <a:pt x="418" y="4662"/>
                    <a:pt x="997" y="5626"/>
                  </a:cubicBezTo>
                  <a:cubicBezTo>
                    <a:pt x="997" y="5626"/>
                    <a:pt x="997" y="5626"/>
                    <a:pt x="1029" y="5658"/>
                  </a:cubicBezTo>
                  <a:lnTo>
                    <a:pt x="1415" y="5240"/>
                  </a:lnTo>
                  <a:lnTo>
                    <a:pt x="6686" y="14980"/>
                  </a:lnTo>
                  <a:cubicBezTo>
                    <a:pt x="6686" y="14980"/>
                    <a:pt x="5143" y="5690"/>
                    <a:pt x="4533"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2" name="Google Shape;3572;p62"/>
            <p:cNvSpPr/>
            <p:nvPr/>
          </p:nvSpPr>
          <p:spPr>
            <a:xfrm>
              <a:off x="2136850" y="3167975"/>
              <a:ext cx="325500" cy="568300"/>
            </a:xfrm>
            <a:custGeom>
              <a:avLst/>
              <a:gdLst/>
              <a:ahLst/>
              <a:cxnLst/>
              <a:rect l="l" t="t" r="r" b="b"/>
              <a:pathLst>
                <a:path w="13020" h="22732" extrusionOk="0">
                  <a:moveTo>
                    <a:pt x="7975" y="0"/>
                  </a:moveTo>
                  <a:cubicBezTo>
                    <a:pt x="7915" y="0"/>
                    <a:pt x="7857" y="24"/>
                    <a:pt x="7812" y="69"/>
                  </a:cubicBezTo>
                  <a:cubicBezTo>
                    <a:pt x="7683" y="166"/>
                    <a:pt x="7683" y="326"/>
                    <a:pt x="7780" y="455"/>
                  </a:cubicBezTo>
                  <a:lnTo>
                    <a:pt x="8920" y="1785"/>
                  </a:lnTo>
                  <a:lnTo>
                    <a:pt x="8920" y="1785"/>
                  </a:lnTo>
                  <a:cubicBezTo>
                    <a:pt x="8946" y="1967"/>
                    <a:pt x="9005" y="2366"/>
                    <a:pt x="9098" y="2898"/>
                  </a:cubicBezTo>
                  <a:cubicBezTo>
                    <a:pt x="9451" y="5148"/>
                    <a:pt x="10223" y="9970"/>
                    <a:pt x="10641" y="12798"/>
                  </a:cubicBezTo>
                  <a:cubicBezTo>
                    <a:pt x="10930" y="14663"/>
                    <a:pt x="11412" y="16045"/>
                    <a:pt x="11798" y="17074"/>
                  </a:cubicBezTo>
                  <a:cubicBezTo>
                    <a:pt x="11991" y="17588"/>
                    <a:pt x="12184" y="18038"/>
                    <a:pt x="12280" y="18359"/>
                  </a:cubicBezTo>
                  <a:cubicBezTo>
                    <a:pt x="12409" y="18713"/>
                    <a:pt x="12505" y="19002"/>
                    <a:pt x="12505" y="19163"/>
                  </a:cubicBezTo>
                  <a:lnTo>
                    <a:pt x="12473" y="19227"/>
                  </a:lnTo>
                  <a:cubicBezTo>
                    <a:pt x="12441" y="19613"/>
                    <a:pt x="12216" y="20384"/>
                    <a:pt x="11798" y="21060"/>
                  </a:cubicBezTo>
                  <a:cubicBezTo>
                    <a:pt x="11605" y="21381"/>
                    <a:pt x="11348" y="21670"/>
                    <a:pt x="11091" y="21863"/>
                  </a:cubicBezTo>
                  <a:cubicBezTo>
                    <a:pt x="10834" y="22088"/>
                    <a:pt x="10544" y="22185"/>
                    <a:pt x="10223" y="22185"/>
                  </a:cubicBezTo>
                  <a:lnTo>
                    <a:pt x="10030" y="22185"/>
                  </a:lnTo>
                  <a:cubicBezTo>
                    <a:pt x="9709" y="22152"/>
                    <a:pt x="9291" y="21863"/>
                    <a:pt x="8873" y="21413"/>
                  </a:cubicBezTo>
                  <a:cubicBezTo>
                    <a:pt x="8230" y="20706"/>
                    <a:pt x="7555" y="19645"/>
                    <a:pt x="6912" y="18456"/>
                  </a:cubicBezTo>
                  <a:cubicBezTo>
                    <a:pt x="6269" y="17266"/>
                    <a:pt x="5658" y="16013"/>
                    <a:pt x="5112" y="14920"/>
                  </a:cubicBezTo>
                  <a:cubicBezTo>
                    <a:pt x="3633" y="11963"/>
                    <a:pt x="547" y="6948"/>
                    <a:pt x="547" y="6948"/>
                  </a:cubicBezTo>
                  <a:cubicBezTo>
                    <a:pt x="483" y="6862"/>
                    <a:pt x="390" y="6819"/>
                    <a:pt x="297" y="6819"/>
                  </a:cubicBezTo>
                  <a:cubicBezTo>
                    <a:pt x="251" y="6819"/>
                    <a:pt x="204" y="6830"/>
                    <a:pt x="162" y="6852"/>
                  </a:cubicBezTo>
                  <a:cubicBezTo>
                    <a:pt x="33" y="6916"/>
                    <a:pt x="1" y="7109"/>
                    <a:pt x="65" y="7237"/>
                  </a:cubicBezTo>
                  <a:cubicBezTo>
                    <a:pt x="65" y="7237"/>
                    <a:pt x="258" y="7527"/>
                    <a:pt x="580" y="8041"/>
                  </a:cubicBezTo>
                  <a:cubicBezTo>
                    <a:pt x="1512" y="9616"/>
                    <a:pt x="3537" y="12991"/>
                    <a:pt x="4630" y="15145"/>
                  </a:cubicBezTo>
                  <a:cubicBezTo>
                    <a:pt x="5369" y="16591"/>
                    <a:pt x="6205" y="18392"/>
                    <a:pt x="7105" y="19870"/>
                  </a:cubicBezTo>
                  <a:cubicBezTo>
                    <a:pt x="7555" y="20609"/>
                    <a:pt x="8005" y="21285"/>
                    <a:pt x="8487" y="21767"/>
                  </a:cubicBezTo>
                  <a:cubicBezTo>
                    <a:pt x="8937" y="22281"/>
                    <a:pt x="9419" y="22635"/>
                    <a:pt x="9934" y="22699"/>
                  </a:cubicBezTo>
                  <a:cubicBezTo>
                    <a:pt x="10030" y="22731"/>
                    <a:pt x="10126" y="22731"/>
                    <a:pt x="10223" y="22731"/>
                  </a:cubicBezTo>
                  <a:cubicBezTo>
                    <a:pt x="10673" y="22731"/>
                    <a:pt x="11091" y="22570"/>
                    <a:pt x="11412" y="22313"/>
                  </a:cubicBezTo>
                  <a:cubicBezTo>
                    <a:pt x="11926" y="21895"/>
                    <a:pt x="12312" y="21349"/>
                    <a:pt x="12569" y="20770"/>
                  </a:cubicBezTo>
                  <a:cubicBezTo>
                    <a:pt x="12827" y="20192"/>
                    <a:pt x="12987" y="19645"/>
                    <a:pt x="13019" y="19292"/>
                  </a:cubicBezTo>
                  <a:lnTo>
                    <a:pt x="13019" y="19163"/>
                  </a:lnTo>
                  <a:cubicBezTo>
                    <a:pt x="13019" y="18874"/>
                    <a:pt x="12923" y="18552"/>
                    <a:pt x="12794" y="18199"/>
                  </a:cubicBezTo>
                  <a:cubicBezTo>
                    <a:pt x="12409" y="17074"/>
                    <a:pt x="11605" y="15434"/>
                    <a:pt x="11187" y="12734"/>
                  </a:cubicBezTo>
                  <a:cubicBezTo>
                    <a:pt x="10609" y="8941"/>
                    <a:pt x="9419" y="1612"/>
                    <a:pt x="9419" y="1612"/>
                  </a:cubicBezTo>
                  <a:cubicBezTo>
                    <a:pt x="9419" y="1548"/>
                    <a:pt x="9387" y="1516"/>
                    <a:pt x="9355" y="1484"/>
                  </a:cubicBezTo>
                  <a:lnTo>
                    <a:pt x="8166" y="101"/>
                  </a:lnTo>
                  <a:cubicBezTo>
                    <a:pt x="8114" y="32"/>
                    <a:pt x="8044" y="0"/>
                    <a:pt x="7975"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3" name="Google Shape;3573;p62"/>
            <p:cNvSpPr/>
            <p:nvPr/>
          </p:nvSpPr>
          <p:spPr>
            <a:xfrm>
              <a:off x="2314450" y="3589175"/>
              <a:ext cx="147900" cy="140325"/>
            </a:xfrm>
            <a:custGeom>
              <a:avLst/>
              <a:gdLst/>
              <a:ahLst/>
              <a:cxnLst/>
              <a:rect l="l" t="t" r="r" b="b"/>
              <a:pathLst>
                <a:path w="5916" h="5613" extrusionOk="0">
                  <a:moveTo>
                    <a:pt x="4983" y="1"/>
                  </a:moveTo>
                  <a:cubicBezTo>
                    <a:pt x="4501" y="547"/>
                    <a:pt x="3762" y="1158"/>
                    <a:pt x="2605" y="1672"/>
                  </a:cubicBezTo>
                  <a:cubicBezTo>
                    <a:pt x="1544" y="2154"/>
                    <a:pt x="644" y="2379"/>
                    <a:pt x="1" y="2476"/>
                  </a:cubicBezTo>
                  <a:cubicBezTo>
                    <a:pt x="965" y="4147"/>
                    <a:pt x="1962" y="5465"/>
                    <a:pt x="2862" y="5594"/>
                  </a:cubicBezTo>
                  <a:cubicBezTo>
                    <a:pt x="2944" y="5606"/>
                    <a:pt x="3025" y="5612"/>
                    <a:pt x="3104" y="5612"/>
                  </a:cubicBezTo>
                  <a:cubicBezTo>
                    <a:pt x="4660" y="5612"/>
                    <a:pt x="5566" y="3299"/>
                    <a:pt x="5658" y="2411"/>
                  </a:cubicBezTo>
                  <a:cubicBezTo>
                    <a:pt x="5690" y="1865"/>
                    <a:pt x="5915" y="290"/>
                    <a:pt x="4983"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4" name="Google Shape;3574;p62"/>
            <p:cNvSpPr/>
            <p:nvPr/>
          </p:nvSpPr>
          <p:spPr>
            <a:xfrm>
              <a:off x="2307225" y="3582450"/>
              <a:ext cx="156725" cy="153825"/>
            </a:xfrm>
            <a:custGeom>
              <a:avLst/>
              <a:gdLst/>
              <a:ahLst/>
              <a:cxnLst/>
              <a:rect l="l" t="t" r="r" b="b"/>
              <a:pathLst>
                <a:path w="6269" h="6153" extrusionOk="0">
                  <a:moveTo>
                    <a:pt x="5359" y="606"/>
                  </a:moveTo>
                  <a:cubicBezTo>
                    <a:pt x="5470" y="689"/>
                    <a:pt x="5548" y="817"/>
                    <a:pt x="5594" y="977"/>
                  </a:cubicBezTo>
                  <a:cubicBezTo>
                    <a:pt x="5690" y="1202"/>
                    <a:pt x="5722" y="1523"/>
                    <a:pt x="5722" y="1813"/>
                  </a:cubicBezTo>
                  <a:cubicBezTo>
                    <a:pt x="5722" y="2166"/>
                    <a:pt x="5690" y="2455"/>
                    <a:pt x="5658" y="2648"/>
                  </a:cubicBezTo>
                  <a:cubicBezTo>
                    <a:pt x="5626" y="3034"/>
                    <a:pt x="5401" y="3805"/>
                    <a:pt x="4983" y="4481"/>
                  </a:cubicBezTo>
                  <a:cubicBezTo>
                    <a:pt x="4790" y="4802"/>
                    <a:pt x="4533" y="5091"/>
                    <a:pt x="4276" y="5284"/>
                  </a:cubicBezTo>
                  <a:cubicBezTo>
                    <a:pt x="4019" y="5509"/>
                    <a:pt x="3729" y="5606"/>
                    <a:pt x="3408" y="5606"/>
                  </a:cubicBezTo>
                  <a:lnTo>
                    <a:pt x="3215" y="5606"/>
                  </a:lnTo>
                  <a:cubicBezTo>
                    <a:pt x="2861" y="5541"/>
                    <a:pt x="2411" y="5252"/>
                    <a:pt x="1929" y="4706"/>
                  </a:cubicBezTo>
                  <a:cubicBezTo>
                    <a:pt x="1540" y="4233"/>
                    <a:pt x="1126" y="3615"/>
                    <a:pt x="709" y="2936"/>
                  </a:cubicBezTo>
                  <a:lnTo>
                    <a:pt x="709" y="2936"/>
                  </a:lnTo>
                  <a:cubicBezTo>
                    <a:pt x="1328" y="2816"/>
                    <a:pt x="2094" y="2593"/>
                    <a:pt x="2990" y="2198"/>
                  </a:cubicBezTo>
                  <a:cubicBezTo>
                    <a:pt x="4077" y="1728"/>
                    <a:pt x="4842" y="1123"/>
                    <a:pt x="5359" y="606"/>
                  </a:cubicBezTo>
                  <a:close/>
                  <a:moveTo>
                    <a:pt x="5292" y="0"/>
                  </a:moveTo>
                  <a:cubicBezTo>
                    <a:pt x="5212" y="0"/>
                    <a:pt x="5128" y="37"/>
                    <a:pt x="5079" y="109"/>
                  </a:cubicBezTo>
                  <a:cubicBezTo>
                    <a:pt x="4629" y="591"/>
                    <a:pt x="3922" y="1202"/>
                    <a:pt x="2765" y="1716"/>
                  </a:cubicBezTo>
                  <a:cubicBezTo>
                    <a:pt x="1736" y="2166"/>
                    <a:pt x="868" y="2391"/>
                    <a:pt x="258" y="2488"/>
                  </a:cubicBezTo>
                  <a:cubicBezTo>
                    <a:pt x="161" y="2488"/>
                    <a:pt x="97" y="2552"/>
                    <a:pt x="33" y="2648"/>
                  </a:cubicBezTo>
                  <a:cubicBezTo>
                    <a:pt x="1" y="2713"/>
                    <a:pt x="1" y="2809"/>
                    <a:pt x="65" y="2873"/>
                  </a:cubicBezTo>
                  <a:cubicBezTo>
                    <a:pt x="547" y="3709"/>
                    <a:pt x="1029" y="4481"/>
                    <a:pt x="1543" y="5059"/>
                  </a:cubicBezTo>
                  <a:cubicBezTo>
                    <a:pt x="2026" y="5638"/>
                    <a:pt x="2540" y="6056"/>
                    <a:pt x="3119" y="6120"/>
                  </a:cubicBezTo>
                  <a:cubicBezTo>
                    <a:pt x="3215" y="6152"/>
                    <a:pt x="3311" y="6152"/>
                    <a:pt x="3408" y="6152"/>
                  </a:cubicBezTo>
                  <a:cubicBezTo>
                    <a:pt x="3858" y="6152"/>
                    <a:pt x="4276" y="5991"/>
                    <a:pt x="4597" y="5734"/>
                  </a:cubicBezTo>
                  <a:cubicBezTo>
                    <a:pt x="5111" y="5316"/>
                    <a:pt x="5497" y="4770"/>
                    <a:pt x="5754" y="4191"/>
                  </a:cubicBezTo>
                  <a:cubicBezTo>
                    <a:pt x="6012" y="3613"/>
                    <a:pt x="6172" y="3066"/>
                    <a:pt x="6204" y="2713"/>
                  </a:cubicBezTo>
                  <a:cubicBezTo>
                    <a:pt x="6237" y="2520"/>
                    <a:pt x="6269" y="2198"/>
                    <a:pt x="6269" y="1813"/>
                  </a:cubicBezTo>
                  <a:cubicBezTo>
                    <a:pt x="6269" y="1491"/>
                    <a:pt x="6237" y="1137"/>
                    <a:pt x="6108" y="784"/>
                  </a:cubicBezTo>
                  <a:cubicBezTo>
                    <a:pt x="5979" y="462"/>
                    <a:pt x="5754" y="141"/>
                    <a:pt x="5369" y="12"/>
                  </a:cubicBezTo>
                  <a:cubicBezTo>
                    <a:pt x="5345" y="4"/>
                    <a:pt x="5318" y="0"/>
                    <a:pt x="5292"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5" name="Google Shape;3575;p62"/>
            <p:cNvSpPr/>
            <p:nvPr/>
          </p:nvSpPr>
          <p:spPr>
            <a:xfrm>
              <a:off x="2013100" y="2523650"/>
              <a:ext cx="178425" cy="93975"/>
            </a:xfrm>
            <a:custGeom>
              <a:avLst/>
              <a:gdLst/>
              <a:ahLst/>
              <a:cxnLst/>
              <a:rect l="l" t="t" r="r" b="b"/>
              <a:pathLst>
                <a:path w="7137" h="3759" extrusionOk="0">
                  <a:moveTo>
                    <a:pt x="4044" y="1"/>
                  </a:moveTo>
                  <a:cubicBezTo>
                    <a:pt x="2559" y="1"/>
                    <a:pt x="781" y="285"/>
                    <a:pt x="611" y="769"/>
                  </a:cubicBezTo>
                  <a:cubicBezTo>
                    <a:pt x="483" y="1155"/>
                    <a:pt x="1" y="2312"/>
                    <a:pt x="1254" y="3759"/>
                  </a:cubicBezTo>
                  <a:cubicBezTo>
                    <a:pt x="2144" y="3303"/>
                    <a:pt x="3430" y="2832"/>
                    <a:pt x="4904" y="2832"/>
                  </a:cubicBezTo>
                  <a:cubicBezTo>
                    <a:pt x="5613" y="2832"/>
                    <a:pt x="6365" y="2941"/>
                    <a:pt x="7137" y="3212"/>
                  </a:cubicBezTo>
                  <a:cubicBezTo>
                    <a:pt x="6847" y="1734"/>
                    <a:pt x="6622" y="544"/>
                    <a:pt x="6622" y="544"/>
                  </a:cubicBezTo>
                  <a:cubicBezTo>
                    <a:pt x="6622" y="544"/>
                    <a:pt x="6783" y="384"/>
                    <a:pt x="5337" y="94"/>
                  </a:cubicBezTo>
                  <a:cubicBezTo>
                    <a:pt x="4981" y="31"/>
                    <a:pt x="4528" y="1"/>
                    <a:pt x="4044"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6" name="Google Shape;3576;p62"/>
            <p:cNvSpPr/>
            <p:nvPr/>
          </p:nvSpPr>
          <p:spPr>
            <a:xfrm>
              <a:off x="2013100" y="2524400"/>
              <a:ext cx="86025" cy="93225"/>
            </a:xfrm>
            <a:custGeom>
              <a:avLst/>
              <a:gdLst/>
              <a:ahLst/>
              <a:cxnLst/>
              <a:rect l="l" t="t" r="r" b="b"/>
              <a:pathLst>
                <a:path w="3441" h="3729" extrusionOk="0">
                  <a:moveTo>
                    <a:pt x="3440" y="0"/>
                  </a:moveTo>
                  <a:lnTo>
                    <a:pt x="3440" y="0"/>
                  </a:lnTo>
                  <a:cubicBezTo>
                    <a:pt x="2122" y="64"/>
                    <a:pt x="772" y="322"/>
                    <a:pt x="611" y="739"/>
                  </a:cubicBezTo>
                  <a:cubicBezTo>
                    <a:pt x="483" y="1125"/>
                    <a:pt x="1" y="2282"/>
                    <a:pt x="1254" y="3729"/>
                  </a:cubicBezTo>
                  <a:cubicBezTo>
                    <a:pt x="1833" y="3440"/>
                    <a:pt x="2572" y="3118"/>
                    <a:pt x="3440" y="2957"/>
                  </a:cubicBezTo>
                  <a:cubicBezTo>
                    <a:pt x="3440" y="2668"/>
                    <a:pt x="3408" y="2379"/>
                    <a:pt x="3408" y="2154"/>
                  </a:cubicBezTo>
                  <a:cubicBezTo>
                    <a:pt x="3376" y="1607"/>
                    <a:pt x="3408" y="868"/>
                    <a:pt x="3440"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7" name="Google Shape;3577;p62"/>
            <p:cNvSpPr/>
            <p:nvPr/>
          </p:nvSpPr>
          <p:spPr>
            <a:xfrm>
              <a:off x="2023550" y="2524400"/>
              <a:ext cx="75575" cy="93225"/>
            </a:xfrm>
            <a:custGeom>
              <a:avLst/>
              <a:gdLst/>
              <a:ahLst/>
              <a:cxnLst/>
              <a:rect l="l" t="t" r="r" b="b"/>
              <a:pathLst>
                <a:path w="3023" h="3729" extrusionOk="0">
                  <a:moveTo>
                    <a:pt x="3022" y="0"/>
                  </a:moveTo>
                  <a:lnTo>
                    <a:pt x="3022" y="0"/>
                  </a:lnTo>
                  <a:cubicBezTo>
                    <a:pt x="1704" y="64"/>
                    <a:pt x="386" y="322"/>
                    <a:pt x="193" y="739"/>
                  </a:cubicBezTo>
                  <a:cubicBezTo>
                    <a:pt x="129" y="932"/>
                    <a:pt x="1" y="1286"/>
                    <a:pt x="1" y="1736"/>
                  </a:cubicBezTo>
                  <a:cubicBezTo>
                    <a:pt x="1" y="2218"/>
                    <a:pt x="129" y="2797"/>
                    <a:pt x="611" y="3407"/>
                  </a:cubicBezTo>
                  <a:cubicBezTo>
                    <a:pt x="676" y="3504"/>
                    <a:pt x="772" y="3632"/>
                    <a:pt x="836" y="3729"/>
                  </a:cubicBezTo>
                  <a:cubicBezTo>
                    <a:pt x="1061" y="3632"/>
                    <a:pt x="1254" y="3536"/>
                    <a:pt x="1479" y="3440"/>
                  </a:cubicBezTo>
                  <a:lnTo>
                    <a:pt x="1511" y="3440"/>
                  </a:lnTo>
                  <a:cubicBezTo>
                    <a:pt x="1961" y="3247"/>
                    <a:pt x="2444" y="3086"/>
                    <a:pt x="3022" y="2957"/>
                  </a:cubicBezTo>
                  <a:cubicBezTo>
                    <a:pt x="3022" y="2668"/>
                    <a:pt x="2990" y="2379"/>
                    <a:pt x="2990" y="2154"/>
                  </a:cubicBezTo>
                  <a:cubicBezTo>
                    <a:pt x="2990" y="1961"/>
                    <a:pt x="2990" y="1736"/>
                    <a:pt x="2990" y="1511"/>
                  </a:cubicBezTo>
                  <a:cubicBezTo>
                    <a:pt x="2990" y="1093"/>
                    <a:pt x="2990" y="547"/>
                    <a:pt x="3022"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8" name="Google Shape;3578;p62"/>
            <p:cNvSpPr/>
            <p:nvPr/>
          </p:nvSpPr>
          <p:spPr>
            <a:xfrm>
              <a:off x="2016325" y="2517150"/>
              <a:ext cx="182450" cy="106975"/>
            </a:xfrm>
            <a:custGeom>
              <a:avLst/>
              <a:gdLst/>
              <a:ahLst/>
              <a:cxnLst/>
              <a:rect l="l" t="t" r="r" b="b"/>
              <a:pathLst>
                <a:path w="7298" h="4279" extrusionOk="0">
                  <a:moveTo>
                    <a:pt x="3922" y="515"/>
                  </a:moveTo>
                  <a:cubicBezTo>
                    <a:pt x="4404" y="515"/>
                    <a:pt x="4822" y="547"/>
                    <a:pt x="5175" y="612"/>
                  </a:cubicBezTo>
                  <a:cubicBezTo>
                    <a:pt x="5722" y="740"/>
                    <a:pt x="6043" y="837"/>
                    <a:pt x="6172" y="901"/>
                  </a:cubicBezTo>
                  <a:lnTo>
                    <a:pt x="6247" y="926"/>
                  </a:lnTo>
                  <a:lnTo>
                    <a:pt x="6247" y="926"/>
                  </a:lnTo>
                  <a:cubicBezTo>
                    <a:pt x="6289" y="1149"/>
                    <a:pt x="6451" y="1999"/>
                    <a:pt x="6660" y="3074"/>
                  </a:cubicBezTo>
                  <a:lnTo>
                    <a:pt x="6660" y="3074"/>
                  </a:lnTo>
                  <a:cubicBezTo>
                    <a:pt x="6008" y="2894"/>
                    <a:pt x="5367" y="2830"/>
                    <a:pt x="4790" y="2830"/>
                  </a:cubicBezTo>
                  <a:cubicBezTo>
                    <a:pt x="3359" y="2830"/>
                    <a:pt x="2121" y="3244"/>
                    <a:pt x="1231" y="3689"/>
                  </a:cubicBezTo>
                  <a:lnTo>
                    <a:pt x="1231" y="3689"/>
                  </a:lnTo>
                  <a:cubicBezTo>
                    <a:pt x="687" y="3040"/>
                    <a:pt x="547" y="2477"/>
                    <a:pt x="547" y="2026"/>
                  </a:cubicBezTo>
                  <a:cubicBezTo>
                    <a:pt x="547" y="1608"/>
                    <a:pt x="675" y="1319"/>
                    <a:pt x="740" y="1126"/>
                  </a:cubicBezTo>
                  <a:cubicBezTo>
                    <a:pt x="740" y="1094"/>
                    <a:pt x="868" y="997"/>
                    <a:pt x="1061" y="933"/>
                  </a:cubicBezTo>
                  <a:cubicBezTo>
                    <a:pt x="1350" y="804"/>
                    <a:pt x="1800" y="708"/>
                    <a:pt x="2315" y="644"/>
                  </a:cubicBezTo>
                  <a:cubicBezTo>
                    <a:pt x="2829" y="579"/>
                    <a:pt x="3375" y="515"/>
                    <a:pt x="3922" y="515"/>
                  </a:cubicBezTo>
                  <a:close/>
                  <a:moveTo>
                    <a:pt x="3922" y="1"/>
                  </a:moveTo>
                  <a:cubicBezTo>
                    <a:pt x="3150" y="1"/>
                    <a:pt x="2315" y="65"/>
                    <a:pt x="1640" y="194"/>
                  </a:cubicBezTo>
                  <a:cubicBezTo>
                    <a:pt x="1318" y="290"/>
                    <a:pt x="1029" y="354"/>
                    <a:pt x="772" y="483"/>
                  </a:cubicBezTo>
                  <a:cubicBezTo>
                    <a:pt x="643" y="515"/>
                    <a:pt x="547" y="579"/>
                    <a:pt x="450" y="644"/>
                  </a:cubicBezTo>
                  <a:cubicBezTo>
                    <a:pt x="354" y="740"/>
                    <a:pt x="290" y="837"/>
                    <a:pt x="225" y="933"/>
                  </a:cubicBezTo>
                  <a:cubicBezTo>
                    <a:pt x="161" y="1126"/>
                    <a:pt x="32" y="1512"/>
                    <a:pt x="32" y="2026"/>
                  </a:cubicBezTo>
                  <a:cubicBezTo>
                    <a:pt x="0" y="2637"/>
                    <a:pt x="225" y="3408"/>
                    <a:pt x="932" y="4212"/>
                  </a:cubicBezTo>
                  <a:cubicBezTo>
                    <a:pt x="992" y="4251"/>
                    <a:pt x="1064" y="4279"/>
                    <a:pt x="1133" y="4279"/>
                  </a:cubicBezTo>
                  <a:cubicBezTo>
                    <a:pt x="1176" y="4279"/>
                    <a:pt x="1217" y="4268"/>
                    <a:pt x="1254" y="4244"/>
                  </a:cubicBezTo>
                  <a:cubicBezTo>
                    <a:pt x="2122" y="3826"/>
                    <a:pt x="3343" y="3376"/>
                    <a:pt x="4790" y="3376"/>
                  </a:cubicBezTo>
                  <a:cubicBezTo>
                    <a:pt x="5465" y="3376"/>
                    <a:pt x="6172" y="3472"/>
                    <a:pt x="6943" y="3730"/>
                  </a:cubicBezTo>
                  <a:cubicBezTo>
                    <a:pt x="6961" y="3738"/>
                    <a:pt x="6983" y="3742"/>
                    <a:pt x="7006" y="3742"/>
                  </a:cubicBezTo>
                  <a:cubicBezTo>
                    <a:pt x="7072" y="3742"/>
                    <a:pt x="7154" y="3712"/>
                    <a:pt x="7201" y="3665"/>
                  </a:cubicBezTo>
                  <a:cubicBezTo>
                    <a:pt x="7265" y="3601"/>
                    <a:pt x="7297" y="3505"/>
                    <a:pt x="7265" y="3408"/>
                  </a:cubicBezTo>
                  <a:cubicBezTo>
                    <a:pt x="6976" y="1929"/>
                    <a:pt x="6751" y="772"/>
                    <a:pt x="6751" y="772"/>
                  </a:cubicBezTo>
                  <a:lnTo>
                    <a:pt x="6749" y="772"/>
                  </a:lnTo>
                  <a:lnTo>
                    <a:pt x="6749" y="772"/>
                  </a:lnTo>
                  <a:cubicBezTo>
                    <a:pt x="6740" y="660"/>
                    <a:pt x="6681" y="577"/>
                    <a:pt x="6622" y="547"/>
                  </a:cubicBezTo>
                  <a:cubicBezTo>
                    <a:pt x="6526" y="451"/>
                    <a:pt x="6429" y="387"/>
                    <a:pt x="6204" y="322"/>
                  </a:cubicBezTo>
                  <a:cubicBezTo>
                    <a:pt x="6011" y="258"/>
                    <a:pt x="5722" y="194"/>
                    <a:pt x="5272" y="97"/>
                  </a:cubicBezTo>
                  <a:cubicBezTo>
                    <a:pt x="4886" y="33"/>
                    <a:pt x="4404" y="1"/>
                    <a:pt x="3922"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9" name="Google Shape;3579;p62"/>
            <p:cNvSpPr/>
            <p:nvPr/>
          </p:nvSpPr>
          <p:spPr>
            <a:xfrm>
              <a:off x="2067750" y="3353725"/>
              <a:ext cx="137450" cy="96575"/>
            </a:xfrm>
            <a:custGeom>
              <a:avLst/>
              <a:gdLst/>
              <a:ahLst/>
              <a:cxnLst/>
              <a:rect l="l" t="t" r="r" b="b"/>
              <a:pathLst>
                <a:path w="5498" h="3863" extrusionOk="0">
                  <a:moveTo>
                    <a:pt x="315" y="0"/>
                  </a:moveTo>
                  <a:cubicBezTo>
                    <a:pt x="222" y="0"/>
                    <a:pt x="129" y="43"/>
                    <a:pt x="65" y="129"/>
                  </a:cubicBezTo>
                  <a:cubicBezTo>
                    <a:pt x="0" y="257"/>
                    <a:pt x="65" y="418"/>
                    <a:pt x="193" y="515"/>
                  </a:cubicBezTo>
                  <a:cubicBezTo>
                    <a:pt x="1640" y="1318"/>
                    <a:pt x="2829" y="2122"/>
                    <a:pt x="3697" y="2765"/>
                  </a:cubicBezTo>
                  <a:cubicBezTo>
                    <a:pt x="4115" y="3054"/>
                    <a:pt x="4436" y="3311"/>
                    <a:pt x="4661" y="3504"/>
                  </a:cubicBezTo>
                  <a:cubicBezTo>
                    <a:pt x="4790" y="3600"/>
                    <a:pt x="4854" y="3665"/>
                    <a:pt x="4919" y="3729"/>
                  </a:cubicBezTo>
                  <a:cubicBezTo>
                    <a:pt x="4983" y="3761"/>
                    <a:pt x="5015" y="3793"/>
                    <a:pt x="5015" y="3793"/>
                  </a:cubicBezTo>
                  <a:cubicBezTo>
                    <a:pt x="5060" y="3838"/>
                    <a:pt x="5125" y="3862"/>
                    <a:pt x="5192" y="3862"/>
                  </a:cubicBezTo>
                  <a:cubicBezTo>
                    <a:pt x="5270" y="3862"/>
                    <a:pt x="5349" y="3830"/>
                    <a:pt x="5401" y="3761"/>
                  </a:cubicBezTo>
                  <a:cubicBezTo>
                    <a:pt x="5497" y="3665"/>
                    <a:pt x="5465" y="3472"/>
                    <a:pt x="5369" y="3375"/>
                  </a:cubicBezTo>
                  <a:cubicBezTo>
                    <a:pt x="5369" y="3375"/>
                    <a:pt x="3376" y="1672"/>
                    <a:pt x="451" y="32"/>
                  </a:cubicBezTo>
                  <a:cubicBezTo>
                    <a:pt x="408" y="11"/>
                    <a:pt x="361" y="0"/>
                    <a:pt x="315"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0" name="Google Shape;3580;p62"/>
            <p:cNvSpPr/>
            <p:nvPr/>
          </p:nvSpPr>
          <p:spPr>
            <a:xfrm>
              <a:off x="2120800" y="2560950"/>
              <a:ext cx="365650" cy="417475"/>
            </a:xfrm>
            <a:custGeom>
              <a:avLst/>
              <a:gdLst/>
              <a:ahLst/>
              <a:cxnLst/>
              <a:rect l="l" t="t" r="r" b="b"/>
              <a:pathLst>
                <a:path w="14626" h="16699" extrusionOk="0">
                  <a:moveTo>
                    <a:pt x="9268" y="1"/>
                  </a:moveTo>
                  <a:cubicBezTo>
                    <a:pt x="8970" y="1"/>
                    <a:pt x="8666" y="38"/>
                    <a:pt x="8358" y="113"/>
                  </a:cubicBezTo>
                  <a:cubicBezTo>
                    <a:pt x="6011" y="660"/>
                    <a:pt x="6429" y="1978"/>
                    <a:pt x="6429" y="1978"/>
                  </a:cubicBezTo>
                  <a:cubicBezTo>
                    <a:pt x="6429" y="1978"/>
                    <a:pt x="6018" y="1876"/>
                    <a:pt x="5450" y="1876"/>
                  </a:cubicBezTo>
                  <a:cubicBezTo>
                    <a:pt x="4661" y="1876"/>
                    <a:pt x="3571" y="2072"/>
                    <a:pt x="2861" y="3006"/>
                  </a:cubicBezTo>
                  <a:cubicBezTo>
                    <a:pt x="1639" y="4613"/>
                    <a:pt x="2475" y="6221"/>
                    <a:pt x="2475" y="6221"/>
                  </a:cubicBezTo>
                  <a:cubicBezTo>
                    <a:pt x="2475" y="6221"/>
                    <a:pt x="868" y="7539"/>
                    <a:pt x="418" y="9821"/>
                  </a:cubicBezTo>
                  <a:cubicBezTo>
                    <a:pt x="0" y="12103"/>
                    <a:pt x="3279" y="16218"/>
                    <a:pt x="4050" y="16603"/>
                  </a:cubicBezTo>
                  <a:cubicBezTo>
                    <a:pt x="4169" y="16670"/>
                    <a:pt x="4292" y="16699"/>
                    <a:pt x="4414" y="16699"/>
                  </a:cubicBezTo>
                  <a:cubicBezTo>
                    <a:pt x="5055" y="16699"/>
                    <a:pt x="5690" y="15928"/>
                    <a:pt x="5690" y="15928"/>
                  </a:cubicBezTo>
                  <a:cubicBezTo>
                    <a:pt x="5690" y="15928"/>
                    <a:pt x="4982" y="13614"/>
                    <a:pt x="5561" y="13453"/>
                  </a:cubicBezTo>
                  <a:cubicBezTo>
                    <a:pt x="5599" y="13441"/>
                    <a:pt x="5638" y="13435"/>
                    <a:pt x="5680" y="13435"/>
                  </a:cubicBezTo>
                  <a:cubicBezTo>
                    <a:pt x="6269" y="13435"/>
                    <a:pt x="7168" y="14643"/>
                    <a:pt x="7168" y="14643"/>
                  </a:cubicBezTo>
                  <a:cubicBezTo>
                    <a:pt x="7168" y="14643"/>
                    <a:pt x="7303" y="14828"/>
                    <a:pt x="7499" y="14828"/>
                  </a:cubicBezTo>
                  <a:cubicBezTo>
                    <a:pt x="7686" y="14828"/>
                    <a:pt x="7929" y="14659"/>
                    <a:pt x="8165" y="14000"/>
                  </a:cubicBezTo>
                  <a:cubicBezTo>
                    <a:pt x="8647" y="12617"/>
                    <a:pt x="8679" y="11107"/>
                    <a:pt x="8679" y="11107"/>
                  </a:cubicBezTo>
                  <a:cubicBezTo>
                    <a:pt x="8679" y="11107"/>
                    <a:pt x="14626" y="8471"/>
                    <a:pt x="13726" y="4838"/>
                  </a:cubicBezTo>
                  <a:cubicBezTo>
                    <a:pt x="12970" y="1677"/>
                    <a:pt x="11265" y="1"/>
                    <a:pt x="9268"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1" name="Google Shape;3581;p62"/>
            <p:cNvSpPr/>
            <p:nvPr/>
          </p:nvSpPr>
          <p:spPr>
            <a:xfrm>
              <a:off x="2124000" y="2554125"/>
              <a:ext cx="348800" cy="430975"/>
            </a:xfrm>
            <a:custGeom>
              <a:avLst/>
              <a:gdLst/>
              <a:ahLst/>
              <a:cxnLst/>
              <a:rect l="l" t="t" r="r" b="b"/>
              <a:pathLst>
                <a:path w="13952" h="17239" extrusionOk="0">
                  <a:moveTo>
                    <a:pt x="9130" y="547"/>
                  </a:moveTo>
                  <a:cubicBezTo>
                    <a:pt x="10062" y="547"/>
                    <a:pt x="10898" y="933"/>
                    <a:pt x="11637" y="1672"/>
                  </a:cubicBezTo>
                  <a:cubicBezTo>
                    <a:pt x="12376" y="2443"/>
                    <a:pt x="12955" y="3601"/>
                    <a:pt x="13341" y="5176"/>
                  </a:cubicBezTo>
                  <a:cubicBezTo>
                    <a:pt x="13405" y="5401"/>
                    <a:pt x="13437" y="5626"/>
                    <a:pt x="13437" y="5851"/>
                  </a:cubicBezTo>
                  <a:cubicBezTo>
                    <a:pt x="13437" y="6590"/>
                    <a:pt x="13148" y="7297"/>
                    <a:pt x="12665" y="7940"/>
                  </a:cubicBezTo>
                  <a:cubicBezTo>
                    <a:pt x="11990" y="8872"/>
                    <a:pt x="10930" y="9708"/>
                    <a:pt x="10030" y="10255"/>
                  </a:cubicBezTo>
                  <a:cubicBezTo>
                    <a:pt x="9612" y="10544"/>
                    <a:pt x="9194" y="10769"/>
                    <a:pt x="8905" y="10897"/>
                  </a:cubicBezTo>
                  <a:cubicBezTo>
                    <a:pt x="8776" y="10994"/>
                    <a:pt x="8647" y="11026"/>
                    <a:pt x="8583" y="11090"/>
                  </a:cubicBezTo>
                  <a:cubicBezTo>
                    <a:pt x="8487" y="11122"/>
                    <a:pt x="8455" y="11122"/>
                    <a:pt x="8455" y="11122"/>
                  </a:cubicBezTo>
                  <a:cubicBezTo>
                    <a:pt x="8358" y="11187"/>
                    <a:pt x="8294" y="11251"/>
                    <a:pt x="8294" y="11380"/>
                  </a:cubicBezTo>
                  <a:lnTo>
                    <a:pt x="8294" y="11444"/>
                  </a:lnTo>
                  <a:cubicBezTo>
                    <a:pt x="8262" y="11733"/>
                    <a:pt x="8197" y="13019"/>
                    <a:pt x="7780" y="14176"/>
                  </a:cubicBezTo>
                  <a:cubicBezTo>
                    <a:pt x="7683" y="14498"/>
                    <a:pt x="7555" y="14658"/>
                    <a:pt x="7490" y="14755"/>
                  </a:cubicBezTo>
                  <a:cubicBezTo>
                    <a:pt x="7394" y="14851"/>
                    <a:pt x="7362" y="14851"/>
                    <a:pt x="7362" y="14851"/>
                  </a:cubicBezTo>
                  <a:lnTo>
                    <a:pt x="7297" y="14819"/>
                  </a:lnTo>
                  <a:lnTo>
                    <a:pt x="7265" y="14787"/>
                  </a:lnTo>
                  <a:cubicBezTo>
                    <a:pt x="7233" y="14755"/>
                    <a:pt x="7008" y="14465"/>
                    <a:pt x="6687" y="14112"/>
                  </a:cubicBezTo>
                  <a:cubicBezTo>
                    <a:pt x="6526" y="13951"/>
                    <a:pt x="6365" y="13790"/>
                    <a:pt x="6172" y="13662"/>
                  </a:cubicBezTo>
                  <a:cubicBezTo>
                    <a:pt x="5979" y="13533"/>
                    <a:pt x="5754" y="13437"/>
                    <a:pt x="5529" y="13437"/>
                  </a:cubicBezTo>
                  <a:cubicBezTo>
                    <a:pt x="5465" y="13437"/>
                    <a:pt x="5401" y="13437"/>
                    <a:pt x="5337" y="13469"/>
                  </a:cubicBezTo>
                  <a:cubicBezTo>
                    <a:pt x="5240" y="13501"/>
                    <a:pt x="5176" y="13533"/>
                    <a:pt x="5112" y="13598"/>
                  </a:cubicBezTo>
                  <a:cubicBezTo>
                    <a:pt x="5015" y="13694"/>
                    <a:pt x="4983" y="13823"/>
                    <a:pt x="4951" y="13919"/>
                  </a:cubicBezTo>
                  <a:cubicBezTo>
                    <a:pt x="4951" y="14048"/>
                    <a:pt x="4919" y="14176"/>
                    <a:pt x="4919" y="14305"/>
                  </a:cubicBezTo>
                  <a:cubicBezTo>
                    <a:pt x="4919" y="14690"/>
                    <a:pt x="5015" y="15173"/>
                    <a:pt x="5112" y="15591"/>
                  </a:cubicBezTo>
                  <a:cubicBezTo>
                    <a:pt x="5169" y="15821"/>
                    <a:pt x="5227" y="16016"/>
                    <a:pt x="5264" y="16137"/>
                  </a:cubicBezTo>
                  <a:lnTo>
                    <a:pt x="5264" y="16137"/>
                  </a:lnTo>
                  <a:cubicBezTo>
                    <a:pt x="5196" y="16208"/>
                    <a:pt x="5085" y="16312"/>
                    <a:pt x="4951" y="16426"/>
                  </a:cubicBezTo>
                  <a:cubicBezTo>
                    <a:pt x="4726" y="16587"/>
                    <a:pt x="4469" y="16716"/>
                    <a:pt x="4276" y="16716"/>
                  </a:cubicBezTo>
                  <a:cubicBezTo>
                    <a:pt x="4179" y="16716"/>
                    <a:pt x="4115" y="16683"/>
                    <a:pt x="4019" y="16651"/>
                  </a:cubicBezTo>
                  <a:cubicBezTo>
                    <a:pt x="3986" y="16619"/>
                    <a:pt x="3858" y="16555"/>
                    <a:pt x="3729" y="16426"/>
                  </a:cubicBezTo>
                  <a:cubicBezTo>
                    <a:pt x="3247" y="15944"/>
                    <a:pt x="2411" y="14948"/>
                    <a:pt x="1736" y="13823"/>
                  </a:cubicBezTo>
                  <a:cubicBezTo>
                    <a:pt x="1061" y="12730"/>
                    <a:pt x="515" y="11476"/>
                    <a:pt x="547" y="10544"/>
                  </a:cubicBezTo>
                  <a:cubicBezTo>
                    <a:pt x="547" y="10415"/>
                    <a:pt x="547" y="10287"/>
                    <a:pt x="579" y="10158"/>
                  </a:cubicBezTo>
                  <a:cubicBezTo>
                    <a:pt x="772" y="9065"/>
                    <a:pt x="1254" y="8197"/>
                    <a:pt x="1704" y="7587"/>
                  </a:cubicBezTo>
                  <a:cubicBezTo>
                    <a:pt x="1929" y="7297"/>
                    <a:pt x="2122" y="7072"/>
                    <a:pt x="2283" y="6912"/>
                  </a:cubicBezTo>
                  <a:cubicBezTo>
                    <a:pt x="2379" y="6847"/>
                    <a:pt x="2444" y="6783"/>
                    <a:pt x="2476" y="6751"/>
                  </a:cubicBezTo>
                  <a:lnTo>
                    <a:pt x="2508" y="6687"/>
                  </a:lnTo>
                  <a:lnTo>
                    <a:pt x="2540" y="6687"/>
                  </a:lnTo>
                  <a:cubicBezTo>
                    <a:pt x="2636" y="6622"/>
                    <a:pt x="2669" y="6461"/>
                    <a:pt x="2604" y="6365"/>
                  </a:cubicBezTo>
                  <a:cubicBezTo>
                    <a:pt x="2572" y="6301"/>
                    <a:pt x="2347" y="5851"/>
                    <a:pt x="2347" y="5176"/>
                  </a:cubicBezTo>
                  <a:cubicBezTo>
                    <a:pt x="2347" y="4661"/>
                    <a:pt x="2476" y="4083"/>
                    <a:pt x="2958" y="3440"/>
                  </a:cubicBezTo>
                  <a:cubicBezTo>
                    <a:pt x="3247" y="3022"/>
                    <a:pt x="3665" y="2765"/>
                    <a:pt x="4083" y="2604"/>
                  </a:cubicBezTo>
                  <a:cubicBezTo>
                    <a:pt x="4501" y="2476"/>
                    <a:pt x="4951" y="2411"/>
                    <a:pt x="5304" y="2411"/>
                  </a:cubicBezTo>
                  <a:cubicBezTo>
                    <a:pt x="5594" y="2411"/>
                    <a:pt x="5819" y="2443"/>
                    <a:pt x="5979" y="2476"/>
                  </a:cubicBezTo>
                  <a:cubicBezTo>
                    <a:pt x="6076" y="2476"/>
                    <a:pt x="6140" y="2476"/>
                    <a:pt x="6172" y="2508"/>
                  </a:cubicBezTo>
                  <a:lnTo>
                    <a:pt x="6237" y="2508"/>
                  </a:lnTo>
                  <a:cubicBezTo>
                    <a:pt x="6262" y="2516"/>
                    <a:pt x="6288" y="2520"/>
                    <a:pt x="6314" y="2520"/>
                  </a:cubicBezTo>
                  <a:cubicBezTo>
                    <a:pt x="6382" y="2520"/>
                    <a:pt x="6447" y="2490"/>
                    <a:pt x="6494" y="2443"/>
                  </a:cubicBezTo>
                  <a:cubicBezTo>
                    <a:pt x="6558" y="2347"/>
                    <a:pt x="6590" y="2251"/>
                    <a:pt x="6558" y="2154"/>
                  </a:cubicBezTo>
                  <a:cubicBezTo>
                    <a:pt x="6558" y="2154"/>
                    <a:pt x="6526" y="2090"/>
                    <a:pt x="6526" y="2026"/>
                  </a:cubicBezTo>
                  <a:cubicBezTo>
                    <a:pt x="6526" y="1865"/>
                    <a:pt x="6590" y="1640"/>
                    <a:pt x="6815" y="1383"/>
                  </a:cubicBezTo>
                  <a:cubicBezTo>
                    <a:pt x="7040" y="1126"/>
                    <a:pt x="7458" y="836"/>
                    <a:pt x="8294" y="643"/>
                  </a:cubicBezTo>
                  <a:cubicBezTo>
                    <a:pt x="8583" y="579"/>
                    <a:pt x="8872" y="547"/>
                    <a:pt x="9130" y="547"/>
                  </a:cubicBezTo>
                  <a:close/>
                  <a:moveTo>
                    <a:pt x="9130" y="0"/>
                  </a:moveTo>
                  <a:cubicBezTo>
                    <a:pt x="8840" y="0"/>
                    <a:pt x="8519" y="33"/>
                    <a:pt x="8197" y="129"/>
                  </a:cubicBezTo>
                  <a:cubicBezTo>
                    <a:pt x="7265" y="322"/>
                    <a:pt x="6719" y="675"/>
                    <a:pt x="6397" y="1029"/>
                  </a:cubicBezTo>
                  <a:cubicBezTo>
                    <a:pt x="6117" y="1338"/>
                    <a:pt x="6032" y="1670"/>
                    <a:pt x="6015" y="1921"/>
                  </a:cubicBezTo>
                  <a:lnTo>
                    <a:pt x="6015" y="1921"/>
                  </a:lnTo>
                  <a:cubicBezTo>
                    <a:pt x="5831" y="1892"/>
                    <a:pt x="5584" y="1865"/>
                    <a:pt x="5304" y="1865"/>
                  </a:cubicBezTo>
                  <a:cubicBezTo>
                    <a:pt x="4887" y="1865"/>
                    <a:pt x="4404" y="1929"/>
                    <a:pt x="3890" y="2122"/>
                  </a:cubicBezTo>
                  <a:cubicBezTo>
                    <a:pt x="3408" y="2283"/>
                    <a:pt x="2894" y="2604"/>
                    <a:pt x="2508" y="3118"/>
                  </a:cubicBezTo>
                  <a:cubicBezTo>
                    <a:pt x="1961" y="3858"/>
                    <a:pt x="1801" y="4597"/>
                    <a:pt x="1801" y="5176"/>
                  </a:cubicBezTo>
                  <a:cubicBezTo>
                    <a:pt x="1801" y="5724"/>
                    <a:pt x="1939" y="6162"/>
                    <a:pt x="2034" y="6407"/>
                  </a:cubicBezTo>
                  <a:lnTo>
                    <a:pt x="2034" y="6407"/>
                  </a:lnTo>
                  <a:cubicBezTo>
                    <a:pt x="1607" y="6815"/>
                    <a:pt x="404" y="8099"/>
                    <a:pt x="33" y="10062"/>
                  </a:cubicBezTo>
                  <a:cubicBezTo>
                    <a:pt x="1" y="10222"/>
                    <a:pt x="1" y="10383"/>
                    <a:pt x="1" y="10544"/>
                  </a:cubicBezTo>
                  <a:cubicBezTo>
                    <a:pt x="1" y="11187"/>
                    <a:pt x="193" y="11862"/>
                    <a:pt x="483" y="12569"/>
                  </a:cubicBezTo>
                  <a:cubicBezTo>
                    <a:pt x="933" y="13598"/>
                    <a:pt x="1608" y="14658"/>
                    <a:pt x="2219" y="15494"/>
                  </a:cubicBezTo>
                  <a:cubicBezTo>
                    <a:pt x="2540" y="15912"/>
                    <a:pt x="2861" y="16266"/>
                    <a:pt x="3119" y="16555"/>
                  </a:cubicBezTo>
                  <a:cubicBezTo>
                    <a:pt x="3376" y="16844"/>
                    <a:pt x="3601" y="17037"/>
                    <a:pt x="3794" y="17133"/>
                  </a:cubicBezTo>
                  <a:cubicBezTo>
                    <a:pt x="3899" y="17186"/>
                    <a:pt x="4046" y="17238"/>
                    <a:pt x="4185" y="17238"/>
                  </a:cubicBezTo>
                  <a:cubicBezTo>
                    <a:pt x="4216" y="17238"/>
                    <a:pt x="4246" y="17236"/>
                    <a:pt x="4276" y="17230"/>
                  </a:cubicBezTo>
                  <a:cubicBezTo>
                    <a:pt x="4694" y="17230"/>
                    <a:pt x="5047" y="17005"/>
                    <a:pt x="5337" y="16812"/>
                  </a:cubicBezTo>
                  <a:cubicBezTo>
                    <a:pt x="5594" y="16587"/>
                    <a:pt x="5754" y="16394"/>
                    <a:pt x="5754" y="16362"/>
                  </a:cubicBezTo>
                  <a:cubicBezTo>
                    <a:pt x="5819" y="16298"/>
                    <a:pt x="5851" y="16201"/>
                    <a:pt x="5819" y="16105"/>
                  </a:cubicBezTo>
                  <a:cubicBezTo>
                    <a:pt x="5819" y="16105"/>
                    <a:pt x="5787" y="16041"/>
                    <a:pt x="5754" y="15944"/>
                  </a:cubicBezTo>
                  <a:cubicBezTo>
                    <a:pt x="5658" y="15591"/>
                    <a:pt x="5465" y="14787"/>
                    <a:pt x="5465" y="14305"/>
                  </a:cubicBezTo>
                  <a:cubicBezTo>
                    <a:pt x="5465" y="14144"/>
                    <a:pt x="5465" y="14048"/>
                    <a:pt x="5497" y="14015"/>
                  </a:cubicBezTo>
                  <a:lnTo>
                    <a:pt x="5513" y="13983"/>
                  </a:lnTo>
                  <a:lnTo>
                    <a:pt x="5529" y="13983"/>
                  </a:lnTo>
                  <a:cubicBezTo>
                    <a:pt x="5541" y="13978"/>
                    <a:pt x="5554" y="13975"/>
                    <a:pt x="5569" y="13975"/>
                  </a:cubicBezTo>
                  <a:cubicBezTo>
                    <a:pt x="5639" y="13975"/>
                    <a:pt x="5745" y="14033"/>
                    <a:pt x="5851" y="14112"/>
                  </a:cubicBezTo>
                  <a:cubicBezTo>
                    <a:pt x="6076" y="14273"/>
                    <a:pt x="6333" y="14498"/>
                    <a:pt x="6526" y="14723"/>
                  </a:cubicBezTo>
                  <a:cubicBezTo>
                    <a:pt x="6622" y="14819"/>
                    <a:pt x="6687" y="14916"/>
                    <a:pt x="6751" y="14980"/>
                  </a:cubicBezTo>
                  <a:lnTo>
                    <a:pt x="6815" y="15076"/>
                  </a:lnTo>
                  <a:cubicBezTo>
                    <a:pt x="6815" y="15108"/>
                    <a:pt x="6879" y="15173"/>
                    <a:pt x="6976" y="15237"/>
                  </a:cubicBezTo>
                  <a:cubicBezTo>
                    <a:pt x="7040" y="15301"/>
                    <a:pt x="7169" y="15366"/>
                    <a:pt x="7362" y="15366"/>
                  </a:cubicBezTo>
                  <a:cubicBezTo>
                    <a:pt x="7555" y="15366"/>
                    <a:pt x="7747" y="15301"/>
                    <a:pt x="7876" y="15108"/>
                  </a:cubicBezTo>
                  <a:cubicBezTo>
                    <a:pt x="8037" y="14948"/>
                    <a:pt x="8165" y="14723"/>
                    <a:pt x="8294" y="14369"/>
                  </a:cubicBezTo>
                  <a:cubicBezTo>
                    <a:pt x="8714" y="13188"/>
                    <a:pt x="8791" y="11964"/>
                    <a:pt x="8822" y="11537"/>
                  </a:cubicBezTo>
                  <a:lnTo>
                    <a:pt x="8822" y="11537"/>
                  </a:lnTo>
                  <a:cubicBezTo>
                    <a:pt x="9193" y="11358"/>
                    <a:pt x="10228" y="10828"/>
                    <a:pt x="11283" y="10030"/>
                  </a:cubicBezTo>
                  <a:cubicBezTo>
                    <a:pt x="11958" y="9547"/>
                    <a:pt x="12601" y="8937"/>
                    <a:pt x="13116" y="8229"/>
                  </a:cubicBezTo>
                  <a:cubicBezTo>
                    <a:pt x="13598" y="7522"/>
                    <a:pt x="13951" y="6719"/>
                    <a:pt x="13951" y="5851"/>
                  </a:cubicBezTo>
                  <a:cubicBezTo>
                    <a:pt x="13951" y="5594"/>
                    <a:pt x="13919" y="5304"/>
                    <a:pt x="13855" y="5047"/>
                  </a:cubicBezTo>
                  <a:cubicBezTo>
                    <a:pt x="13469" y="3408"/>
                    <a:pt x="12826" y="2186"/>
                    <a:pt x="12023" y="1318"/>
                  </a:cubicBezTo>
                  <a:cubicBezTo>
                    <a:pt x="11219" y="450"/>
                    <a:pt x="10223" y="0"/>
                    <a:pt x="9130"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2" name="Google Shape;3582;p62"/>
            <p:cNvSpPr/>
            <p:nvPr/>
          </p:nvSpPr>
          <p:spPr>
            <a:xfrm>
              <a:off x="2203550" y="2655875"/>
              <a:ext cx="254775" cy="296875"/>
            </a:xfrm>
            <a:custGeom>
              <a:avLst/>
              <a:gdLst/>
              <a:ahLst/>
              <a:cxnLst/>
              <a:rect l="l" t="t" r="r" b="b"/>
              <a:pathLst>
                <a:path w="10191" h="11875" extrusionOk="0">
                  <a:moveTo>
                    <a:pt x="9689" y="0"/>
                  </a:moveTo>
                  <a:cubicBezTo>
                    <a:pt x="9641" y="0"/>
                    <a:pt x="9591" y="16"/>
                    <a:pt x="9548" y="45"/>
                  </a:cubicBezTo>
                  <a:cubicBezTo>
                    <a:pt x="9451" y="109"/>
                    <a:pt x="9451" y="238"/>
                    <a:pt x="9516" y="334"/>
                  </a:cubicBezTo>
                  <a:cubicBezTo>
                    <a:pt x="9548" y="366"/>
                    <a:pt x="9805" y="752"/>
                    <a:pt x="9805" y="1363"/>
                  </a:cubicBezTo>
                  <a:cubicBezTo>
                    <a:pt x="9805" y="1909"/>
                    <a:pt x="9580" y="2649"/>
                    <a:pt x="8712" y="3549"/>
                  </a:cubicBezTo>
                  <a:cubicBezTo>
                    <a:pt x="7780" y="4481"/>
                    <a:pt x="6173" y="5188"/>
                    <a:pt x="4662" y="5799"/>
                  </a:cubicBezTo>
                  <a:cubicBezTo>
                    <a:pt x="3923" y="6120"/>
                    <a:pt x="3183" y="6410"/>
                    <a:pt x="2572" y="6667"/>
                  </a:cubicBezTo>
                  <a:cubicBezTo>
                    <a:pt x="1962" y="6956"/>
                    <a:pt x="1447" y="7245"/>
                    <a:pt x="1126" y="7567"/>
                  </a:cubicBezTo>
                  <a:cubicBezTo>
                    <a:pt x="547" y="8178"/>
                    <a:pt x="290" y="9110"/>
                    <a:pt x="129" y="9945"/>
                  </a:cubicBezTo>
                  <a:cubicBezTo>
                    <a:pt x="1" y="10813"/>
                    <a:pt x="1" y="11521"/>
                    <a:pt x="1" y="11649"/>
                  </a:cubicBezTo>
                  <a:lnTo>
                    <a:pt x="1" y="11681"/>
                  </a:lnTo>
                  <a:cubicBezTo>
                    <a:pt x="1" y="11778"/>
                    <a:pt x="97" y="11874"/>
                    <a:pt x="226" y="11874"/>
                  </a:cubicBezTo>
                  <a:cubicBezTo>
                    <a:pt x="322" y="11842"/>
                    <a:pt x="419" y="11746"/>
                    <a:pt x="387" y="11649"/>
                  </a:cubicBezTo>
                  <a:cubicBezTo>
                    <a:pt x="387" y="11521"/>
                    <a:pt x="387" y="10813"/>
                    <a:pt x="547" y="10010"/>
                  </a:cubicBezTo>
                  <a:cubicBezTo>
                    <a:pt x="676" y="9206"/>
                    <a:pt x="933" y="8338"/>
                    <a:pt x="1415" y="7824"/>
                  </a:cubicBezTo>
                  <a:cubicBezTo>
                    <a:pt x="1672" y="7599"/>
                    <a:pt x="2122" y="7310"/>
                    <a:pt x="2733" y="7052"/>
                  </a:cubicBezTo>
                  <a:cubicBezTo>
                    <a:pt x="3633" y="6635"/>
                    <a:pt x="4823" y="6217"/>
                    <a:pt x="5980" y="5702"/>
                  </a:cubicBezTo>
                  <a:cubicBezTo>
                    <a:pt x="7105" y="5188"/>
                    <a:pt x="8230" y="4577"/>
                    <a:pt x="9001" y="3838"/>
                  </a:cubicBezTo>
                  <a:cubicBezTo>
                    <a:pt x="9934" y="2906"/>
                    <a:pt x="10191" y="2006"/>
                    <a:pt x="10191" y="1363"/>
                  </a:cubicBezTo>
                  <a:cubicBezTo>
                    <a:pt x="10191" y="591"/>
                    <a:pt x="9837" y="109"/>
                    <a:pt x="9837" y="77"/>
                  </a:cubicBezTo>
                  <a:cubicBezTo>
                    <a:pt x="9802" y="24"/>
                    <a:pt x="9747" y="0"/>
                    <a:pt x="968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3" name="Google Shape;3583;p62"/>
            <p:cNvSpPr/>
            <p:nvPr/>
          </p:nvSpPr>
          <p:spPr>
            <a:xfrm>
              <a:off x="2254175" y="2833475"/>
              <a:ext cx="89250" cy="68800"/>
            </a:xfrm>
            <a:custGeom>
              <a:avLst/>
              <a:gdLst/>
              <a:ahLst/>
              <a:cxnLst/>
              <a:rect l="l" t="t" r="r" b="b"/>
              <a:pathLst>
                <a:path w="3570" h="2752" extrusionOk="0">
                  <a:moveTo>
                    <a:pt x="3356" y="1"/>
                  </a:moveTo>
                  <a:cubicBezTo>
                    <a:pt x="3330" y="1"/>
                    <a:pt x="3304" y="5"/>
                    <a:pt x="3280" y="13"/>
                  </a:cubicBezTo>
                  <a:cubicBezTo>
                    <a:pt x="3280" y="13"/>
                    <a:pt x="2540" y="334"/>
                    <a:pt x="1769" y="784"/>
                  </a:cubicBezTo>
                  <a:cubicBezTo>
                    <a:pt x="1383" y="1009"/>
                    <a:pt x="997" y="1266"/>
                    <a:pt x="676" y="1556"/>
                  </a:cubicBezTo>
                  <a:cubicBezTo>
                    <a:pt x="355" y="1845"/>
                    <a:pt x="97" y="2134"/>
                    <a:pt x="1" y="2488"/>
                  </a:cubicBezTo>
                  <a:cubicBezTo>
                    <a:pt x="1" y="2616"/>
                    <a:pt x="65" y="2713"/>
                    <a:pt x="162" y="2745"/>
                  </a:cubicBezTo>
                  <a:cubicBezTo>
                    <a:pt x="179" y="2749"/>
                    <a:pt x="196" y="2751"/>
                    <a:pt x="212" y="2751"/>
                  </a:cubicBezTo>
                  <a:cubicBezTo>
                    <a:pt x="315" y="2751"/>
                    <a:pt x="391" y="2668"/>
                    <a:pt x="419" y="2584"/>
                  </a:cubicBezTo>
                  <a:cubicBezTo>
                    <a:pt x="451" y="2391"/>
                    <a:pt x="644" y="2102"/>
                    <a:pt x="933" y="1845"/>
                  </a:cubicBezTo>
                  <a:cubicBezTo>
                    <a:pt x="1383" y="1459"/>
                    <a:pt x="1994" y="1106"/>
                    <a:pt x="2508" y="816"/>
                  </a:cubicBezTo>
                  <a:cubicBezTo>
                    <a:pt x="2765" y="688"/>
                    <a:pt x="2990" y="591"/>
                    <a:pt x="3151" y="495"/>
                  </a:cubicBezTo>
                  <a:cubicBezTo>
                    <a:pt x="3344" y="431"/>
                    <a:pt x="3440" y="398"/>
                    <a:pt x="3440" y="398"/>
                  </a:cubicBezTo>
                  <a:cubicBezTo>
                    <a:pt x="3537" y="334"/>
                    <a:pt x="3569" y="238"/>
                    <a:pt x="3537" y="109"/>
                  </a:cubicBezTo>
                  <a:cubicBezTo>
                    <a:pt x="3513" y="37"/>
                    <a:pt x="3434" y="1"/>
                    <a:pt x="335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4" name="Google Shape;3584;p62"/>
            <p:cNvSpPr/>
            <p:nvPr/>
          </p:nvSpPr>
          <p:spPr>
            <a:xfrm>
              <a:off x="1974675" y="4962550"/>
              <a:ext cx="249000" cy="116775"/>
            </a:xfrm>
            <a:custGeom>
              <a:avLst/>
              <a:gdLst/>
              <a:ahLst/>
              <a:cxnLst/>
              <a:rect l="l" t="t" r="r" b="b"/>
              <a:pathLst>
                <a:path w="9960" h="4671" extrusionOk="0">
                  <a:moveTo>
                    <a:pt x="3691" y="1"/>
                  </a:moveTo>
                  <a:lnTo>
                    <a:pt x="413" y="804"/>
                  </a:lnTo>
                  <a:lnTo>
                    <a:pt x="91" y="3311"/>
                  </a:lnTo>
                  <a:cubicBezTo>
                    <a:pt x="1" y="4033"/>
                    <a:pt x="558" y="4671"/>
                    <a:pt x="1288" y="4671"/>
                  </a:cubicBezTo>
                  <a:cubicBezTo>
                    <a:pt x="1339" y="4671"/>
                    <a:pt x="1390" y="4668"/>
                    <a:pt x="1441" y="4661"/>
                  </a:cubicBezTo>
                  <a:lnTo>
                    <a:pt x="9509" y="3890"/>
                  </a:lnTo>
                  <a:cubicBezTo>
                    <a:pt x="9863" y="3858"/>
                    <a:pt x="9959" y="3344"/>
                    <a:pt x="9638" y="3183"/>
                  </a:cubicBezTo>
                  <a:lnTo>
                    <a:pt x="369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5" name="Google Shape;3585;p62"/>
            <p:cNvSpPr/>
            <p:nvPr/>
          </p:nvSpPr>
          <p:spPr>
            <a:xfrm>
              <a:off x="1969700" y="4955525"/>
              <a:ext cx="258000" cy="130800"/>
            </a:xfrm>
            <a:custGeom>
              <a:avLst/>
              <a:gdLst/>
              <a:ahLst/>
              <a:cxnLst/>
              <a:rect l="l" t="t" r="r" b="b"/>
              <a:pathLst>
                <a:path w="10320" h="5232" extrusionOk="0">
                  <a:moveTo>
                    <a:pt x="3864" y="561"/>
                  </a:moveTo>
                  <a:lnTo>
                    <a:pt x="9708" y="3689"/>
                  </a:lnTo>
                  <a:lnTo>
                    <a:pt x="9773" y="3785"/>
                  </a:lnTo>
                  <a:lnTo>
                    <a:pt x="9741" y="3882"/>
                  </a:lnTo>
                  <a:lnTo>
                    <a:pt x="9676" y="3914"/>
                  </a:lnTo>
                  <a:lnTo>
                    <a:pt x="1608" y="4685"/>
                  </a:lnTo>
                  <a:lnTo>
                    <a:pt x="1512" y="4685"/>
                  </a:lnTo>
                  <a:cubicBezTo>
                    <a:pt x="1255" y="4685"/>
                    <a:pt x="997" y="4589"/>
                    <a:pt x="837" y="4396"/>
                  </a:cubicBezTo>
                  <a:cubicBezTo>
                    <a:pt x="644" y="4235"/>
                    <a:pt x="547" y="4010"/>
                    <a:pt x="547" y="3753"/>
                  </a:cubicBezTo>
                  <a:lnTo>
                    <a:pt x="547" y="3625"/>
                  </a:lnTo>
                  <a:lnTo>
                    <a:pt x="869" y="1310"/>
                  </a:lnTo>
                  <a:lnTo>
                    <a:pt x="3864" y="561"/>
                  </a:lnTo>
                  <a:close/>
                  <a:moveTo>
                    <a:pt x="3922" y="0"/>
                  </a:moveTo>
                  <a:cubicBezTo>
                    <a:pt x="3890" y="0"/>
                    <a:pt x="3858" y="8"/>
                    <a:pt x="3826" y="24"/>
                  </a:cubicBezTo>
                  <a:lnTo>
                    <a:pt x="547" y="828"/>
                  </a:lnTo>
                  <a:cubicBezTo>
                    <a:pt x="451" y="860"/>
                    <a:pt x="354" y="924"/>
                    <a:pt x="354" y="1053"/>
                  </a:cubicBezTo>
                  <a:lnTo>
                    <a:pt x="33" y="3528"/>
                  </a:lnTo>
                  <a:cubicBezTo>
                    <a:pt x="33" y="3592"/>
                    <a:pt x="1" y="3689"/>
                    <a:pt x="1" y="3753"/>
                  </a:cubicBezTo>
                  <a:cubicBezTo>
                    <a:pt x="1" y="4557"/>
                    <a:pt x="676" y="5232"/>
                    <a:pt x="1512" y="5232"/>
                  </a:cubicBezTo>
                  <a:lnTo>
                    <a:pt x="1640" y="5232"/>
                  </a:lnTo>
                  <a:lnTo>
                    <a:pt x="9708" y="4428"/>
                  </a:lnTo>
                  <a:cubicBezTo>
                    <a:pt x="9901" y="4428"/>
                    <a:pt x="10062" y="4332"/>
                    <a:pt x="10158" y="4203"/>
                  </a:cubicBezTo>
                  <a:cubicBezTo>
                    <a:pt x="10255" y="4107"/>
                    <a:pt x="10319" y="3946"/>
                    <a:pt x="10319" y="3785"/>
                  </a:cubicBezTo>
                  <a:cubicBezTo>
                    <a:pt x="10319" y="3592"/>
                    <a:pt x="10191" y="3335"/>
                    <a:pt x="9966" y="3239"/>
                  </a:cubicBezTo>
                  <a:lnTo>
                    <a:pt x="4019" y="24"/>
                  </a:lnTo>
                  <a:cubicBezTo>
                    <a:pt x="3987" y="8"/>
                    <a:pt x="3955" y="0"/>
                    <a:pt x="3922"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6" name="Google Shape;3586;p62"/>
            <p:cNvSpPr/>
            <p:nvPr/>
          </p:nvSpPr>
          <p:spPr>
            <a:xfrm>
              <a:off x="1977750" y="5042900"/>
              <a:ext cx="245925" cy="36350"/>
            </a:xfrm>
            <a:custGeom>
              <a:avLst/>
              <a:gdLst/>
              <a:ahLst/>
              <a:cxnLst/>
              <a:rect l="l" t="t" r="r" b="b"/>
              <a:pathLst>
                <a:path w="9837" h="1454" extrusionOk="0">
                  <a:moveTo>
                    <a:pt x="9579" y="1"/>
                  </a:moveTo>
                  <a:lnTo>
                    <a:pt x="9579" y="1"/>
                  </a:lnTo>
                  <a:cubicBezTo>
                    <a:pt x="7683" y="226"/>
                    <a:pt x="4758" y="33"/>
                    <a:pt x="2733" y="355"/>
                  </a:cubicBezTo>
                  <a:cubicBezTo>
                    <a:pt x="1924" y="502"/>
                    <a:pt x="1305" y="554"/>
                    <a:pt x="833" y="554"/>
                  </a:cubicBezTo>
                  <a:cubicBezTo>
                    <a:pt x="479" y="554"/>
                    <a:pt x="207" y="524"/>
                    <a:pt x="0" y="483"/>
                  </a:cubicBezTo>
                  <a:lnTo>
                    <a:pt x="0" y="483"/>
                  </a:lnTo>
                  <a:cubicBezTo>
                    <a:pt x="120" y="1052"/>
                    <a:pt x="603" y="1454"/>
                    <a:pt x="1188" y="1454"/>
                  </a:cubicBezTo>
                  <a:cubicBezTo>
                    <a:pt x="1231" y="1454"/>
                    <a:pt x="1274" y="1452"/>
                    <a:pt x="1318" y="1447"/>
                  </a:cubicBezTo>
                  <a:lnTo>
                    <a:pt x="9386" y="676"/>
                  </a:lnTo>
                  <a:cubicBezTo>
                    <a:pt x="9740" y="644"/>
                    <a:pt x="9836" y="194"/>
                    <a:pt x="957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7" name="Google Shape;3587;p62"/>
            <p:cNvSpPr/>
            <p:nvPr/>
          </p:nvSpPr>
          <p:spPr>
            <a:xfrm>
              <a:off x="1970525" y="5036475"/>
              <a:ext cx="257175" cy="49850"/>
            </a:xfrm>
            <a:custGeom>
              <a:avLst/>
              <a:gdLst/>
              <a:ahLst/>
              <a:cxnLst/>
              <a:rect l="l" t="t" r="r" b="b"/>
              <a:pathLst>
                <a:path w="10287" h="1994" extrusionOk="0">
                  <a:moveTo>
                    <a:pt x="9732" y="532"/>
                  </a:moveTo>
                  <a:lnTo>
                    <a:pt x="9740" y="547"/>
                  </a:lnTo>
                  <a:lnTo>
                    <a:pt x="9708" y="644"/>
                  </a:lnTo>
                  <a:lnTo>
                    <a:pt x="9643" y="676"/>
                  </a:lnTo>
                  <a:lnTo>
                    <a:pt x="1575" y="1447"/>
                  </a:lnTo>
                  <a:lnTo>
                    <a:pt x="1479" y="1447"/>
                  </a:lnTo>
                  <a:cubicBezTo>
                    <a:pt x="1176" y="1447"/>
                    <a:pt x="903" y="1302"/>
                    <a:pt x="727" y="1081"/>
                  </a:cubicBezTo>
                  <a:lnTo>
                    <a:pt x="727" y="1081"/>
                  </a:lnTo>
                  <a:cubicBezTo>
                    <a:pt x="840" y="1089"/>
                    <a:pt x="962" y="1094"/>
                    <a:pt x="1093" y="1094"/>
                  </a:cubicBezTo>
                  <a:cubicBezTo>
                    <a:pt x="1607" y="1094"/>
                    <a:pt x="2250" y="1029"/>
                    <a:pt x="3086" y="901"/>
                  </a:cubicBezTo>
                  <a:cubicBezTo>
                    <a:pt x="4050" y="740"/>
                    <a:pt x="5272" y="676"/>
                    <a:pt x="6493" y="676"/>
                  </a:cubicBezTo>
                  <a:cubicBezTo>
                    <a:pt x="7658" y="645"/>
                    <a:pt x="8793" y="644"/>
                    <a:pt x="9732" y="532"/>
                  </a:cubicBezTo>
                  <a:close/>
                  <a:moveTo>
                    <a:pt x="9836" y="1"/>
                  </a:moveTo>
                  <a:cubicBezTo>
                    <a:pt x="8904" y="97"/>
                    <a:pt x="7715" y="97"/>
                    <a:pt x="6493" y="129"/>
                  </a:cubicBezTo>
                  <a:cubicBezTo>
                    <a:pt x="5272" y="162"/>
                    <a:pt x="4018" y="194"/>
                    <a:pt x="2989" y="354"/>
                  </a:cubicBezTo>
                  <a:cubicBezTo>
                    <a:pt x="2186" y="483"/>
                    <a:pt x="1543" y="547"/>
                    <a:pt x="1093" y="547"/>
                  </a:cubicBezTo>
                  <a:cubicBezTo>
                    <a:pt x="771" y="547"/>
                    <a:pt x="514" y="515"/>
                    <a:pt x="321" y="483"/>
                  </a:cubicBezTo>
                  <a:cubicBezTo>
                    <a:pt x="257" y="483"/>
                    <a:pt x="161" y="483"/>
                    <a:pt x="96" y="547"/>
                  </a:cubicBezTo>
                  <a:cubicBezTo>
                    <a:pt x="32" y="612"/>
                    <a:pt x="0" y="708"/>
                    <a:pt x="32" y="804"/>
                  </a:cubicBezTo>
                  <a:cubicBezTo>
                    <a:pt x="161" y="1479"/>
                    <a:pt x="739" y="1994"/>
                    <a:pt x="1479" y="1994"/>
                  </a:cubicBezTo>
                  <a:lnTo>
                    <a:pt x="1607" y="1994"/>
                  </a:lnTo>
                  <a:lnTo>
                    <a:pt x="9675" y="1190"/>
                  </a:lnTo>
                  <a:cubicBezTo>
                    <a:pt x="9868" y="1190"/>
                    <a:pt x="10029" y="1094"/>
                    <a:pt x="10125" y="965"/>
                  </a:cubicBezTo>
                  <a:cubicBezTo>
                    <a:pt x="10222" y="869"/>
                    <a:pt x="10286" y="708"/>
                    <a:pt x="10286" y="547"/>
                  </a:cubicBezTo>
                  <a:cubicBezTo>
                    <a:pt x="10286" y="387"/>
                    <a:pt x="10190" y="162"/>
                    <a:pt x="10029" y="33"/>
                  </a:cubicBezTo>
                  <a:cubicBezTo>
                    <a:pt x="9965" y="1"/>
                    <a:pt x="9900" y="1"/>
                    <a:pt x="9836"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8" name="Google Shape;3588;p62"/>
            <p:cNvSpPr/>
            <p:nvPr/>
          </p:nvSpPr>
          <p:spPr>
            <a:xfrm>
              <a:off x="1259325" y="4948900"/>
              <a:ext cx="232650" cy="183350"/>
            </a:xfrm>
            <a:custGeom>
              <a:avLst/>
              <a:gdLst/>
              <a:ahLst/>
              <a:cxnLst/>
              <a:rect l="l" t="t" r="r" b="b"/>
              <a:pathLst>
                <a:path w="9306" h="7334" extrusionOk="0">
                  <a:moveTo>
                    <a:pt x="2379" y="0"/>
                  </a:moveTo>
                  <a:lnTo>
                    <a:pt x="450" y="1929"/>
                  </a:lnTo>
                  <a:cubicBezTo>
                    <a:pt x="0" y="2379"/>
                    <a:pt x="0" y="3086"/>
                    <a:pt x="450" y="3536"/>
                  </a:cubicBezTo>
                  <a:lnTo>
                    <a:pt x="4018" y="6943"/>
                  </a:lnTo>
                  <a:lnTo>
                    <a:pt x="8390" y="7329"/>
                  </a:lnTo>
                  <a:cubicBezTo>
                    <a:pt x="8415" y="7332"/>
                    <a:pt x="8439" y="7333"/>
                    <a:pt x="8463" y="7333"/>
                  </a:cubicBezTo>
                  <a:cubicBezTo>
                    <a:pt x="8997" y="7333"/>
                    <a:pt x="9306" y="6667"/>
                    <a:pt x="8936" y="6236"/>
                  </a:cubicBezTo>
                  <a:lnTo>
                    <a:pt x="6461" y="3279"/>
                  </a:lnTo>
                  <a:lnTo>
                    <a:pt x="5465" y="1157"/>
                  </a:lnTo>
                  <a:lnTo>
                    <a:pt x="2379"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9" name="Google Shape;3589;p62"/>
            <p:cNvSpPr/>
            <p:nvPr/>
          </p:nvSpPr>
          <p:spPr>
            <a:xfrm>
              <a:off x="1255300" y="4942425"/>
              <a:ext cx="238700" cy="196150"/>
            </a:xfrm>
            <a:custGeom>
              <a:avLst/>
              <a:gdLst/>
              <a:ahLst/>
              <a:cxnLst/>
              <a:rect l="l" t="t" r="r" b="b"/>
              <a:pathLst>
                <a:path w="9548" h="7846" extrusionOk="0">
                  <a:moveTo>
                    <a:pt x="2607" y="578"/>
                  </a:moveTo>
                  <a:lnTo>
                    <a:pt x="5433" y="1641"/>
                  </a:lnTo>
                  <a:lnTo>
                    <a:pt x="6397" y="3634"/>
                  </a:lnTo>
                  <a:lnTo>
                    <a:pt x="6429" y="3699"/>
                  </a:lnTo>
                  <a:lnTo>
                    <a:pt x="8905" y="6688"/>
                  </a:lnTo>
                  <a:cubicBezTo>
                    <a:pt x="8969" y="6752"/>
                    <a:pt x="9001" y="6849"/>
                    <a:pt x="9001" y="6913"/>
                  </a:cubicBezTo>
                  <a:cubicBezTo>
                    <a:pt x="9001" y="7009"/>
                    <a:pt x="8969" y="7138"/>
                    <a:pt x="8872" y="7202"/>
                  </a:cubicBezTo>
                  <a:cubicBezTo>
                    <a:pt x="8808" y="7267"/>
                    <a:pt x="8712" y="7331"/>
                    <a:pt x="8615" y="7331"/>
                  </a:cubicBezTo>
                  <a:lnTo>
                    <a:pt x="8583" y="7331"/>
                  </a:lnTo>
                  <a:lnTo>
                    <a:pt x="4308" y="6945"/>
                  </a:lnTo>
                  <a:lnTo>
                    <a:pt x="804" y="3602"/>
                  </a:lnTo>
                  <a:cubicBezTo>
                    <a:pt x="643" y="3409"/>
                    <a:pt x="547" y="3216"/>
                    <a:pt x="547" y="2991"/>
                  </a:cubicBezTo>
                  <a:cubicBezTo>
                    <a:pt x="547" y="2766"/>
                    <a:pt x="643" y="2573"/>
                    <a:pt x="804" y="2381"/>
                  </a:cubicBezTo>
                  <a:lnTo>
                    <a:pt x="2607" y="578"/>
                  </a:lnTo>
                  <a:close/>
                  <a:moveTo>
                    <a:pt x="2526" y="1"/>
                  </a:moveTo>
                  <a:cubicBezTo>
                    <a:pt x="2457" y="1"/>
                    <a:pt x="2389" y="36"/>
                    <a:pt x="2347" y="98"/>
                  </a:cubicBezTo>
                  <a:lnTo>
                    <a:pt x="418" y="2027"/>
                  </a:lnTo>
                  <a:cubicBezTo>
                    <a:pt x="161" y="2284"/>
                    <a:pt x="1" y="2638"/>
                    <a:pt x="1" y="2991"/>
                  </a:cubicBezTo>
                  <a:cubicBezTo>
                    <a:pt x="1" y="3345"/>
                    <a:pt x="161" y="3699"/>
                    <a:pt x="451" y="3988"/>
                  </a:cubicBezTo>
                  <a:lnTo>
                    <a:pt x="3986" y="7395"/>
                  </a:lnTo>
                  <a:cubicBezTo>
                    <a:pt x="4051" y="7427"/>
                    <a:pt x="4083" y="7459"/>
                    <a:pt x="4147" y="7459"/>
                  </a:cubicBezTo>
                  <a:lnTo>
                    <a:pt x="8519" y="7845"/>
                  </a:lnTo>
                  <a:lnTo>
                    <a:pt x="8615" y="7845"/>
                  </a:lnTo>
                  <a:cubicBezTo>
                    <a:pt x="8872" y="7845"/>
                    <a:pt x="9130" y="7749"/>
                    <a:pt x="9290" y="7556"/>
                  </a:cubicBezTo>
                  <a:cubicBezTo>
                    <a:pt x="9451" y="7395"/>
                    <a:pt x="9547" y="7170"/>
                    <a:pt x="9547" y="6913"/>
                  </a:cubicBezTo>
                  <a:cubicBezTo>
                    <a:pt x="9547" y="6720"/>
                    <a:pt x="9451" y="6495"/>
                    <a:pt x="9322" y="6334"/>
                  </a:cubicBezTo>
                  <a:lnTo>
                    <a:pt x="6847" y="3377"/>
                  </a:lnTo>
                  <a:lnTo>
                    <a:pt x="5851" y="1320"/>
                  </a:lnTo>
                  <a:cubicBezTo>
                    <a:pt x="5819" y="1256"/>
                    <a:pt x="5787" y="1191"/>
                    <a:pt x="5722" y="1191"/>
                  </a:cubicBezTo>
                  <a:lnTo>
                    <a:pt x="2636" y="34"/>
                  </a:lnTo>
                  <a:cubicBezTo>
                    <a:pt x="2602" y="11"/>
                    <a:pt x="2564" y="1"/>
                    <a:pt x="2526"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0" name="Google Shape;3590;p62"/>
            <p:cNvSpPr/>
            <p:nvPr/>
          </p:nvSpPr>
          <p:spPr>
            <a:xfrm>
              <a:off x="1259325" y="4995500"/>
              <a:ext cx="227450" cy="136700"/>
            </a:xfrm>
            <a:custGeom>
              <a:avLst/>
              <a:gdLst/>
              <a:ahLst/>
              <a:cxnLst/>
              <a:rect l="l" t="t" r="r" b="b"/>
              <a:pathLst>
                <a:path w="9098" h="5468" extrusionOk="0">
                  <a:moveTo>
                    <a:pt x="515" y="0"/>
                  </a:moveTo>
                  <a:lnTo>
                    <a:pt x="450" y="65"/>
                  </a:lnTo>
                  <a:cubicBezTo>
                    <a:pt x="0" y="515"/>
                    <a:pt x="0" y="1222"/>
                    <a:pt x="450" y="1672"/>
                  </a:cubicBezTo>
                  <a:lnTo>
                    <a:pt x="4018" y="5079"/>
                  </a:lnTo>
                  <a:lnTo>
                    <a:pt x="8390" y="5465"/>
                  </a:lnTo>
                  <a:cubicBezTo>
                    <a:pt x="8410" y="5467"/>
                    <a:pt x="8430" y="5468"/>
                    <a:pt x="8450" y="5468"/>
                  </a:cubicBezTo>
                  <a:cubicBezTo>
                    <a:pt x="8776" y="5468"/>
                    <a:pt x="9036" y="5224"/>
                    <a:pt x="9097" y="4951"/>
                  </a:cubicBezTo>
                  <a:cubicBezTo>
                    <a:pt x="7554" y="4565"/>
                    <a:pt x="5175" y="4019"/>
                    <a:pt x="4533" y="3954"/>
                  </a:cubicBezTo>
                  <a:cubicBezTo>
                    <a:pt x="3761" y="3858"/>
                    <a:pt x="1382" y="1029"/>
                    <a:pt x="51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1" name="Google Shape;3591;p62"/>
            <p:cNvSpPr/>
            <p:nvPr/>
          </p:nvSpPr>
          <p:spPr>
            <a:xfrm>
              <a:off x="1255300" y="4989075"/>
              <a:ext cx="238700" cy="149500"/>
            </a:xfrm>
            <a:custGeom>
              <a:avLst/>
              <a:gdLst/>
              <a:ahLst/>
              <a:cxnLst/>
              <a:rect l="l" t="t" r="r" b="b"/>
              <a:pathLst>
                <a:path w="9548" h="5980" extrusionOk="0">
                  <a:moveTo>
                    <a:pt x="689" y="671"/>
                  </a:moveTo>
                  <a:cubicBezTo>
                    <a:pt x="1135" y="1219"/>
                    <a:pt x="1826" y="2051"/>
                    <a:pt x="2540" y="2765"/>
                  </a:cubicBezTo>
                  <a:cubicBezTo>
                    <a:pt x="2926" y="3183"/>
                    <a:pt x="3344" y="3600"/>
                    <a:pt x="3697" y="3890"/>
                  </a:cubicBezTo>
                  <a:cubicBezTo>
                    <a:pt x="3858" y="4051"/>
                    <a:pt x="4051" y="4179"/>
                    <a:pt x="4211" y="4276"/>
                  </a:cubicBezTo>
                  <a:cubicBezTo>
                    <a:pt x="4372" y="4372"/>
                    <a:pt x="4501" y="4436"/>
                    <a:pt x="4661" y="4468"/>
                  </a:cubicBezTo>
                  <a:cubicBezTo>
                    <a:pt x="4951" y="4501"/>
                    <a:pt x="5722" y="4661"/>
                    <a:pt x="6590" y="4854"/>
                  </a:cubicBezTo>
                  <a:cubicBezTo>
                    <a:pt x="7330" y="5019"/>
                    <a:pt x="8140" y="5206"/>
                    <a:pt x="8841" y="5378"/>
                  </a:cubicBezTo>
                  <a:lnTo>
                    <a:pt x="8841" y="5378"/>
                  </a:lnTo>
                  <a:cubicBezTo>
                    <a:pt x="8780" y="5431"/>
                    <a:pt x="8704" y="5465"/>
                    <a:pt x="8615" y="5465"/>
                  </a:cubicBezTo>
                  <a:lnTo>
                    <a:pt x="8583" y="5465"/>
                  </a:lnTo>
                  <a:lnTo>
                    <a:pt x="4308" y="5079"/>
                  </a:lnTo>
                  <a:lnTo>
                    <a:pt x="804" y="1736"/>
                  </a:lnTo>
                  <a:cubicBezTo>
                    <a:pt x="643" y="1543"/>
                    <a:pt x="547" y="1350"/>
                    <a:pt x="547" y="1125"/>
                  </a:cubicBezTo>
                  <a:cubicBezTo>
                    <a:pt x="547" y="961"/>
                    <a:pt x="598" y="814"/>
                    <a:pt x="689" y="671"/>
                  </a:cubicBezTo>
                  <a:close/>
                  <a:moveTo>
                    <a:pt x="708" y="0"/>
                  </a:moveTo>
                  <a:cubicBezTo>
                    <a:pt x="611" y="0"/>
                    <a:pt x="547" y="0"/>
                    <a:pt x="483" y="65"/>
                  </a:cubicBezTo>
                  <a:lnTo>
                    <a:pt x="418" y="161"/>
                  </a:lnTo>
                  <a:cubicBezTo>
                    <a:pt x="161" y="418"/>
                    <a:pt x="1" y="772"/>
                    <a:pt x="1" y="1125"/>
                  </a:cubicBezTo>
                  <a:cubicBezTo>
                    <a:pt x="1" y="1479"/>
                    <a:pt x="161" y="1833"/>
                    <a:pt x="451" y="2122"/>
                  </a:cubicBezTo>
                  <a:lnTo>
                    <a:pt x="3986" y="5529"/>
                  </a:lnTo>
                  <a:cubicBezTo>
                    <a:pt x="4051" y="5561"/>
                    <a:pt x="4083" y="5593"/>
                    <a:pt x="4147" y="5593"/>
                  </a:cubicBezTo>
                  <a:lnTo>
                    <a:pt x="8519" y="5979"/>
                  </a:lnTo>
                  <a:lnTo>
                    <a:pt x="8615" y="5979"/>
                  </a:lnTo>
                  <a:cubicBezTo>
                    <a:pt x="9065" y="5979"/>
                    <a:pt x="9419" y="5658"/>
                    <a:pt x="9515" y="5272"/>
                  </a:cubicBezTo>
                  <a:cubicBezTo>
                    <a:pt x="9547" y="5111"/>
                    <a:pt x="9451" y="4983"/>
                    <a:pt x="9322" y="4951"/>
                  </a:cubicBezTo>
                  <a:cubicBezTo>
                    <a:pt x="8551" y="4758"/>
                    <a:pt x="7554" y="4533"/>
                    <a:pt x="6687" y="4340"/>
                  </a:cubicBezTo>
                  <a:cubicBezTo>
                    <a:pt x="5819" y="4147"/>
                    <a:pt x="5079" y="3986"/>
                    <a:pt x="4726" y="3954"/>
                  </a:cubicBezTo>
                  <a:cubicBezTo>
                    <a:pt x="4694" y="3922"/>
                    <a:pt x="4597" y="3890"/>
                    <a:pt x="4469" y="3825"/>
                  </a:cubicBezTo>
                  <a:cubicBezTo>
                    <a:pt x="4051" y="3536"/>
                    <a:pt x="3311" y="2829"/>
                    <a:pt x="2604" y="2090"/>
                  </a:cubicBezTo>
                  <a:cubicBezTo>
                    <a:pt x="1929" y="1318"/>
                    <a:pt x="1254" y="547"/>
                    <a:pt x="901" y="97"/>
                  </a:cubicBezTo>
                  <a:cubicBezTo>
                    <a:pt x="836" y="32"/>
                    <a:pt x="772" y="0"/>
                    <a:pt x="708"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2" name="Google Shape;3592;p62"/>
            <p:cNvSpPr/>
            <p:nvPr/>
          </p:nvSpPr>
          <p:spPr>
            <a:xfrm>
              <a:off x="1608075" y="3506400"/>
              <a:ext cx="458900" cy="1476275"/>
            </a:xfrm>
            <a:custGeom>
              <a:avLst/>
              <a:gdLst/>
              <a:ahLst/>
              <a:cxnLst/>
              <a:rect l="l" t="t" r="r" b="b"/>
              <a:pathLst>
                <a:path w="18356" h="59051" extrusionOk="0">
                  <a:moveTo>
                    <a:pt x="4983" y="1"/>
                  </a:moveTo>
                  <a:cubicBezTo>
                    <a:pt x="4983" y="1"/>
                    <a:pt x="740" y="4822"/>
                    <a:pt x="354" y="7490"/>
                  </a:cubicBezTo>
                  <a:cubicBezTo>
                    <a:pt x="322" y="7812"/>
                    <a:pt x="290" y="8133"/>
                    <a:pt x="258" y="8455"/>
                  </a:cubicBezTo>
                  <a:cubicBezTo>
                    <a:pt x="1" y="11637"/>
                    <a:pt x="644" y="14851"/>
                    <a:pt x="1994" y="17777"/>
                  </a:cubicBezTo>
                  <a:lnTo>
                    <a:pt x="9966" y="35006"/>
                  </a:lnTo>
                  <a:lnTo>
                    <a:pt x="15077" y="59050"/>
                  </a:lnTo>
                  <a:lnTo>
                    <a:pt x="18355" y="58247"/>
                  </a:lnTo>
                  <a:lnTo>
                    <a:pt x="17295" y="32692"/>
                  </a:lnTo>
                  <a:lnTo>
                    <a:pt x="11123" y="13084"/>
                  </a:lnTo>
                  <a:lnTo>
                    <a:pt x="14787" y="6912"/>
                  </a:lnTo>
                  <a:lnTo>
                    <a:pt x="4983" y="1"/>
                  </a:ln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3" name="Google Shape;3593;p62"/>
            <p:cNvSpPr/>
            <p:nvPr/>
          </p:nvSpPr>
          <p:spPr>
            <a:xfrm>
              <a:off x="1606475" y="3499650"/>
              <a:ext cx="466925" cy="1489450"/>
            </a:xfrm>
            <a:custGeom>
              <a:avLst/>
              <a:gdLst/>
              <a:ahLst/>
              <a:cxnLst/>
              <a:rect l="l" t="t" r="r" b="b"/>
              <a:pathLst>
                <a:path w="18677" h="59578" extrusionOk="0">
                  <a:moveTo>
                    <a:pt x="5084" y="635"/>
                  </a:moveTo>
                  <a:lnTo>
                    <a:pt x="14497" y="7270"/>
                  </a:lnTo>
                  <a:lnTo>
                    <a:pt x="14497" y="7270"/>
                  </a:lnTo>
                  <a:lnTo>
                    <a:pt x="10962" y="13225"/>
                  </a:lnTo>
                  <a:cubicBezTo>
                    <a:pt x="10930" y="13289"/>
                    <a:pt x="10898" y="13354"/>
                    <a:pt x="10930" y="13418"/>
                  </a:cubicBezTo>
                  <a:lnTo>
                    <a:pt x="17069" y="33026"/>
                  </a:lnTo>
                  <a:lnTo>
                    <a:pt x="18130" y="58292"/>
                  </a:lnTo>
                  <a:lnTo>
                    <a:pt x="15366" y="58999"/>
                  </a:lnTo>
                  <a:lnTo>
                    <a:pt x="10287" y="35212"/>
                  </a:lnTo>
                  <a:lnTo>
                    <a:pt x="10287" y="35180"/>
                  </a:lnTo>
                  <a:lnTo>
                    <a:pt x="2283" y="17918"/>
                  </a:lnTo>
                  <a:cubicBezTo>
                    <a:pt x="1158" y="15475"/>
                    <a:pt x="515" y="12775"/>
                    <a:pt x="515" y="10075"/>
                  </a:cubicBezTo>
                  <a:cubicBezTo>
                    <a:pt x="515" y="9625"/>
                    <a:pt x="547" y="9175"/>
                    <a:pt x="579" y="8725"/>
                  </a:cubicBezTo>
                  <a:cubicBezTo>
                    <a:pt x="611" y="8403"/>
                    <a:pt x="644" y="8114"/>
                    <a:pt x="676" y="7825"/>
                  </a:cubicBezTo>
                  <a:cubicBezTo>
                    <a:pt x="772" y="7182"/>
                    <a:pt x="1094" y="6410"/>
                    <a:pt x="1544" y="5607"/>
                  </a:cubicBezTo>
                  <a:cubicBezTo>
                    <a:pt x="2186" y="4353"/>
                    <a:pt x="3119" y="3067"/>
                    <a:pt x="3890" y="2103"/>
                  </a:cubicBezTo>
                  <a:cubicBezTo>
                    <a:pt x="4276" y="1621"/>
                    <a:pt x="4597" y="1203"/>
                    <a:pt x="4854" y="914"/>
                  </a:cubicBezTo>
                  <a:cubicBezTo>
                    <a:pt x="4926" y="794"/>
                    <a:pt x="5016" y="710"/>
                    <a:pt x="5084" y="635"/>
                  </a:cubicBezTo>
                  <a:close/>
                  <a:moveTo>
                    <a:pt x="5019" y="1"/>
                  </a:moveTo>
                  <a:cubicBezTo>
                    <a:pt x="4948" y="1"/>
                    <a:pt x="4875" y="25"/>
                    <a:pt x="4822" y="78"/>
                  </a:cubicBezTo>
                  <a:cubicBezTo>
                    <a:pt x="4822" y="110"/>
                    <a:pt x="3762" y="1299"/>
                    <a:pt x="2636" y="2842"/>
                  </a:cubicBezTo>
                  <a:cubicBezTo>
                    <a:pt x="2090" y="3646"/>
                    <a:pt x="1511" y="4482"/>
                    <a:pt x="1061" y="5350"/>
                  </a:cubicBezTo>
                  <a:cubicBezTo>
                    <a:pt x="611" y="6185"/>
                    <a:pt x="258" y="7021"/>
                    <a:pt x="161" y="7728"/>
                  </a:cubicBezTo>
                  <a:cubicBezTo>
                    <a:pt x="97" y="8050"/>
                    <a:pt x="65" y="8371"/>
                    <a:pt x="33" y="8693"/>
                  </a:cubicBezTo>
                  <a:cubicBezTo>
                    <a:pt x="1" y="9143"/>
                    <a:pt x="1" y="9625"/>
                    <a:pt x="1" y="10075"/>
                  </a:cubicBezTo>
                  <a:cubicBezTo>
                    <a:pt x="1" y="12871"/>
                    <a:pt x="644" y="15604"/>
                    <a:pt x="1801" y="18143"/>
                  </a:cubicBezTo>
                  <a:lnTo>
                    <a:pt x="9773" y="35372"/>
                  </a:lnTo>
                  <a:lnTo>
                    <a:pt x="14883" y="59384"/>
                  </a:lnTo>
                  <a:cubicBezTo>
                    <a:pt x="14916" y="59449"/>
                    <a:pt x="14948" y="59513"/>
                    <a:pt x="15012" y="59545"/>
                  </a:cubicBezTo>
                  <a:cubicBezTo>
                    <a:pt x="15076" y="59577"/>
                    <a:pt x="15141" y="59577"/>
                    <a:pt x="15205" y="59577"/>
                  </a:cubicBezTo>
                  <a:lnTo>
                    <a:pt x="18484" y="58774"/>
                  </a:lnTo>
                  <a:cubicBezTo>
                    <a:pt x="18612" y="58742"/>
                    <a:pt x="18676" y="58613"/>
                    <a:pt x="18676" y="58484"/>
                  </a:cubicBezTo>
                  <a:lnTo>
                    <a:pt x="17616" y="32962"/>
                  </a:lnTo>
                  <a:lnTo>
                    <a:pt x="17616" y="32897"/>
                  </a:lnTo>
                  <a:lnTo>
                    <a:pt x="11476" y="13386"/>
                  </a:lnTo>
                  <a:lnTo>
                    <a:pt x="15076" y="7342"/>
                  </a:lnTo>
                  <a:cubicBezTo>
                    <a:pt x="15141" y="7214"/>
                    <a:pt x="15108" y="7053"/>
                    <a:pt x="15012" y="6989"/>
                  </a:cubicBezTo>
                  <a:lnTo>
                    <a:pt x="5176" y="46"/>
                  </a:lnTo>
                  <a:cubicBezTo>
                    <a:pt x="5133" y="17"/>
                    <a:pt x="5076" y="1"/>
                    <a:pt x="5019"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4" name="Google Shape;3594;p62"/>
            <p:cNvSpPr/>
            <p:nvPr/>
          </p:nvSpPr>
          <p:spPr>
            <a:xfrm>
              <a:off x="1318775" y="3717750"/>
              <a:ext cx="634875" cy="1260100"/>
            </a:xfrm>
            <a:custGeom>
              <a:avLst/>
              <a:gdLst/>
              <a:ahLst/>
              <a:cxnLst/>
              <a:rect l="l" t="t" r="r" b="b"/>
              <a:pathLst>
                <a:path w="25395" h="50404" extrusionOk="0">
                  <a:moveTo>
                    <a:pt x="25395" y="1"/>
                  </a:moveTo>
                  <a:lnTo>
                    <a:pt x="14048" y="4822"/>
                  </a:lnTo>
                  <a:lnTo>
                    <a:pt x="15398" y="7330"/>
                  </a:lnTo>
                  <a:lnTo>
                    <a:pt x="12505" y="26938"/>
                  </a:lnTo>
                  <a:lnTo>
                    <a:pt x="1" y="49246"/>
                  </a:lnTo>
                  <a:lnTo>
                    <a:pt x="3087" y="50403"/>
                  </a:lnTo>
                  <a:lnTo>
                    <a:pt x="19995" y="29252"/>
                  </a:lnTo>
                  <a:lnTo>
                    <a:pt x="24045" y="5787"/>
                  </a:lnTo>
                  <a:lnTo>
                    <a:pt x="25395" y="1"/>
                  </a:ln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5" name="Google Shape;3595;p62"/>
            <p:cNvSpPr/>
            <p:nvPr/>
          </p:nvSpPr>
          <p:spPr>
            <a:xfrm>
              <a:off x="1311550" y="3711175"/>
              <a:ext cx="649350" cy="1273425"/>
            </a:xfrm>
            <a:custGeom>
              <a:avLst/>
              <a:gdLst/>
              <a:ahLst/>
              <a:cxnLst/>
              <a:rect l="l" t="t" r="r" b="b"/>
              <a:pathLst>
                <a:path w="25974" h="50937" extrusionOk="0">
                  <a:moveTo>
                    <a:pt x="25687" y="0"/>
                  </a:moveTo>
                  <a:cubicBezTo>
                    <a:pt x="25555" y="0"/>
                    <a:pt x="25455" y="88"/>
                    <a:pt x="25427" y="199"/>
                  </a:cubicBezTo>
                  <a:lnTo>
                    <a:pt x="24077" y="5985"/>
                  </a:lnTo>
                  <a:lnTo>
                    <a:pt x="20027" y="29387"/>
                  </a:lnTo>
                  <a:lnTo>
                    <a:pt x="3279" y="50345"/>
                  </a:lnTo>
                  <a:lnTo>
                    <a:pt x="676" y="49380"/>
                  </a:lnTo>
                  <a:lnTo>
                    <a:pt x="13019" y="27329"/>
                  </a:lnTo>
                  <a:lnTo>
                    <a:pt x="13051" y="27233"/>
                  </a:lnTo>
                  <a:lnTo>
                    <a:pt x="15944" y="7625"/>
                  </a:lnTo>
                  <a:cubicBezTo>
                    <a:pt x="15944" y="7560"/>
                    <a:pt x="15944" y="7496"/>
                    <a:pt x="15912" y="7464"/>
                  </a:cubicBezTo>
                  <a:lnTo>
                    <a:pt x="14562" y="4957"/>
                  </a:lnTo>
                  <a:cubicBezTo>
                    <a:pt x="14519" y="4871"/>
                    <a:pt x="14433" y="4814"/>
                    <a:pt x="14343" y="4814"/>
                  </a:cubicBezTo>
                  <a:cubicBezTo>
                    <a:pt x="14298" y="4814"/>
                    <a:pt x="14251" y="4828"/>
                    <a:pt x="14208" y="4860"/>
                  </a:cubicBezTo>
                  <a:cubicBezTo>
                    <a:pt x="14080" y="4925"/>
                    <a:pt x="14016" y="5085"/>
                    <a:pt x="14080" y="5214"/>
                  </a:cubicBezTo>
                  <a:lnTo>
                    <a:pt x="15398" y="7625"/>
                  </a:lnTo>
                  <a:lnTo>
                    <a:pt x="12537" y="27104"/>
                  </a:lnTo>
                  <a:lnTo>
                    <a:pt x="65" y="49380"/>
                  </a:lnTo>
                  <a:cubicBezTo>
                    <a:pt x="1" y="49445"/>
                    <a:pt x="1" y="49541"/>
                    <a:pt x="33" y="49606"/>
                  </a:cubicBezTo>
                  <a:cubicBezTo>
                    <a:pt x="65" y="49702"/>
                    <a:pt x="129" y="49734"/>
                    <a:pt x="193" y="49766"/>
                  </a:cubicBezTo>
                  <a:lnTo>
                    <a:pt x="3279" y="50923"/>
                  </a:lnTo>
                  <a:cubicBezTo>
                    <a:pt x="3305" y="50932"/>
                    <a:pt x="3333" y="50936"/>
                    <a:pt x="3362" y="50936"/>
                  </a:cubicBezTo>
                  <a:cubicBezTo>
                    <a:pt x="3440" y="50936"/>
                    <a:pt x="3522" y="50906"/>
                    <a:pt x="3569" y="50859"/>
                  </a:cubicBezTo>
                  <a:lnTo>
                    <a:pt x="20509" y="29676"/>
                  </a:lnTo>
                  <a:lnTo>
                    <a:pt x="20541" y="29547"/>
                  </a:lnTo>
                  <a:lnTo>
                    <a:pt x="24591" y="6082"/>
                  </a:lnTo>
                  <a:lnTo>
                    <a:pt x="25941" y="328"/>
                  </a:lnTo>
                  <a:cubicBezTo>
                    <a:pt x="25973" y="199"/>
                    <a:pt x="25877" y="39"/>
                    <a:pt x="25748" y="7"/>
                  </a:cubicBezTo>
                  <a:cubicBezTo>
                    <a:pt x="25727" y="2"/>
                    <a:pt x="25707" y="0"/>
                    <a:pt x="25687"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6" name="Google Shape;3596;p62"/>
            <p:cNvSpPr/>
            <p:nvPr/>
          </p:nvSpPr>
          <p:spPr>
            <a:xfrm>
              <a:off x="1848375" y="3941000"/>
              <a:ext cx="67525" cy="394925"/>
            </a:xfrm>
            <a:custGeom>
              <a:avLst/>
              <a:gdLst/>
              <a:ahLst/>
              <a:cxnLst/>
              <a:rect l="l" t="t" r="r" b="b"/>
              <a:pathLst>
                <a:path w="2701" h="15797" extrusionOk="0">
                  <a:moveTo>
                    <a:pt x="2490" y="1"/>
                  </a:moveTo>
                  <a:cubicBezTo>
                    <a:pt x="2387" y="1"/>
                    <a:pt x="2314" y="84"/>
                    <a:pt x="2314" y="168"/>
                  </a:cubicBezTo>
                  <a:lnTo>
                    <a:pt x="32" y="15565"/>
                  </a:lnTo>
                  <a:cubicBezTo>
                    <a:pt x="0" y="15661"/>
                    <a:pt x="97" y="15790"/>
                    <a:pt x="193" y="15790"/>
                  </a:cubicBezTo>
                  <a:cubicBezTo>
                    <a:pt x="206" y="15794"/>
                    <a:pt x="219" y="15796"/>
                    <a:pt x="233" y="15796"/>
                  </a:cubicBezTo>
                  <a:cubicBezTo>
                    <a:pt x="322" y="15796"/>
                    <a:pt x="418" y="15713"/>
                    <a:pt x="418" y="15629"/>
                  </a:cubicBezTo>
                  <a:lnTo>
                    <a:pt x="2700" y="232"/>
                  </a:lnTo>
                  <a:cubicBezTo>
                    <a:pt x="2700" y="135"/>
                    <a:pt x="2636" y="7"/>
                    <a:pt x="2539" y="7"/>
                  </a:cubicBezTo>
                  <a:cubicBezTo>
                    <a:pt x="2522" y="3"/>
                    <a:pt x="2506" y="1"/>
                    <a:pt x="249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7" name="Google Shape;3597;p62"/>
            <p:cNvSpPr/>
            <p:nvPr/>
          </p:nvSpPr>
          <p:spPr>
            <a:xfrm>
              <a:off x="1633800" y="3761650"/>
              <a:ext cx="54675" cy="233375"/>
            </a:xfrm>
            <a:custGeom>
              <a:avLst/>
              <a:gdLst/>
              <a:ahLst/>
              <a:cxnLst/>
              <a:rect l="l" t="t" r="r" b="b"/>
              <a:pathLst>
                <a:path w="2187" h="9335" extrusionOk="0">
                  <a:moveTo>
                    <a:pt x="238" y="1"/>
                  </a:moveTo>
                  <a:cubicBezTo>
                    <a:pt x="211" y="1"/>
                    <a:pt x="185" y="5"/>
                    <a:pt x="161" y="13"/>
                  </a:cubicBezTo>
                  <a:cubicBezTo>
                    <a:pt x="65" y="77"/>
                    <a:pt x="1" y="173"/>
                    <a:pt x="65" y="270"/>
                  </a:cubicBezTo>
                  <a:lnTo>
                    <a:pt x="1768" y="4095"/>
                  </a:lnTo>
                  <a:lnTo>
                    <a:pt x="1608" y="9110"/>
                  </a:lnTo>
                  <a:cubicBezTo>
                    <a:pt x="1608" y="9238"/>
                    <a:pt x="1704" y="9335"/>
                    <a:pt x="1801" y="9335"/>
                  </a:cubicBezTo>
                  <a:cubicBezTo>
                    <a:pt x="1929" y="9335"/>
                    <a:pt x="1993" y="9238"/>
                    <a:pt x="2026" y="9142"/>
                  </a:cubicBezTo>
                  <a:lnTo>
                    <a:pt x="2186" y="4063"/>
                  </a:lnTo>
                  <a:lnTo>
                    <a:pt x="2154" y="3966"/>
                  </a:lnTo>
                  <a:lnTo>
                    <a:pt x="418" y="109"/>
                  </a:lnTo>
                  <a:cubicBezTo>
                    <a:pt x="394" y="37"/>
                    <a:pt x="316" y="1"/>
                    <a:pt x="238"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8" name="Google Shape;3598;p62"/>
            <p:cNvSpPr/>
            <p:nvPr/>
          </p:nvSpPr>
          <p:spPr>
            <a:xfrm>
              <a:off x="1827475" y="3665300"/>
              <a:ext cx="123775" cy="93475"/>
            </a:xfrm>
            <a:custGeom>
              <a:avLst/>
              <a:gdLst/>
              <a:ahLst/>
              <a:cxnLst/>
              <a:rect l="l" t="t" r="r" b="b"/>
              <a:pathLst>
                <a:path w="4951" h="3739" extrusionOk="0">
                  <a:moveTo>
                    <a:pt x="4757" y="1"/>
                  </a:moveTo>
                  <a:cubicBezTo>
                    <a:pt x="4660" y="1"/>
                    <a:pt x="4586" y="59"/>
                    <a:pt x="4533" y="138"/>
                  </a:cubicBezTo>
                  <a:lnTo>
                    <a:pt x="4533" y="170"/>
                  </a:lnTo>
                  <a:cubicBezTo>
                    <a:pt x="4468" y="331"/>
                    <a:pt x="4083" y="1134"/>
                    <a:pt x="3343" y="1874"/>
                  </a:cubicBezTo>
                  <a:cubicBezTo>
                    <a:pt x="2636" y="2645"/>
                    <a:pt x="1575" y="3320"/>
                    <a:pt x="193" y="3320"/>
                  </a:cubicBezTo>
                  <a:cubicBezTo>
                    <a:pt x="65" y="3320"/>
                    <a:pt x="0" y="3417"/>
                    <a:pt x="0" y="3545"/>
                  </a:cubicBezTo>
                  <a:cubicBezTo>
                    <a:pt x="0" y="3642"/>
                    <a:pt x="65" y="3738"/>
                    <a:pt x="193" y="3738"/>
                  </a:cubicBezTo>
                  <a:cubicBezTo>
                    <a:pt x="1833" y="3738"/>
                    <a:pt x="3022" y="2870"/>
                    <a:pt x="3793" y="2002"/>
                  </a:cubicBezTo>
                  <a:cubicBezTo>
                    <a:pt x="4565" y="1134"/>
                    <a:pt x="4918" y="299"/>
                    <a:pt x="4918" y="299"/>
                  </a:cubicBezTo>
                  <a:cubicBezTo>
                    <a:pt x="4951" y="170"/>
                    <a:pt x="4918" y="74"/>
                    <a:pt x="4822" y="9"/>
                  </a:cubicBezTo>
                  <a:cubicBezTo>
                    <a:pt x="4799" y="4"/>
                    <a:pt x="4777" y="1"/>
                    <a:pt x="475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9" name="Google Shape;3599;p62"/>
            <p:cNvSpPr/>
            <p:nvPr/>
          </p:nvSpPr>
          <p:spPr>
            <a:xfrm>
              <a:off x="1726225" y="3634675"/>
              <a:ext cx="181625" cy="758150"/>
            </a:xfrm>
            <a:custGeom>
              <a:avLst/>
              <a:gdLst/>
              <a:ahLst/>
              <a:cxnLst/>
              <a:rect l="l" t="t" r="r" b="b"/>
              <a:pathLst>
                <a:path w="7265" h="30326" extrusionOk="0">
                  <a:moveTo>
                    <a:pt x="7025" y="0"/>
                  </a:moveTo>
                  <a:cubicBezTo>
                    <a:pt x="6982" y="0"/>
                    <a:pt x="6940" y="16"/>
                    <a:pt x="6911" y="45"/>
                  </a:cubicBezTo>
                  <a:lnTo>
                    <a:pt x="5143" y="1620"/>
                  </a:lnTo>
                  <a:cubicBezTo>
                    <a:pt x="5111" y="1684"/>
                    <a:pt x="5079" y="1716"/>
                    <a:pt x="5079" y="1781"/>
                  </a:cubicBezTo>
                  <a:lnTo>
                    <a:pt x="5079" y="2938"/>
                  </a:lnTo>
                  <a:lnTo>
                    <a:pt x="2893" y="2456"/>
                  </a:lnTo>
                  <a:cubicBezTo>
                    <a:pt x="2797" y="2456"/>
                    <a:pt x="2732" y="2456"/>
                    <a:pt x="2700" y="2520"/>
                  </a:cubicBezTo>
                  <a:cubicBezTo>
                    <a:pt x="2636" y="2584"/>
                    <a:pt x="2636" y="2649"/>
                    <a:pt x="2636" y="2713"/>
                  </a:cubicBezTo>
                  <a:lnTo>
                    <a:pt x="3857" y="6185"/>
                  </a:lnTo>
                  <a:lnTo>
                    <a:pt x="0" y="30100"/>
                  </a:lnTo>
                  <a:cubicBezTo>
                    <a:pt x="0" y="30196"/>
                    <a:pt x="64" y="30293"/>
                    <a:pt x="193" y="30325"/>
                  </a:cubicBezTo>
                  <a:cubicBezTo>
                    <a:pt x="289" y="30325"/>
                    <a:pt x="386" y="30261"/>
                    <a:pt x="418" y="30164"/>
                  </a:cubicBezTo>
                  <a:lnTo>
                    <a:pt x="4243" y="6185"/>
                  </a:lnTo>
                  <a:lnTo>
                    <a:pt x="4243" y="6088"/>
                  </a:lnTo>
                  <a:lnTo>
                    <a:pt x="3150" y="2938"/>
                  </a:lnTo>
                  <a:lnTo>
                    <a:pt x="5240" y="3388"/>
                  </a:lnTo>
                  <a:cubicBezTo>
                    <a:pt x="5304" y="3388"/>
                    <a:pt x="5368" y="3388"/>
                    <a:pt x="5400" y="3324"/>
                  </a:cubicBezTo>
                  <a:cubicBezTo>
                    <a:pt x="5465" y="3292"/>
                    <a:pt x="5497" y="3259"/>
                    <a:pt x="5497" y="3195"/>
                  </a:cubicBezTo>
                  <a:lnTo>
                    <a:pt x="5497" y="1877"/>
                  </a:lnTo>
                  <a:lnTo>
                    <a:pt x="7168" y="366"/>
                  </a:lnTo>
                  <a:cubicBezTo>
                    <a:pt x="7265" y="270"/>
                    <a:pt x="7265" y="141"/>
                    <a:pt x="7168" y="77"/>
                  </a:cubicBezTo>
                  <a:cubicBezTo>
                    <a:pt x="7133" y="24"/>
                    <a:pt x="7078" y="0"/>
                    <a:pt x="702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0" name="Google Shape;3600;p62"/>
            <p:cNvSpPr/>
            <p:nvPr/>
          </p:nvSpPr>
          <p:spPr>
            <a:xfrm>
              <a:off x="1690850" y="4417675"/>
              <a:ext cx="32975" cy="40550"/>
            </a:xfrm>
            <a:custGeom>
              <a:avLst/>
              <a:gdLst/>
              <a:ahLst/>
              <a:cxnLst/>
              <a:rect l="l" t="t" r="r" b="b"/>
              <a:pathLst>
                <a:path w="1319" h="1622" extrusionOk="0">
                  <a:moveTo>
                    <a:pt x="1112" y="0"/>
                  </a:moveTo>
                  <a:cubicBezTo>
                    <a:pt x="1043" y="0"/>
                    <a:pt x="974" y="36"/>
                    <a:pt x="933" y="98"/>
                  </a:cubicBezTo>
                  <a:lnTo>
                    <a:pt x="65" y="1319"/>
                  </a:lnTo>
                  <a:cubicBezTo>
                    <a:pt x="1" y="1384"/>
                    <a:pt x="33" y="1512"/>
                    <a:pt x="97" y="1577"/>
                  </a:cubicBezTo>
                  <a:cubicBezTo>
                    <a:pt x="141" y="1606"/>
                    <a:pt x="190" y="1621"/>
                    <a:pt x="238" y="1621"/>
                  </a:cubicBezTo>
                  <a:cubicBezTo>
                    <a:pt x="296" y="1621"/>
                    <a:pt x="351" y="1598"/>
                    <a:pt x="387" y="1544"/>
                  </a:cubicBezTo>
                  <a:lnTo>
                    <a:pt x="1254" y="323"/>
                  </a:lnTo>
                  <a:cubicBezTo>
                    <a:pt x="1319" y="227"/>
                    <a:pt x="1319" y="98"/>
                    <a:pt x="1222" y="34"/>
                  </a:cubicBezTo>
                  <a:cubicBezTo>
                    <a:pt x="1188" y="11"/>
                    <a:pt x="1150" y="0"/>
                    <a:pt x="111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grpSp>
      <p:pic>
        <p:nvPicPr>
          <p:cNvPr id="332" name="Picture 5" descr="C:\Users\1\Documents\балакай.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609600" cy="10469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Direktor\Загира Калкамановна (с фото)\IMG_20211014_111732~2.jpg"/>
          <p:cNvPicPr>
            <a:picLocks noChangeAspect="1" noChangeArrowheads="1"/>
          </p:cNvPicPr>
          <p:nvPr/>
        </p:nvPicPr>
        <p:blipFill>
          <a:blip r:embed="rId2" cstate="print"/>
          <a:srcRect t="20436" r="5618" b="12246"/>
          <a:stretch>
            <a:fillRect/>
          </a:stretch>
        </p:blipFill>
        <p:spPr bwMode="auto">
          <a:xfrm>
            <a:off x="3336925" y="57150"/>
            <a:ext cx="929005" cy="1734820"/>
          </a:xfrm>
          <a:prstGeom prst="rect">
            <a:avLst/>
          </a:prstGeom>
          <a:noFill/>
        </p:spPr>
      </p:pic>
      <p:sp>
        <p:nvSpPr>
          <p:cNvPr id="1029" name="AutoShape 5" descr="blob:https://web.whatsapp.com/74e309fa-418c-4797-a696-a575cc87ebc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a:p>
        </p:txBody>
      </p:sp>
      <p:sp>
        <p:nvSpPr>
          <p:cNvPr id="1031" name="AutoShape 7" descr="blob:https://web.whatsapp.com/74e309fa-418c-4797-a696-a575cc87ebc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a:p>
        </p:txBody>
      </p:sp>
      <p:pic>
        <p:nvPicPr>
          <p:cNvPr id="1032" name="Picture 8" descr="C:\Users\Direktor\Desktop\74e309fa-418c-4797-a696-a575cc87ebc7.jpg"/>
          <p:cNvPicPr>
            <a:picLocks noChangeAspect="1" noChangeArrowheads="1"/>
          </p:cNvPicPr>
          <p:nvPr/>
        </p:nvPicPr>
        <p:blipFill>
          <a:blip r:embed="rId3" cstate="print"/>
          <a:srcRect/>
          <a:stretch>
            <a:fillRect/>
          </a:stretch>
        </p:blipFill>
        <p:spPr bwMode="auto">
          <a:xfrm>
            <a:off x="855804" y="1429034"/>
            <a:ext cx="2288516" cy="1525621"/>
          </a:xfrm>
          <a:prstGeom prst="rect">
            <a:avLst/>
          </a:prstGeom>
          <a:noFill/>
        </p:spPr>
      </p:pic>
      <p:pic>
        <p:nvPicPr>
          <p:cNvPr id="1033" name="Picture 9" descr="IMG_20211014_112047~2"/>
          <p:cNvPicPr>
            <a:picLocks noChangeAspect="1" noChangeArrowheads="1"/>
          </p:cNvPicPr>
          <p:nvPr/>
        </p:nvPicPr>
        <p:blipFill>
          <a:blip r:embed="rId4" cstate="print"/>
          <a:srcRect/>
          <a:stretch>
            <a:fillRect/>
          </a:stretch>
        </p:blipFill>
        <p:spPr bwMode="auto">
          <a:xfrm>
            <a:off x="4343400" y="506095"/>
            <a:ext cx="2520000" cy="1966829"/>
          </a:xfrm>
          <a:prstGeom prst="rect">
            <a:avLst/>
          </a:prstGeom>
          <a:noFill/>
          <a:ln w="9525">
            <a:noFill/>
            <a:miter lim="800000"/>
            <a:headEnd/>
            <a:tailEnd/>
          </a:ln>
        </p:spPr>
      </p:pic>
      <p:pic>
        <p:nvPicPr>
          <p:cNvPr id="1035" name="Picture 11" descr="Скан_20211015 (4)"/>
          <p:cNvPicPr>
            <a:picLocks noChangeAspect="1" noChangeArrowheads="1"/>
          </p:cNvPicPr>
          <p:nvPr/>
        </p:nvPicPr>
        <p:blipFill>
          <a:blip r:embed="rId5" cstate="print"/>
          <a:srcRect/>
          <a:stretch>
            <a:fillRect/>
          </a:stretch>
        </p:blipFill>
        <p:spPr bwMode="auto">
          <a:xfrm>
            <a:off x="4191000" y="3341370"/>
            <a:ext cx="823595" cy="1132205"/>
          </a:xfrm>
          <a:prstGeom prst="rect">
            <a:avLst/>
          </a:prstGeom>
          <a:noFill/>
          <a:ln w="9525">
            <a:noFill/>
            <a:miter lim="800000"/>
            <a:headEnd/>
            <a:tailEnd/>
          </a:ln>
        </p:spPr>
      </p:pic>
      <p:pic>
        <p:nvPicPr>
          <p:cNvPr id="2" name="Изображение 1"/>
          <p:cNvPicPr>
            <a:picLocks noChangeAspect="1"/>
          </p:cNvPicPr>
          <p:nvPr/>
        </p:nvPicPr>
        <p:blipFill>
          <a:blip r:embed="rId6"/>
          <a:stretch>
            <a:fillRect/>
          </a:stretch>
        </p:blipFill>
        <p:spPr>
          <a:xfrm flipH="1">
            <a:off x="7086600" y="224790"/>
            <a:ext cx="1804670" cy="2247900"/>
          </a:xfrm>
          <a:prstGeom prst="rect">
            <a:avLst/>
          </a:prstGeom>
        </p:spPr>
      </p:pic>
      <p:pic>
        <p:nvPicPr>
          <p:cNvPr id="3" name="Изображение 2"/>
          <p:cNvPicPr>
            <a:picLocks noChangeAspect="1"/>
          </p:cNvPicPr>
          <p:nvPr/>
        </p:nvPicPr>
        <p:blipFill>
          <a:blip r:embed="rId7"/>
          <a:stretch>
            <a:fillRect/>
          </a:stretch>
        </p:blipFill>
        <p:spPr>
          <a:xfrm>
            <a:off x="6324600" y="2668905"/>
            <a:ext cx="2140585" cy="212788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object 3"/>
          <p:cNvSpPr/>
          <p:nvPr/>
        </p:nvSpPr>
        <p:spPr>
          <a:xfrm>
            <a:off x="957402" y="4628163"/>
            <a:ext cx="692150" cy="515620"/>
          </a:xfrm>
          <a:custGeom>
            <a:avLst/>
            <a:gdLst/>
            <a:ahLst/>
            <a:cxnLst/>
            <a:rect l="l" t="t" r="r" b="b"/>
            <a:pathLst>
              <a:path w="692150" h="515620">
                <a:moveTo>
                  <a:pt x="548866" y="515336"/>
                </a:moveTo>
                <a:lnTo>
                  <a:pt x="143232" y="515336"/>
                </a:lnTo>
                <a:lnTo>
                  <a:pt x="0" y="265199"/>
                </a:lnTo>
                <a:lnTo>
                  <a:pt x="151858" y="0"/>
                </a:lnTo>
                <a:lnTo>
                  <a:pt x="540241" y="0"/>
                </a:lnTo>
                <a:lnTo>
                  <a:pt x="692100" y="265199"/>
                </a:lnTo>
                <a:lnTo>
                  <a:pt x="548866" y="515336"/>
                </a:lnTo>
                <a:close/>
              </a:path>
            </a:pathLst>
          </a:custGeom>
          <a:solidFill>
            <a:srgbClr val="CACDCE"/>
          </a:solidFill>
        </p:spPr>
        <p:txBody>
          <a:bodyPr wrap="square" lIns="0" tIns="0" rIns="0" bIns="0" rtlCol="0"/>
          <a:lstStyle/>
          <a:p/>
        </p:txBody>
      </p:sp>
      <p:sp>
        <p:nvSpPr>
          <p:cNvPr id="5" name="object 5"/>
          <p:cNvSpPr/>
          <p:nvPr/>
        </p:nvSpPr>
        <p:spPr>
          <a:xfrm>
            <a:off x="1180921" y="4270150"/>
            <a:ext cx="160020" cy="140335"/>
          </a:xfrm>
          <a:custGeom>
            <a:avLst/>
            <a:gdLst/>
            <a:ahLst/>
            <a:cxnLst/>
            <a:rect l="l" t="t" r="r" b="b"/>
            <a:pathLst>
              <a:path w="160019" h="140335">
                <a:moveTo>
                  <a:pt x="80609" y="139974"/>
                </a:moveTo>
                <a:lnTo>
                  <a:pt x="0" y="0"/>
                </a:lnTo>
                <a:lnTo>
                  <a:pt x="159603" y="0"/>
                </a:lnTo>
                <a:lnTo>
                  <a:pt x="80609" y="139974"/>
                </a:lnTo>
                <a:close/>
              </a:path>
            </a:pathLst>
          </a:custGeom>
          <a:solidFill>
            <a:srgbClr val="FFFFFF"/>
          </a:solidFill>
        </p:spPr>
        <p:txBody>
          <a:bodyPr wrap="square" lIns="0" tIns="0" rIns="0" bIns="0" rtlCol="0"/>
          <a:lstStyle/>
          <a:p/>
        </p:txBody>
      </p:sp>
      <p:grpSp>
        <p:nvGrpSpPr>
          <p:cNvPr id="7" name="object 7"/>
          <p:cNvGrpSpPr/>
          <p:nvPr/>
        </p:nvGrpSpPr>
        <p:grpSpPr>
          <a:xfrm>
            <a:off x="0" y="4209584"/>
            <a:ext cx="1642110" cy="934085"/>
            <a:chOff x="0" y="4209584"/>
            <a:chExt cx="1642110" cy="934085"/>
          </a:xfrm>
        </p:grpSpPr>
        <p:sp>
          <p:nvSpPr>
            <p:cNvPr id="8" name="object 8"/>
            <p:cNvSpPr/>
            <p:nvPr/>
          </p:nvSpPr>
          <p:spPr>
            <a:xfrm>
              <a:off x="0" y="4937268"/>
              <a:ext cx="1642110" cy="206375"/>
            </a:xfrm>
            <a:custGeom>
              <a:avLst/>
              <a:gdLst/>
              <a:ahLst/>
              <a:cxnLst/>
              <a:rect l="l" t="t" r="r" b="b"/>
              <a:pathLst>
                <a:path w="1642110" h="206375">
                  <a:moveTo>
                    <a:pt x="1641948" y="206231"/>
                  </a:moveTo>
                  <a:lnTo>
                    <a:pt x="0" y="206231"/>
                  </a:lnTo>
                  <a:lnTo>
                    <a:pt x="0" y="0"/>
                  </a:lnTo>
                  <a:lnTo>
                    <a:pt x="1523049" y="0"/>
                  </a:lnTo>
                  <a:lnTo>
                    <a:pt x="1641948" y="206231"/>
                  </a:lnTo>
                  <a:close/>
                </a:path>
              </a:pathLst>
            </a:custGeom>
            <a:solidFill>
              <a:srgbClr val="272753"/>
            </a:solidFill>
          </p:spPr>
          <p:txBody>
            <a:bodyPr wrap="square" lIns="0" tIns="0" rIns="0" bIns="0" rtlCol="0"/>
            <a:lstStyle/>
            <a:p/>
          </p:txBody>
        </p:sp>
        <p:sp>
          <p:nvSpPr>
            <p:cNvPr id="9" name="object 9"/>
            <p:cNvSpPr/>
            <p:nvPr/>
          </p:nvSpPr>
          <p:spPr>
            <a:xfrm>
              <a:off x="978314" y="4209584"/>
              <a:ext cx="594360" cy="934085"/>
            </a:xfrm>
            <a:custGeom>
              <a:avLst/>
              <a:gdLst/>
              <a:ahLst/>
              <a:cxnLst/>
              <a:rect l="l" t="t" r="r" b="b"/>
              <a:pathLst>
                <a:path w="594360" h="934085">
                  <a:moveTo>
                    <a:pt x="593919" y="933915"/>
                  </a:moveTo>
                  <a:lnTo>
                    <a:pt x="462029" y="933915"/>
                  </a:lnTo>
                  <a:lnTo>
                    <a:pt x="0" y="116221"/>
                  </a:lnTo>
                  <a:lnTo>
                    <a:pt x="67134" y="0"/>
                  </a:lnTo>
                  <a:lnTo>
                    <a:pt x="593919" y="933915"/>
                  </a:lnTo>
                  <a:close/>
                </a:path>
              </a:pathLst>
            </a:custGeom>
            <a:solidFill>
              <a:srgbClr val="FFFFFF">
                <a:alpha val="50199"/>
              </a:srgbClr>
            </a:solidFill>
          </p:spPr>
          <p:txBody>
            <a:bodyPr wrap="square" lIns="0" tIns="0" rIns="0" bIns="0" rtlCol="0"/>
            <a:lstStyle/>
            <a:p/>
          </p:txBody>
        </p:sp>
      </p:grpSp>
      <p:sp>
        <p:nvSpPr>
          <p:cNvPr id="10" name="object 10"/>
          <p:cNvSpPr/>
          <p:nvPr/>
        </p:nvSpPr>
        <p:spPr>
          <a:xfrm>
            <a:off x="0" y="3330268"/>
            <a:ext cx="307340" cy="627380"/>
          </a:xfrm>
          <a:custGeom>
            <a:avLst/>
            <a:gdLst/>
            <a:ahLst/>
            <a:cxnLst/>
            <a:rect l="l" t="t" r="r" b="b"/>
            <a:pathLst>
              <a:path w="307340" h="627379">
                <a:moveTo>
                  <a:pt x="261102" y="626991"/>
                </a:moveTo>
                <a:lnTo>
                  <a:pt x="0" y="164945"/>
                </a:lnTo>
                <a:lnTo>
                  <a:pt x="0" y="0"/>
                </a:lnTo>
                <a:lnTo>
                  <a:pt x="307283" y="545013"/>
                </a:lnTo>
                <a:lnTo>
                  <a:pt x="261102" y="626991"/>
                </a:lnTo>
                <a:close/>
              </a:path>
            </a:pathLst>
          </a:custGeom>
          <a:solidFill>
            <a:srgbClr val="FFFFFF"/>
          </a:solidFill>
        </p:spPr>
        <p:txBody>
          <a:bodyPr wrap="square" lIns="0" tIns="0" rIns="0" bIns="0" rtlCol="0"/>
          <a:lstStyle/>
          <a:p/>
        </p:txBody>
      </p:sp>
      <p:grpSp>
        <p:nvGrpSpPr>
          <p:cNvPr id="11" name="object 11"/>
          <p:cNvGrpSpPr/>
          <p:nvPr/>
        </p:nvGrpSpPr>
        <p:grpSpPr>
          <a:xfrm>
            <a:off x="0" y="4381094"/>
            <a:ext cx="1005840" cy="762635"/>
            <a:chOff x="0" y="4381094"/>
            <a:chExt cx="1005840" cy="762635"/>
          </a:xfrm>
        </p:grpSpPr>
        <p:sp>
          <p:nvSpPr>
            <p:cNvPr id="12" name="object 12"/>
            <p:cNvSpPr/>
            <p:nvPr/>
          </p:nvSpPr>
          <p:spPr>
            <a:xfrm>
              <a:off x="0" y="4381094"/>
              <a:ext cx="1005840" cy="462280"/>
            </a:xfrm>
            <a:custGeom>
              <a:avLst/>
              <a:gdLst/>
              <a:ahLst/>
              <a:cxnLst/>
              <a:rect l="l" t="t" r="r" b="b"/>
              <a:pathLst>
                <a:path w="1005840" h="462279">
                  <a:moveTo>
                    <a:pt x="873426" y="461699"/>
                  </a:moveTo>
                  <a:lnTo>
                    <a:pt x="0" y="461699"/>
                  </a:lnTo>
                  <a:lnTo>
                    <a:pt x="0" y="0"/>
                  </a:lnTo>
                  <a:lnTo>
                    <a:pt x="873426" y="0"/>
                  </a:lnTo>
                  <a:lnTo>
                    <a:pt x="1005616" y="230849"/>
                  </a:lnTo>
                  <a:lnTo>
                    <a:pt x="873426" y="461699"/>
                  </a:lnTo>
                  <a:close/>
                </a:path>
              </a:pathLst>
            </a:custGeom>
            <a:solidFill>
              <a:srgbClr val="8680BB"/>
            </a:solidFill>
          </p:spPr>
          <p:txBody>
            <a:bodyPr wrap="square" lIns="0" tIns="0" rIns="0" bIns="0" rtlCol="0"/>
            <a:lstStyle/>
            <a:p/>
          </p:txBody>
        </p:sp>
        <p:sp>
          <p:nvSpPr>
            <p:cNvPr id="13" name="object 13"/>
            <p:cNvSpPr/>
            <p:nvPr/>
          </p:nvSpPr>
          <p:spPr>
            <a:xfrm>
              <a:off x="0" y="4725651"/>
              <a:ext cx="418465" cy="418465"/>
            </a:xfrm>
            <a:custGeom>
              <a:avLst/>
              <a:gdLst/>
              <a:ahLst/>
              <a:cxnLst/>
              <a:rect l="l" t="t" r="r" b="b"/>
              <a:pathLst>
                <a:path w="418465" h="418464">
                  <a:moveTo>
                    <a:pt x="303899" y="417848"/>
                  </a:moveTo>
                  <a:lnTo>
                    <a:pt x="0" y="417848"/>
                  </a:lnTo>
                  <a:lnTo>
                    <a:pt x="0" y="0"/>
                  </a:lnTo>
                  <a:lnTo>
                    <a:pt x="293734" y="0"/>
                  </a:lnTo>
                  <a:lnTo>
                    <a:pt x="418451" y="217799"/>
                  </a:lnTo>
                  <a:lnTo>
                    <a:pt x="303899" y="417848"/>
                  </a:lnTo>
                  <a:close/>
                </a:path>
              </a:pathLst>
            </a:custGeom>
            <a:solidFill>
              <a:srgbClr val="EA8A4F"/>
            </a:solidFill>
          </p:spPr>
          <p:txBody>
            <a:bodyPr wrap="square" lIns="0" tIns="0" rIns="0" bIns="0" rtlCol="0"/>
            <a:lstStyle/>
            <a:p/>
          </p:txBody>
        </p:sp>
      </p:grpSp>
      <p:grpSp>
        <p:nvGrpSpPr>
          <p:cNvPr id="15" name="object 15"/>
          <p:cNvGrpSpPr/>
          <p:nvPr/>
        </p:nvGrpSpPr>
        <p:grpSpPr>
          <a:xfrm>
            <a:off x="7697680" y="0"/>
            <a:ext cx="1446530" cy="817880"/>
            <a:chOff x="7697680" y="0"/>
            <a:chExt cx="1446530" cy="817880"/>
          </a:xfrm>
        </p:grpSpPr>
        <p:sp>
          <p:nvSpPr>
            <p:cNvPr id="16" name="object 16"/>
            <p:cNvSpPr/>
            <p:nvPr/>
          </p:nvSpPr>
          <p:spPr>
            <a:xfrm>
              <a:off x="7697680" y="0"/>
              <a:ext cx="1446530" cy="817880"/>
            </a:xfrm>
            <a:custGeom>
              <a:avLst/>
              <a:gdLst/>
              <a:ahLst/>
              <a:cxnLst/>
              <a:rect l="l" t="t" r="r" b="b"/>
              <a:pathLst>
                <a:path w="1446529" h="817880">
                  <a:moveTo>
                    <a:pt x="1446319" y="817410"/>
                  </a:moveTo>
                  <a:lnTo>
                    <a:pt x="0" y="0"/>
                  </a:lnTo>
                  <a:lnTo>
                    <a:pt x="1446319" y="0"/>
                  </a:lnTo>
                  <a:lnTo>
                    <a:pt x="1446319" y="817410"/>
                  </a:lnTo>
                  <a:close/>
                </a:path>
              </a:pathLst>
            </a:custGeom>
            <a:solidFill>
              <a:srgbClr val="EA8A4F"/>
            </a:solidFill>
          </p:spPr>
          <p:txBody>
            <a:bodyPr wrap="square" lIns="0" tIns="0" rIns="0" bIns="0" rtlCol="0"/>
            <a:lstStyle/>
            <a:p/>
          </p:txBody>
        </p:sp>
        <p:sp>
          <p:nvSpPr>
            <p:cNvPr id="17" name="object 17"/>
            <p:cNvSpPr/>
            <p:nvPr/>
          </p:nvSpPr>
          <p:spPr>
            <a:xfrm>
              <a:off x="8378949" y="257189"/>
              <a:ext cx="304165" cy="347980"/>
            </a:xfrm>
            <a:custGeom>
              <a:avLst/>
              <a:gdLst/>
              <a:ahLst/>
              <a:cxnLst/>
              <a:rect l="l" t="t" r="r" b="b"/>
              <a:pathLst>
                <a:path w="304165" h="347980">
                  <a:moveTo>
                    <a:pt x="0" y="347452"/>
                  </a:moveTo>
                  <a:lnTo>
                    <a:pt x="303998" y="175622"/>
                  </a:lnTo>
                  <a:lnTo>
                    <a:pt x="0" y="0"/>
                  </a:lnTo>
                  <a:lnTo>
                    <a:pt x="0" y="347452"/>
                  </a:lnTo>
                  <a:close/>
                </a:path>
              </a:pathLst>
            </a:custGeom>
            <a:ln w="19049">
              <a:solidFill>
                <a:srgbClr val="25408F"/>
              </a:solidFill>
            </a:ln>
          </p:spPr>
          <p:txBody>
            <a:bodyPr wrap="square" lIns="0" tIns="0" rIns="0" bIns="0" rtlCol="0"/>
            <a:lstStyle/>
            <a:p/>
          </p:txBody>
        </p:sp>
      </p:grpSp>
      <p:sp>
        <p:nvSpPr>
          <p:cNvPr id="18" name="object 18"/>
          <p:cNvSpPr txBox="1">
            <a:spLocks noGrp="1"/>
          </p:cNvSpPr>
          <p:nvPr>
            <p:ph type="title"/>
          </p:nvPr>
        </p:nvSpPr>
        <p:spPr>
          <a:xfrm>
            <a:off x="1752884" y="57270"/>
            <a:ext cx="5688965" cy="443230"/>
          </a:xfrm>
          <a:prstGeom prst="rect">
            <a:avLst/>
          </a:prstGeom>
        </p:spPr>
        <p:txBody>
          <a:bodyPr vert="horz" wrap="square" lIns="0" tIns="12700" rIns="0" bIns="0" rtlCol="0">
            <a:spAutoFit/>
          </a:bodyPr>
          <a:lstStyle/>
          <a:p>
            <a:pPr marL="12700" algn="ctr">
              <a:lnSpc>
                <a:spcPct val="100000"/>
              </a:lnSpc>
              <a:spcBef>
                <a:spcPts val="100"/>
              </a:spcBef>
            </a:pPr>
            <a:r>
              <a:rPr lang="ru-RU" sz="2800" dirty="0" smtClean="0"/>
              <a:t>КАДРЛЫҚ ҚҰРАМ</a:t>
            </a:r>
            <a:endParaRPr lang="ru-RU" sz="2800" dirty="0"/>
          </a:p>
        </p:txBody>
      </p:sp>
      <p:pic>
        <p:nvPicPr>
          <p:cNvPr id="20" name="object 20"/>
          <p:cNvPicPr/>
          <p:nvPr/>
        </p:nvPicPr>
        <p:blipFill>
          <a:blip r:embed="rId2" cstate="print"/>
          <a:stretch>
            <a:fillRect/>
          </a:stretch>
        </p:blipFill>
        <p:spPr>
          <a:xfrm>
            <a:off x="3175000" y="742950"/>
            <a:ext cx="2318385" cy="1719580"/>
          </a:xfrm>
          <a:prstGeom prst="rect">
            <a:avLst/>
          </a:prstGeom>
        </p:spPr>
      </p:pic>
      <p:sp>
        <p:nvSpPr>
          <p:cNvPr id="21" name="object 21"/>
          <p:cNvSpPr txBox="1"/>
          <p:nvPr/>
        </p:nvSpPr>
        <p:spPr>
          <a:xfrm>
            <a:off x="2895600" y="742950"/>
            <a:ext cx="153670" cy="252095"/>
          </a:xfrm>
          <a:prstGeom prst="rect">
            <a:avLst/>
          </a:prstGeom>
        </p:spPr>
        <p:txBody>
          <a:bodyPr vert="horz" wrap="square" lIns="0" tIns="12700" rIns="0" bIns="0" rtlCol="0">
            <a:noAutofit/>
          </a:bodyPr>
          <a:lstStyle/>
          <a:p>
            <a:pPr marL="12700">
              <a:lnSpc>
                <a:spcPct val="100000"/>
              </a:lnSpc>
              <a:spcBef>
                <a:spcPts val="100"/>
              </a:spcBef>
            </a:pPr>
            <a:r>
              <a:rPr sz="2000" spc="-120" dirty="0">
                <a:solidFill>
                  <a:srgbClr val="F1662D"/>
                </a:solidFill>
                <a:latin typeface="Microsoft Sans Serif" panose="020B0604020202020204"/>
                <a:cs typeface="Microsoft Sans Serif" panose="020B0604020202020204"/>
              </a:rPr>
              <a:t>2</a:t>
            </a:r>
            <a:endParaRPr sz="2000">
              <a:latin typeface="Microsoft Sans Serif" panose="020B0604020202020204"/>
              <a:cs typeface="Microsoft Sans Serif" panose="020B0604020202020204"/>
            </a:endParaRPr>
          </a:p>
        </p:txBody>
      </p:sp>
      <p:sp>
        <p:nvSpPr>
          <p:cNvPr id="22" name="object 22"/>
          <p:cNvSpPr txBox="1"/>
          <p:nvPr/>
        </p:nvSpPr>
        <p:spPr>
          <a:xfrm>
            <a:off x="76200" y="743585"/>
            <a:ext cx="2693670" cy="379730"/>
          </a:xfrm>
          <a:prstGeom prst="rect">
            <a:avLst/>
          </a:prstGeom>
        </p:spPr>
        <p:txBody>
          <a:bodyPr vert="horz" wrap="square" lIns="0" tIns="12700" rIns="0" bIns="0" rtlCol="0">
            <a:noAutofit/>
          </a:bodyPr>
          <a:lstStyle/>
          <a:p>
            <a:pPr marL="12700">
              <a:lnSpc>
                <a:spcPct val="100000"/>
              </a:lnSpc>
              <a:spcBef>
                <a:spcPts val="100"/>
              </a:spcBef>
              <a:tabLst>
                <a:tab pos="1155065" algn="l"/>
              </a:tabLst>
            </a:pPr>
            <a:r>
              <a:rPr lang="ru-RU" sz="1400" spc="-55" dirty="0" err="1" smtClean="0">
                <a:solidFill>
                  <a:srgbClr val="272753"/>
                </a:solidFill>
                <a:latin typeface="Times New Roman" panose="02020603050405020304" charset="0"/>
                <a:cs typeface="Times New Roman" panose="02020603050405020304" charset="0"/>
              </a:rPr>
              <a:t>Семинарлар</a:t>
            </a:r>
            <a:r>
              <a:rPr lang="ru-RU" sz="1400" spc="-55" dirty="0" smtClean="0">
                <a:solidFill>
                  <a:srgbClr val="272753"/>
                </a:solidFill>
                <a:latin typeface="Times New Roman" panose="02020603050405020304" charset="0"/>
                <a:cs typeface="Times New Roman" panose="02020603050405020304" charset="0"/>
              </a:rPr>
              <a:t> мен  </a:t>
            </a:r>
            <a:r>
              <a:rPr lang="ru-RU" sz="1400" spc="-55" dirty="0" err="1" smtClean="0">
                <a:solidFill>
                  <a:srgbClr val="272753"/>
                </a:solidFill>
                <a:latin typeface="Times New Roman" panose="02020603050405020304" charset="0"/>
                <a:cs typeface="Times New Roman" panose="02020603050405020304" charset="0"/>
              </a:rPr>
              <a:t>конференцияларда</a:t>
            </a:r>
            <a:r>
              <a:rPr lang="ru-RU" sz="1400" spc="-55" dirty="0" smtClean="0">
                <a:solidFill>
                  <a:srgbClr val="272753"/>
                </a:solidFill>
                <a:latin typeface="Times New Roman" panose="02020603050405020304" charset="0"/>
                <a:cs typeface="Times New Roman" panose="02020603050405020304" charset="0"/>
              </a:rPr>
              <a:t> </a:t>
            </a:r>
            <a:r>
              <a:rPr lang="ru-RU" sz="1400" spc="-55" dirty="0" err="1" smtClean="0">
                <a:solidFill>
                  <a:srgbClr val="272753"/>
                </a:solidFill>
                <a:latin typeface="Times New Roman" panose="02020603050405020304" charset="0"/>
                <a:cs typeface="Times New Roman" panose="02020603050405020304" charset="0"/>
              </a:rPr>
              <a:t>қатысу</a:t>
            </a:r>
            <a:endParaRPr lang="ru-RU" sz="1400" spc="-55" dirty="0">
              <a:solidFill>
                <a:srgbClr val="272753"/>
              </a:solidFill>
              <a:latin typeface="Times New Roman" panose="02020603050405020304" charset="0"/>
              <a:cs typeface="Times New Roman" panose="02020603050405020304" charset="0"/>
            </a:endParaRPr>
          </a:p>
        </p:txBody>
      </p:sp>
      <p:sp>
        <p:nvSpPr>
          <p:cNvPr id="26" name="object 26"/>
          <p:cNvSpPr txBox="1"/>
          <p:nvPr/>
        </p:nvSpPr>
        <p:spPr>
          <a:xfrm>
            <a:off x="2286000" y="1167765"/>
            <a:ext cx="326390" cy="370205"/>
          </a:xfrm>
          <a:prstGeom prst="rect">
            <a:avLst/>
          </a:prstGeom>
        </p:spPr>
        <p:txBody>
          <a:bodyPr vert="horz" wrap="square" lIns="0" tIns="22860" rIns="0" bIns="0" rtlCol="0">
            <a:noAutofit/>
          </a:bodyPr>
          <a:lstStyle/>
          <a:p>
            <a:pPr marL="374015" marR="391160">
              <a:lnSpc>
                <a:spcPct val="100000"/>
              </a:lnSpc>
              <a:spcBef>
                <a:spcPts val="470"/>
              </a:spcBef>
            </a:pPr>
            <a:r>
              <a:rPr sz="2000" spc="-330" dirty="0">
                <a:solidFill>
                  <a:srgbClr val="EA8A4F"/>
                </a:solidFill>
                <a:latin typeface="Microsoft Sans Serif" panose="020B0604020202020204"/>
                <a:cs typeface="Microsoft Sans Serif" panose="020B0604020202020204"/>
                <a:sym typeface="+mn-ea"/>
              </a:rPr>
              <a:t>1</a:t>
            </a:r>
            <a:endParaRPr lang="ru-RU" sz="2000" spc="-330" dirty="0">
              <a:solidFill>
                <a:srgbClr val="EA8A4F"/>
              </a:solidFill>
              <a:latin typeface="Microsoft Sans Serif" panose="020B0604020202020204"/>
              <a:cs typeface="Microsoft Sans Serif" panose="020B0604020202020204"/>
              <a:sym typeface="+mn-ea"/>
            </a:endParaRPr>
          </a:p>
        </p:txBody>
      </p:sp>
      <p:sp>
        <p:nvSpPr>
          <p:cNvPr id="28" name="Текстовое поле 27"/>
          <p:cNvSpPr txBox="1"/>
          <p:nvPr/>
        </p:nvSpPr>
        <p:spPr>
          <a:xfrm>
            <a:off x="157619" y="1167173"/>
            <a:ext cx="2291715" cy="401320"/>
          </a:xfrm>
          <a:prstGeom prst="rect">
            <a:avLst/>
          </a:prstGeom>
          <a:noFill/>
        </p:spPr>
        <p:txBody>
          <a:bodyPr wrap="square" rtlCol="0" anchor="t">
            <a:noAutofit/>
          </a:bodyPr>
          <a:lstStyle/>
          <a:p>
            <a:r>
              <a:rPr lang="ru-RU" altLang="en-US" sz="1400" spc="-55" dirty="0" err="1" smtClean="0">
                <a:solidFill>
                  <a:srgbClr val="272753"/>
                </a:solidFill>
                <a:latin typeface="Roboto"/>
                <a:cs typeface="Roboto"/>
                <a:sym typeface="+mn-ea"/>
              </a:rPr>
              <a:t>Біліктілікті</a:t>
            </a:r>
            <a:r>
              <a:rPr lang="ru-RU" altLang="en-US" sz="1400" spc="-55" dirty="0" smtClean="0">
                <a:solidFill>
                  <a:srgbClr val="272753"/>
                </a:solidFill>
                <a:latin typeface="Roboto"/>
                <a:cs typeface="Roboto"/>
                <a:sym typeface="+mn-ea"/>
              </a:rPr>
              <a:t> </a:t>
            </a:r>
            <a:r>
              <a:rPr lang="ru-RU" altLang="en-US" sz="1400" spc="-55" dirty="0" err="1" smtClean="0">
                <a:solidFill>
                  <a:srgbClr val="272753"/>
                </a:solidFill>
                <a:latin typeface="Roboto"/>
                <a:cs typeface="Roboto"/>
                <a:sym typeface="+mn-ea"/>
              </a:rPr>
              <a:t>арттыру</a:t>
            </a:r>
            <a:endParaRPr lang="ru-RU" altLang="en-US" sz="1400" spc="-55" dirty="0">
              <a:solidFill>
                <a:srgbClr val="272753"/>
              </a:solidFill>
              <a:latin typeface="Times New Roman" panose="02020603050405020304" charset="0"/>
              <a:cs typeface="Times New Roman" panose="02020603050405020304" charset="0"/>
              <a:sym typeface="+mn-ea"/>
            </a:endParaRPr>
          </a:p>
        </p:txBody>
      </p:sp>
      <p:sp>
        <p:nvSpPr>
          <p:cNvPr id="29" name="Текстовое поле 28"/>
          <p:cNvSpPr txBox="1"/>
          <p:nvPr/>
        </p:nvSpPr>
        <p:spPr>
          <a:xfrm>
            <a:off x="5643245" y="871855"/>
            <a:ext cx="2982595" cy="1398905"/>
          </a:xfrm>
          <a:prstGeom prst="rect">
            <a:avLst/>
          </a:prstGeom>
          <a:noFill/>
        </p:spPr>
        <p:txBody>
          <a:bodyPr wrap="square" rtlCol="0" anchor="t">
            <a:noAutofit/>
          </a:bodyPr>
          <a:lstStyle/>
          <a:p>
            <a:pPr algn="just"/>
            <a:r>
              <a:rPr lang="ru-RU" altLang="en-US" sz="1400" spc="-55" dirty="0" err="1" smtClean="0">
                <a:solidFill>
                  <a:srgbClr val="272753"/>
                </a:solidFill>
                <a:latin typeface="Roboto"/>
                <a:cs typeface="Roboto"/>
                <a:sym typeface="+mn-ea"/>
              </a:rPr>
              <a:t>Жаңа</a:t>
            </a:r>
            <a:r>
              <a:rPr lang="ru-RU" altLang="en-US" sz="1400" spc="-55" dirty="0" smtClean="0">
                <a:solidFill>
                  <a:srgbClr val="272753"/>
                </a:solidFill>
                <a:latin typeface="Roboto"/>
                <a:cs typeface="Roboto"/>
                <a:sym typeface="+mn-ea"/>
              </a:rPr>
              <a:t> </a:t>
            </a:r>
            <a:r>
              <a:rPr lang="ru-RU" altLang="en-US" sz="1400" spc="-55" dirty="0" err="1" smtClean="0">
                <a:solidFill>
                  <a:srgbClr val="272753"/>
                </a:solidFill>
                <a:latin typeface="Roboto"/>
                <a:cs typeface="Roboto"/>
                <a:sym typeface="+mn-ea"/>
              </a:rPr>
              <a:t>мамандар</a:t>
            </a:r>
            <a:r>
              <a:rPr lang="ru-RU" altLang="en-US" sz="1400" spc="-55" dirty="0" smtClean="0">
                <a:solidFill>
                  <a:srgbClr val="272753"/>
                </a:solidFill>
                <a:latin typeface="Roboto"/>
                <a:cs typeface="Roboto"/>
                <a:sym typeface="+mn-ea"/>
              </a:rPr>
              <a:t>:</a:t>
            </a:r>
            <a:endParaRPr lang="ru-RU" altLang="en-US" sz="1400" spc="-55" dirty="0">
              <a:solidFill>
                <a:srgbClr val="272753"/>
              </a:solidFill>
              <a:latin typeface="Roboto"/>
              <a:cs typeface="Roboto"/>
              <a:sym typeface="+mn-ea"/>
            </a:endParaRPr>
          </a:p>
          <a:p>
            <a:pPr algn="just"/>
            <a:r>
              <a:rPr lang="ru-RU" altLang="en-US" sz="1400" spc="-55" dirty="0" smtClean="0">
                <a:solidFill>
                  <a:srgbClr val="272753"/>
                </a:solidFill>
                <a:latin typeface="Times New Roman" panose="02020603050405020304" charset="0"/>
                <a:cs typeface="Times New Roman" panose="02020603050405020304" charset="0"/>
                <a:sym typeface="+mn-ea"/>
              </a:rPr>
              <a:t>логопед, дефектолог, психолог, </a:t>
            </a:r>
            <a:r>
              <a:rPr lang="ru-RU" altLang="en-US" sz="1400" spc="-55" dirty="0" err="1" smtClean="0">
                <a:solidFill>
                  <a:srgbClr val="272753"/>
                </a:solidFill>
                <a:latin typeface="Times New Roman" panose="02020603050405020304" charset="0"/>
                <a:cs typeface="Times New Roman" panose="02020603050405020304" charset="0"/>
                <a:sym typeface="+mn-ea"/>
              </a:rPr>
              <a:t>Монтессори</a:t>
            </a:r>
            <a:r>
              <a:rPr lang="ru-RU" altLang="en-US" sz="1400" spc="-55" dirty="0" smtClean="0">
                <a:solidFill>
                  <a:srgbClr val="272753"/>
                </a:solidFill>
                <a:latin typeface="Times New Roman" panose="02020603050405020304" charset="0"/>
                <a:cs typeface="Times New Roman" panose="02020603050405020304" charset="0"/>
                <a:sym typeface="+mn-ea"/>
              </a:rPr>
              <a:t> </a:t>
            </a:r>
            <a:r>
              <a:rPr lang="ru-RU" altLang="en-US" sz="1400" spc="-55" dirty="0" err="1" smtClean="0">
                <a:solidFill>
                  <a:srgbClr val="272753"/>
                </a:solidFill>
                <a:latin typeface="Times New Roman" panose="02020603050405020304" charset="0"/>
                <a:cs typeface="Times New Roman" panose="02020603050405020304" charset="0"/>
                <a:sym typeface="+mn-ea"/>
              </a:rPr>
              <a:t>әдістемесінің</a:t>
            </a:r>
            <a:r>
              <a:rPr lang="ru-RU" altLang="en-US" sz="1400" spc="-55" dirty="0" smtClean="0">
                <a:solidFill>
                  <a:srgbClr val="272753"/>
                </a:solidFill>
                <a:latin typeface="Times New Roman" panose="02020603050405020304" charset="0"/>
                <a:cs typeface="Times New Roman" panose="02020603050405020304" charset="0"/>
                <a:sym typeface="+mn-ea"/>
              </a:rPr>
              <a:t> </a:t>
            </a:r>
            <a:r>
              <a:rPr lang="ru-RU" altLang="en-US" sz="1400" spc="-55" dirty="0" err="1" smtClean="0">
                <a:solidFill>
                  <a:srgbClr val="272753"/>
                </a:solidFill>
                <a:latin typeface="Times New Roman" panose="02020603050405020304" charset="0"/>
                <a:cs typeface="Times New Roman" panose="02020603050405020304" charset="0"/>
                <a:sym typeface="+mn-ea"/>
              </a:rPr>
              <a:t>оқытушысы</a:t>
            </a:r>
            <a:r>
              <a:rPr lang="ru-RU" altLang="en-US" sz="1400" spc="-55" dirty="0" smtClean="0">
                <a:solidFill>
                  <a:srgbClr val="272753"/>
                </a:solidFill>
                <a:latin typeface="Times New Roman" panose="02020603050405020304" charset="0"/>
                <a:cs typeface="Times New Roman" panose="02020603050405020304" charset="0"/>
                <a:sym typeface="+mn-ea"/>
              </a:rPr>
              <a:t>, </a:t>
            </a:r>
            <a:r>
              <a:rPr lang="ru-RU" altLang="en-US" sz="1400" spc="-55" dirty="0" err="1" smtClean="0">
                <a:solidFill>
                  <a:srgbClr val="272753"/>
                </a:solidFill>
                <a:latin typeface="Times New Roman" panose="02020603050405020304" charset="0"/>
                <a:cs typeface="Times New Roman" panose="02020603050405020304" charset="0"/>
                <a:sym typeface="+mn-ea"/>
              </a:rPr>
              <a:t>Роботехника</a:t>
            </a:r>
            <a:r>
              <a:rPr lang="ru-RU" altLang="en-US" sz="1400" spc="-55" dirty="0" smtClean="0">
                <a:solidFill>
                  <a:srgbClr val="272753"/>
                </a:solidFill>
                <a:latin typeface="Times New Roman" panose="02020603050405020304" charset="0"/>
                <a:cs typeface="Times New Roman" panose="02020603050405020304" charset="0"/>
                <a:sym typeface="+mn-ea"/>
              </a:rPr>
              <a:t> </a:t>
            </a:r>
            <a:r>
              <a:rPr lang="ru-RU" altLang="en-US" sz="1400" spc="-55" dirty="0" err="1" smtClean="0">
                <a:solidFill>
                  <a:srgbClr val="272753"/>
                </a:solidFill>
                <a:latin typeface="Times New Roman" panose="02020603050405020304" charset="0"/>
                <a:cs typeface="Times New Roman" panose="02020603050405020304" charset="0"/>
                <a:sym typeface="+mn-ea"/>
              </a:rPr>
              <a:t>оқытушысы</a:t>
            </a:r>
            <a:r>
              <a:rPr lang="ru-RU" altLang="en-US" sz="1400" spc="-55" dirty="0" smtClean="0">
                <a:solidFill>
                  <a:srgbClr val="272753"/>
                </a:solidFill>
                <a:latin typeface="Times New Roman" panose="02020603050405020304" charset="0"/>
                <a:cs typeface="Times New Roman" panose="02020603050405020304" charset="0"/>
                <a:sym typeface="+mn-ea"/>
              </a:rPr>
              <a:t>, </a:t>
            </a:r>
            <a:r>
              <a:rPr lang="ru-RU" altLang="en-US" sz="1400" spc="-55" dirty="0" err="1" smtClean="0">
                <a:solidFill>
                  <a:srgbClr val="272753"/>
                </a:solidFill>
                <a:latin typeface="Times New Roman" panose="02020603050405020304" charset="0"/>
                <a:cs typeface="Times New Roman" panose="02020603050405020304" charset="0"/>
                <a:sym typeface="+mn-ea"/>
              </a:rPr>
              <a:t>орыс</a:t>
            </a:r>
            <a:r>
              <a:rPr lang="ru-RU" altLang="en-US" sz="1400" spc="-55" dirty="0" smtClean="0">
                <a:solidFill>
                  <a:srgbClr val="272753"/>
                </a:solidFill>
                <a:latin typeface="Times New Roman" panose="02020603050405020304" charset="0"/>
                <a:cs typeface="Times New Roman" panose="02020603050405020304" charset="0"/>
                <a:sym typeface="+mn-ea"/>
              </a:rPr>
              <a:t> </a:t>
            </a:r>
            <a:r>
              <a:rPr lang="ru-RU" altLang="en-US" sz="1400" spc="-55" dirty="0" err="1" smtClean="0">
                <a:solidFill>
                  <a:srgbClr val="272753"/>
                </a:solidFill>
                <a:latin typeface="Times New Roman" panose="02020603050405020304" charset="0"/>
                <a:cs typeface="Times New Roman" panose="02020603050405020304" charset="0"/>
                <a:sym typeface="+mn-ea"/>
              </a:rPr>
              <a:t>тілінде</a:t>
            </a:r>
            <a:r>
              <a:rPr lang="ru-RU" altLang="en-US" sz="1400" spc="-55" dirty="0" smtClean="0">
                <a:solidFill>
                  <a:srgbClr val="272753"/>
                </a:solidFill>
                <a:latin typeface="Times New Roman" panose="02020603050405020304" charset="0"/>
                <a:cs typeface="Times New Roman" panose="02020603050405020304" charset="0"/>
                <a:sym typeface="+mn-ea"/>
              </a:rPr>
              <a:t> </a:t>
            </a:r>
            <a:r>
              <a:rPr lang="ru-RU" altLang="en-US" sz="1400" spc="-55" dirty="0" err="1" smtClean="0">
                <a:solidFill>
                  <a:srgbClr val="272753"/>
                </a:solidFill>
                <a:latin typeface="Times New Roman" panose="02020603050405020304" charset="0"/>
                <a:cs typeface="Times New Roman" panose="02020603050405020304" charset="0"/>
                <a:sym typeface="+mn-ea"/>
              </a:rPr>
              <a:t>тәлім</a:t>
            </a:r>
            <a:r>
              <a:rPr lang="ru-RU" altLang="en-US" sz="1400" spc="-55" dirty="0" smtClean="0">
                <a:solidFill>
                  <a:srgbClr val="272753"/>
                </a:solidFill>
                <a:latin typeface="Times New Roman" panose="02020603050405020304" charset="0"/>
                <a:cs typeface="Times New Roman" panose="02020603050405020304" charset="0"/>
                <a:sym typeface="+mn-ea"/>
              </a:rPr>
              <a:t> </a:t>
            </a:r>
            <a:r>
              <a:rPr lang="ru-RU" altLang="en-US" sz="1400" spc="-55" dirty="0" err="1" smtClean="0">
                <a:solidFill>
                  <a:srgbClr val="272753"/>
                </a:solidFill>
                <a:latin typeface="Times New Roman" panose="02020603050405020304" charset="0"/>
                <a:cs typeface="Times New Roman" panose="02020603050405020304" charset="0"/>
                <a:sym typeface="+mn-ea"/>
              </a:rPr>
              <a:t>алатын</a:t>
            </a:r>
            <a:r>
              <a:rPr lang="ru-RU" altLang="en-US" sz="1400" spc="-55" dirty="0" smtClean="0">
                <a:solidFill>
                  <a:srgbClr val="272753"/>
                </a:solidFill>
                <a:latin typeface="Times New Roman" panose="02020603050405020304" charset="0"/>
                <a:cs typeface="Times New Roman" panose="02020603050405020304" charset="0"/>
                <a:sym typeface="+mn-ea"/>
              </a:rPr>
              <a:t> </a:t>
            </a:r>
            <a:r>
              <a:rPr lang="ru-RU" altLang="en-US" sz="1400" spc="-55" dirty="0" err="1" smtClean="0">
                <a:solidFill>
                  <a:srgbClr val="272753"/>
                </a:solidFill>
                <a:latin typeface="Times New Roman" panose="02020603050405020304" charset="0"/>
                <a:cs typeface="Times New Roman" panose="02020603050405020304" charset="0"/>
                <a:sym typeface="+mn-ea"/>
              </a:rPr>
              <a:t>топтарда</a:t>
            </a:r>
            <a:r>
              <a:rPr lang="ru-RU" altLang="en-US" sz="1400" spc="-55" dirty="0" smtClean="0">
                <a:solidFill>
                  <a:srgbClr val="272753"/>
                </a:solidFill>
                <a:latin typeface="Times New Roman" panose="02020603050405020304" charset="0"/>
                <a:cs typeface="Times New Roman" panose="02020603050405020304" charset="0"/>
                <a:sym typeface="+mn-ea"/>
              </a:rPr>
              <a:t> </a:t>
            </a:r>
            <a:r>
              <a:rPr lang="ru-RU" altLang="en-US" sz="1400" spc="-55" dirty="0" err="1" smtClean="0">
                <a:solidFill>
                  <a:srgbClr val="272753"/>
                </a:solidFill>
                <a:latin typeface="Times New Roman" panose="02020603050405020304" charset="0"/>
                <a:cs typeface="Times New Roman" panose="02020603050405020304" charset="0"/>
                <a:sym typeface="+mn-ea"/>
              </a:rPr>
              <a:t>қазақ</a:t>
            </a:r>
            <a:r>
              <a:rPr lang="ru-RU" altLang="en-US" sz="1400" spc="-55" dirty="0">
                <a:solidFill>
                  <a:srgbClr val="272753"/>
                </a:solidFill>
                <a:latin typeface="Times New Roman" panose="02020603050405020304" charset="0"/>
                <a:cs typeface="Times New Roman" panose="02020603050405020304" charset="0"/>
                <a:sym typeface="+mn-ea"/>
              </a:rPr>
              <a:t> </a:t>
            </a:r>
            <a:r>
              <a:rPr lang="ru-RU" altLang="en-US" sz="1400" spc="-55" dirty="0" err="1" smtClean="0">
                <a:solidFill>
                  <a:srgbClr val="272753"/>
                </a:solidFill>
                <a:latin typeface="Times New Roman" panose="02020603050405020304" charset="0"/>
                <a:cs typeface="Times New Roman" panose="02020603050405020304" charset="0"/>
                <a:sym typeface="+mn-ea"/>
              </a:rPr>
              <a:t>тілі</a:t>
            </a:r>
            <a:r>
              <a:rPr lang="ru-RU" altLang="en-US" sz="1400" spc="-55" dirty="0" smtClean="0">
                <a:solidFill>
                  <a:srgbClr val="272753"/>
                </a:solidFill>
                <a:latin typeface="Times New Roman" panose="02020603050405020304" charset="0"/>
                <a:cs typeface="Times New Roman" panose="02020603050405020304" charset="0"/>
                <a:sym typeface="+mn-ea"/>
              </a:rPr>
              <a:t> </a:t>
            </a:r>
            <a:r>
              <a:rPr lang="ru-RU" altLang="en-US" sz="1400" spc="-55" dirty="0" err="1" smtClean="0">
                <a:solidFill>
                  <a:srgbClr val="272753"/>
                </a:solidFill>
                <a:latin typeface="Times New Roman" panose="02020603050405020304" charset="0"/>
                <a:cs typeface="Times New Roman" panose="02020603050405020304" charset="0"/>
                <a:sym typeface="+mn-ea"/>
              </a:rPr>
              <a:t>оқытушысы</a:t>
            </a:r>
            <a:endParaRPr lang="ru-RU" altLang="en-US" sz="1400" spc="-55" dirty="0">
              <a:solidFill>
                <a:srgbClr val="272753"/>
              </a:solidFill>
              <a:latin typeface="Times New Roman" panose="02020603050405020304" charset="0"/>
              <a:cs typeface="Times New Roman" panose="02020603050405020304" charset="0"/>
              <a:sym typeface="+mn-ea"/>
            </a:endParaRPr>
          </a:p>
        </p:txBody>
      </p:sp>
      <p:sp>
        <p:nvSpPr>
          <p:cNvPr id="31" name="Google Shape;13530;p76"/>
          <p:cNvSpPr/>
          <p:nvPr/>
        </p:nvSpPr>
        <p:spPr>
          <a:xfrm>
            <a:off x="42545" y="1581150"/>
            <a:ext cx="375920" cy="440055"/>
          </a:xfrm>
          <a:custGeom>
            <a:avLst/>
            <a:gdLst/>
            <a:ahLst/>
            <a:cxnLst/>
            <a:rect l="l" t="t" r="r" b="b"/>
            <a:pathLst>
              <a:path w="12761" h="12653" extrusionOk="0">
                <a:moveTo>
                  <a:pt x="6396" y="866"/>
                </a:moveTo>
                <a:lnTo>
                  <a:pt x="11469" y="3796"/>
                </a:lnTo>
                <a:cubicBezTo>
                  <a:pt x="8759" y="5340"/>
                  <a:pt x="12729" y="3072"/>
                  <a:pt x="6396" y="6695"/>
                </a:cubicBezTo>
                <a:cubicBezTo>
                  <a:pt x="1" y="3072"/>
                  <a:pt x="4097" y="5403"/>
                  <a:pt x="1324" y="3796"/>
                </a:cubicBezTo>
                <a:lnTo>
                  <a:pt x="6396" y="866"/>
                </a:lnTo>
                <a:close/>
                <a:moveTo>
                  <a:pt x="10208" y="5498"/>
                </a:moveTo>
                <a:lnTo>
                  <a:pt x="10208" y="8081"/>
                </a:lnTo>
                <a:cubicBezTo>
                  <a:pt x="10177" y="8207"/>
                  <a:pt x="10051" y="8365"/>
                  <a:pt x="9925" y="8428"/>
                </a:cubicBezTo>
                <a:cubicBezTo>
                  <a:pt x="9312" y="8970"/>
                  <a:pt x="7887" y="9300"/>
                  <a:pt x="6364" y="9300"/>
                </a:cubicBezTo>
                <a:cubicBezTo>
                  <a:pt x="5852" y="9300"/>
                  <a:pt x="5329" y="9263"/>
                  <a:pt x="4821" y="9184"/>
                </a:cubicBezTo>
                <a:cubicBezTo>
                  <a:pt x="4317" y="9121"/>
                  <a:pt x="3718" y="8963"/>
                  <a:pt x="3246" y="8711"/>
                </a:cubicBezTo>
                <a:cubicBezTo>
                  <a:pt x="2994" y="8585"/>
                  <a:pt x="2584" y="8333"/>
                  <a:pt x="2584" y="8050"/>
                </a:cubicBezTo>
                <a:lnTo>
                  <a:pt x="2584" y="5498"/>
                </a:lnTo>
                <a:cubicBezTo>
                  <a:pt x="4412" y="6537"/>
                  <a:pt x="4317" y="6474"/>
                  <a:pt x="6207" y="7545"/>
                </a:cubicBezTo>
                <a:cubicBezTo>
                  <a:pt x="6255" y="7577"/>
                  <a:pt x="6318" y="7593"/>
                  <a:pt x="6385" y="7593"/>
                </a:cubicBezTo>
                <a:cubicBezTo>
                  <a:pt x="6452" y="7593"/>
                  <a:pt x="6522" y="7577"/>
                  <a:pt x="6585" y="7545"/>
                </a:cubicBezTo>
                <a:cubicBezTo>
                  <a:pt x="6617" y="7482"/>
                  <a:pt x="9925" y="5592"/>
                  <a:pt x="10208" y="5498"/>
                </a:cubicBezTo>
                <a:close/>
                <a:moveTo>
                  <a:pt x="6385" y="0"/>
                </a:moveTo>
                <a:cubicBezTo>
                  <a:pt x="6318" y="0"/>
                  <a:pt x="6255" y="16"/>
                  <a:pt x="6207" y="47"/>
                </a:cubicBezTo>
                <a:lnTo>
                  <a:pt x="284" y="3450"/>
                </a:lnTo>
                <a:cubicBezTo>
                  <a:pt x="1" y="3607"/>
                  <a:pt x="1" y="3985"/>
                  <a:pt x="284" y="4143"/>
                </a:cubicBezTo>
                <a:lnTo>
                  <a:pt x="1797" y="4962"/>
                </a:lnTo>
                <a:lnTo>
                  <a:pt x="1797" y="8018"/>
                </a:lnTo>
                <a:cubicBezTo>
                  <a:pt x="1797" y="8711"/>
                  <a:pt x="2458" y="9215"/>
                  <a:pt x="3088" y="9499"/>
                </a:cubicBezTo>
                <a:cubicBezTo>
                  <a:pt x="3994" y="9903"/>
                  <a:pt x="5215" y="10104"/>
                  <a:pt x="6430" y="10104"/>
                </a:cubicBezTo>
                <a:cubicBezTo>
                  <a:pt x="7963" y="10104"/>
                  <a:pt x="9488" y="9785"/>
                  <a:pt x="10366" y="9152"/>
                </a:cubicBezTo>
                <a:cubicBezTo>
                  <a:pt x="10776" y="8869"/>
                  <a:pt x="11091" y="8491"/>
                  <a:pt x="11091" y="8018"/>
                </a:cubicBezTo>
                <a:lnTo>
                  <a:pt x="11091" y="4962"/>
                </a:lnTo>
                <a:lnTo>
                  <a:pt x="11941" y="4490"/>
                </a:lnTo>
                <a:lnTo>
                  <a:pt x="11941" y="12208"/>
                </a:lnTo>
                <a:cubicBezTo>
                  <a:pt x="11941" y="12429"/>
                  <a:pt x="12099" y="12618"/>
                  <a:pt x="12288" y="12649"/>
                </a:cubicBezTo>
                <a:cubicBezTo>
                  <a:pt x="12306" y="12652"/>
                  <a:pt x="12325" y="12653"/>
                  <a:pt x="12343" y="12653"/>
                </a:cubicBezTo>
                <a:cubicBezTo>
                  <a:pt x="12571" y="12653"/>
                  <a:pt x="12760" y="12475"/>
                  <a:pt x="12760" y="12271"/>
                </a:cubicBezTo>
                <a:lnTo>
                  <a:pt x="12760" y="3796"/>
                </a:lnTo>
                <a:cubicBezTo>
                  <a:pt x="12729" y="3639"/>
                  <a:pt x="12666" y="3513"/>
                  <a:pt x="12508" y="3450"/>
                </a:cubicBezTo>
                <a:lnTo>
                  <a:pt x="6585" y="47"/>
                </a:lnTo>
                <a:cubicBezTo>
                  <a:pt x="6522" y="16"/>
                  <a:pt x="6452" y="0"/>
                  <a:pt x="6385" y="0"/>
                </a:cubicBezTo>
                <a:close/>
              </a:path>
            </a:pathLst>
          </a:custGeom>
          <a:solidFill>
            <a:srgbClr val="5F7D9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3" name="Текстовое поле 32"/>
          <p:cNvSpPr txBox="1"/>
          <p:nvPr/>
        </p:nvSpPr>
        <p:spPr>
          <a:xfrm>
            <a:off x="381000" y="1414780"/>
            <a:ext cx="3083560" cy="375285"/>
          </a:xfrm>
          <a:prstGeom prst="rect">
            <a:avLst/>
          </a:prstGeom>
          <a:noFill/>
        </p:spPr>
        <p:txBody>
          <a:bodyPr wrap="square" rtlCol="0" anchor="t">
            <a:noAutofit/>
          </a:bodyPr>
          <a:lstStyle/>
          <a:p>
            <a:pPr marL="0" marR="0" lvl="0" indent="0" algn="l" defTabSz="914400" rtl="0" eaLnBrk="0" fontAlgn="base" latinLnBrk="0" hangingPunct="0">
              <a:lnSpc>
                <a:spcPct val="100000"/>
              </a:lnSpc>
              <a:spcBef>
                <a:spcPct val="0"/>
              </a:spcBef>
              <a:spcAft>
                <a:spcPct val="0"/>
              </a:spcAft>
              <a:buClrTx/>
              <a:buSzTx/>
              <a:buFontTx/>
              <a:buNone/>
            </a:pPr>
            <a:r>
              <a:rPr lang="ru-RU" sz="1200" b="1" dirty="0" err="1" smtClean="0">
                <a:ln>
                  <a:noFill/>
                </a:ln>
                <a:solidFill>
                  <a:srgbClr val="000000"/>
                </a:solidFill>
                <a:effectLst/>
                <a:latin typeface="Times New Roman" panose="02020603050405020304" charset="0"/>
                <a:cs typeface="Times New Roman" panose="02020603050405020304" charset="0"/>
                <a:sym typeface="+mn-ea"/>
              </a:rPr>
              <a:t>Қызметкерлердің</a:t>
            </a:r>
            <a:r>
              <a:rPr lang="ru-RU" sz="1200" b="1" dirty="0" smtClean="0">
                <a:ln>
                  <a:noFill/>
                </a:ln>
                <a:solidFill>
                  <a:srgbClr val="000000"/>
                </a:solidFill>
                <a:effectLst/>
                <a:latin typeface="Times New Roman" panose="02020603050405020304" charset="0"/>
                <a:cs typeface="Times New Roman" panose="02020603050405020304" charset="0"/>
                <a:sym typeface="+mn-ea"/>
              </a:rPr>
              <a:t> </a:t>
            </a:r>
            <a:r>
              <a:rPr lang="ru-RU" sz="1200" b="1" dirty="0" err="1" smtClean="0">
                <a:ln>
                  <a:noFill/>
                </a:ln>
                <a:solidFill>
                  <a:srgbClr val="000000"/>
                </a:solidFill>
                <a:effectLst/>
                <a:latin typeface="Times New Roman" panose="02020603050405020304" charset="0"/>
                <a:cs typeface="Times New Roman" panose="02020603050405020304" charset="0"/>
                <a:sym typeface="+mn-ea"/>
              </a:rPr>
              <a:t>кәсіби</a:t>
            </a:r>
            <a:r>
              <a:rPr lang="ru-RU" sz="1200" b="1" dirty="0" smtClean="0">
                <a:ln>
                  <a:noFill/>
                </a:ln>
                <a:solidFill>
                  <a:srgbClr val="000000"/>
                </a:solidFill>
                <a:effectLst/>
                <a:latin typeface="Times New Roman" panose="02020603050405020304" charset="0"/>
                <a:cs typeface="Times New Roman" panose="02020603050405020304" charset="0"/>
                <a:sym typeface="+mn-ea"/>
              </a:rPr>
              <a:t> </a:t>
            </a:r>
            <a:r>
              <a:rPr lang="ru-RU" sz="1200" b="1" dirty="0" err="1" smtClean="0">
                <a:ln>
                  <a:noFill/>
                </a:ln>
                <a:solidFill>
                  <a:srgbClr val="000000"/>
                </a:solidFill>
                <a:effectLst/>
                <a:latin typeface="Times New Roman" panose="02020603050405020304" charset="0"/>
                <a:cs typeface="Times New Roman" panose="02020603050405020304" charset="0"/>
                <a:sym typeface="+mn-ea"/>
              </a:rPr>
              <a:t>өсуі</a:t>
            </a:r>
            <a:br>
              <a:rPr lang="ru-RU" sz="1200" b="1" dirty="0" smtClean="0">
                <a:ln>
                  <a:noFill/>
                </a:ln>
                <a:solidFill>
                  <a:srgbClr val="000000"/>
                </a:solidFill>
                <a:effectLst/>
                <a:latin typeface="Times New Roman" panose="02020603050405020304" charset="0"/>
                <a:cs typeface="Times New Roman" panose="02020603050405020304" charset="0"/>
                <a:sym typeface="+mn-ea"/>
              </a:rPr>
            </a:br>
            <a:endParaRPr lang="ru-RU" altLang="en-US" sz="1200" b="1" dirty="0" smtClean="0">
              <a:ln>
                <a:noFill/>
              </a:ln>
              <a:solidFill>
                <a:srgbClr val="000000"/>
              </a:solidFill>
              <a:effectLst/>
              <a:latin typeface="Times New Roman" panose="02020603050405020304" charset="0"/>
              <a:cs typeface="Times New Roman" panose="02020603050405020304" charset="0"/>
              <a:sym typeface="+mn-ea"/>
            </a:endParaRPr>
          </a:p>
        </p:txBody>
      </p:sp>
      <p:graphicFrame>
        <p:nvGraphicFramePr>
          <p:cNvPr id="36" name="Таблица 35"/>
          <p:cNvGraphicFramePr/>
          <p:nvPr>
            <p:custDataLst>
              <p:tags r:id="rId3"/>
            </p:custDataLst>
          </p:nvPr>
        </p:nvGraphicFramePr>
        <p:xfrm>
          <a:off x="443865" y="1733550"/>
          <a:ext cx="2719705" cy="2882896"/>
        </p:xfrm>
        <a:graphic>
          <a:graphicData uri="http://schemas.openxmlformats.org/drawingml/2006/table">
            <a:tbl>
              <a:tblPr/>
              <a:tblGrid>
                <a:gridCol w="1026160"/>
                <a:gridCol w="622300"/>
                <a:gridCol w="492760"/>
                <a:gridCol w="578485"/>
              </a:tblGrid>
              <a:tr h="360045">
                <a:tc>
                  <a:txBody>
                    <a:bodyPr/>
                    <a:lstStyle/>
                    <a:p>
                      <a:pPr marL="9525" indent="0" algn="l" fontAlgn="ctr"/>
                      <a:endParaRPr sz="1000" b="0" i="0" dirty="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a:noFill/>
                    </a:lnB>
                    <a:solidFill>
                      <a:srgbClr val="DDEBF7"/>
                    </a:solidFill>
                  </a:tcPr>
                </a:tc>
                <a:tc>
                  <a:txBody>
                    <a:bodyPr/>
                    <a:lstStyle/>
                    <a:p>
                      <a:pPr marL="9525" indent="0" algn="l" fontAlgn="ctr"/>
                      <a:r>
                        <a:rPr sz="1000" b="0" i="0">
                          <a:solidFill>
                            <a:srgbClr val="000000"/>
                          </a:solidFill>
                          <a:latin typeface="Arial" panose="020B0604020202020204"/>
                          <a:ea typeface="Arial" panose="020B0604020202020204"/>
                        </a:rPr>
                        <a:t>2021-2022</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a:noFill/>
                    </a:lnB>
                    <a:solidFill>
                      <a:srgbClr val="DDEBF7"/>
                    </a:solidFill>
                  </a:tcPr>
                </a:tc>
                <a:tc>
                  <a:txBody>
                    <a:bodyPr/>
                    <a:lstStyle/>
                    <a:p>
                      <a:pPr marL="9525" indent="0" algn="l" fontAlgn="ctr"/>
                      <a:r>
                        <a:rPr sz="1000" b="0" i="0">
                          <a:solidFill>
                            <a:srgbClr val="000000"/>
                          </a:solidFill>
                          <a:latin typeface="Arial" panose="020B0604020202020204"/>
                          <a:ea typeface="Arial" panose="020B0604020202020204"/>
                        </a:rPr>
                        <a:t>2022-2023</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a:noFill/>
                    </a:lnB>
                    <a:solidFill>
                      <a:srgbClr val="DDEBF7"/>
                    </a:solidFill>
                  </a:tcPr>
                </a:tc>
                <a:tc>
                  <a:txBody>
                    <a:bodyPr/>
                    <a:lstStyle/>
                    <a:p>
                      <a:pPr marL="9525" indent="0" algn="l" fontAlgn="ctr"/>
                      <a:r>
                        <a:rPr sz="1000" b="0" i="0">
                          <a:solidFill>
                            <a:srgbClr val="000000"/>
                          </a:solidFill>
                          <a:latin typeface="Arial" panose="020B0604020202020204"/>
                          <a:ea typeface="Arial" panose="020B0604020202020204"/>
                        </a:rPr>
                        <a:t>2023-2024</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a:noFill/>
                    </a:lnB>
                    <a:solidFill>
                      <a:srgbClr val="DDEBF7"/>
                    </a:solidFill>
                  </a:tcPr>
                </a:tc>
              </a:tr>
              <a:tr h="249238">
                <a:tc>
                  <a:txBody>
                    <a:bodyPr/>
                    <a:lstStyle/>
                    <a:p>
                      <a:pPr marL="9525" indent="0" algn="l" fontAlgn="ct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a:noFill/>
                    </a:lnT>
                    <a:lnB>
                      <a:noFill/>
                    </a:lnB>
                    <a:solidFill>
                      <a:srgbClr val="DDEBF7"/>
                    </a:solidFill>
                  </a:tcPr>
                </a:tc>
                <a:tc>
                  <a:txBody>
                    <a:bodyPr/>
                    <a:lstStyle/>
                    <a:p>
                      <a:pPr marL="9525" indent="0" algn="l" fontAlgn="ct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a:noFill/>
                    </a:lnT>
                    <a:lnB>
                      <a:noFill/>
                    </a:lnB>
                    <a:solidFill>
                      <a:srgbClr val="DDEBF7"/>
                    </a:solidFill>
                  </a:tcPr>
                </a:tc>
                <a:tc>
                  <a:txBody>
                    <a:bodyPr/>
                    <a:lstStyle/>
                    <a:p>
                      <a:pPr marL="9525" indent="0" algn="l" fontAlgn="ct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a:noFill/>
                    </a:lnT>
                    <a:lnB>
                      <a:noFill/>
                    </a:lnB>
                    <a:solidFill>
                      <a:srgbClr val="DDEBF7"/>
                    </a:solidFill>
                  </a:tcPr>
                </a:tc>
                <a:tc>
                  <a:txBody>
                    <a:bodyPr/>
                    <a:lstStyle/>
                    <a:p>
                      <a:pPr marL="9525" indent="0" algn="l" fontAlgn="ct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a:noFill/>
                    </a:lnT>
                    <a:lnB>
                      <a:noFill/>
                    </a:lnB>
                    <a:solidFill>
                      <a:srgbClr val="DDEBF7"/>
                    </a:solidFill>
                  </a:tcPr>
                </a:tc>
              </a:tr>
              <a:tr h="207645">
                <a:tc>
                  <a:txBody>
                    <a:bodyPr/>
                    <a:lstStyle/>
                    <a:p>
                      <a:pPr marL="9525" indent="0" algn="l" fontAlgn="ctr"/>
                      <a:r>
                        <a:rPr lang="en-US" sz="1000" b="0" i="0" dirty="0" smtClean="0">
                          <a:solidFill>
                            <a:srgbClr val="000000"/>
                          </a:solidFill>
                          <a:latin typeface="Arial" panose="020B0604020202020204"/>
                          <a:ea typeface="Arial" panose="020B0604020202020204"/>
                        </a:rPr>
                        <a:t>жоғары</a:t>
                      </a:r>
                      <a:endParaRPr sz="1000" b="0" i="0" dirty="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a:noFill/>
                    </a:lnT>
                    <a:lnB w="9525" cap="flat" cmpd="sng">
                      <a:solidFill>
                        <a:srgbClr val="000000"/>
                      </a:solidFill>
                      <a:prstDash val="solid"/>
                      <a:headEnd type="none" w="med" len="med"/>
                      <a:tailEnd type="none" w="med" len="med"/>
                    </a:lnB>
                    <a:solidFill>
                      <a:srgbClr val="DDEBF7"/>
                    </a:solidFill>
                  </a:tcPr>
                </a:tc>
                <a:tc>
                  <a:txBody>
                    <a:bodyPr/>
                    <a:lstStyle/>
                    <a:p>
                      <a:pPr marL="9525" indent="0" algn="r" fontAlgn="ctr"/>
                      <a:r>
                        <a:rPr sz="1000" b="0" i="0">
                          <a:solidFill>
                            <a:srgbClr val="000000"/>
                          </a:solidFill>
                          <a:latin typeface="Arial" panose="020B0604020202020204"/>
                          <a:ea typeface="Arial" panose="020B0604020202020204"/>
                        </a:rPr>
                        <a:t>4</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a:noFill/>
                    </a:lnT>
                    <a:lnB w="9525" cap="flat" cmpd="sng">
                      <a:solidFill>
                        <a:srgbClr val="000000"/>
                      </a:solidFill>
                      <a:prstDash val="solid"/>
                      <a:headEnd type="none" w="med" len="med"/>
                      <a:tailEnd type="none" w="med" len="med"/>
                    </a:lnB>
                    <a:solidFill>
                      <a:srgbClr val="DDEBF7"/>
                    </a:solidFill>
                  </a:tcPr>
                </a:tc>
                <a:tc>
                  <a:txBody>
                    <a:bodyPr/>
                    <a:lstStyle/>
                    <a:p>
                      <a:pPr marL="9525" indent="0" algn="r" fontAlgn="ctr"/>
                      <a:r>
                        <a:rPr sz="1000" b="0" i="0">
                          <a:solidFill>
                            <a:srgbClr val="000000"/>
                          </a:solidFill>
                          <a:latin typeface="Arial" panose="020B0604020202020204"/>
                          <a:ea typeface="Arial" panose="020B0604020202020204"/>
                        </a:rPr>
                        <a:t>3</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a:noFill/>
                    </a:lnT>
                    <a:lnB w="9525" cap="flat" cmpd="sng">
                      <a:solidFill>
                        <a:srgbClr val="000000"/>
                      </a:solidFill>
                      <a:prstDash val="solid"/>
                      <a:headEnd type="none" w="med" len="med"/>
                      <a:tailEnd type="none" w="med" len="med"/>
                    </a:lnB>
                    <a:solidFill>
                      <a:srgbClr val="DDEBF7"/>
                    </a:solidFill>
                  </a:tcPr>
                </a:tc>
                <a:tc>
                  <a:txBody>
                    <a:bodyPr/>
                    <a:lstStyle/>
                    <a:p>
                      <a:pPr marL="9525" indent="0" algn="r" fontAlgn="ctr"/>
                      <a:r>
                        <a:rPr sz="1000" b="0" i="0">
                          <a:solidFill>
                            <a:srgbClr val="000000"/>
                          </a:solidFill>
                          <a:latin typeface="Arial" panose="020B0604020202020204"/>
                          <a:ea typeface="Arial" panose="020B0604020202020204"/>
                        </a:rPr>
                        <a:t>1</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a:noFill/>
                    </a:lnT>
                    <a:lnB w="9525" cap="flat" cmpd="sng">
                      <a:solidFill>
                        <a:srgbClr val="000000"/>
                      </a:solidFill>
                      <a:prstDash val="solid"/>
                      <a:headEnd type="none" w="med" len="med"/>
                      <a:tailEnd type="none" w="med" len="med"/>
                    </a:lnB>
                    <a:solidFill>
                      <a:srgbClr val="DDEBF7"/>
                    </a:solidFill>
                  </a:tcPr>
                </a:tc>
              </a:tr>
              <a:tr h="207645">
                <a:tc>
                  <a:txBody>
                    <a:bodyPr/>
                    <a:lstStyle/>
                    <a:p>
                      <a:pPr marL="9525" indent="0" algn="l" fontAlgn="ctr"/>
                      <a:r>
                        <a:rPr sz="1000" b="0" i="0">
                          <a:solidFill>
                            <a:srgbClr val="000000"/>
                          </a:solidFill>
                          <a:latin typeface="Calibri" panose="020F0502020204030204"/>
                          <a:ea typeface="Calibri" panose="020F0502020204030204"/>
                        </a:rPr>
                        <a:t>①</a:t>
                      </a:r>
                      <a:endParaRPr sz="1000" b="0" i="0">
                        <a:solidFill>
                          <a:srgbClr val="000000"/>
                        </a:solidFill>
                        <a:latin typeface="Calibri" panose="020F0502020204030204"/>
                        <a:ea typeface="Calibri" panose="020F050202020403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c>
                  <a:txBody>
                    <a:bodyPr/>
                    <a:lstStyle/>
                    <a:p>
                      <a:pPr marL="9525" indent="0" algn="r" fontAlgn="ctr"/>
                      <a:r>
                        <a:rPr sz="1000" b="0" i="0">
                          <a:solidFill>
                            <a:srgbClr val="000000"/>
                          </a:solidFill>
                          <a:latin typeface="Arial" panose="020B0604020202020204"/>
                          <a:ea typeface="Arial" panose="020B0604020202020204"/>
                        </a:rPr>
                        <a:t>4</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c>
                  <a:txBody>
                    <a:bodyPr/>
                    <a:lstStyle/>
                    <a:p>
                      <a:pPr marL="9525" indent="0" algn="r" fontAlgn="ctr"/>
                      <a:r>
                        <a:rPr sz="1000" b="0" i="0">
                          <a:solidFill>
                            <a:srgbClr val="000000"/>
                          </a:solidFill>
                          <a:latin typeface="Arial" panose="020B0604020202020204"/>
                          <a:ea typeface="Arial" panose="020B0604020202020204"/>
                        </a:rPr>
                        <a:t>2</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c>
                  <a:txBody>
                    <a:bodyPr/>
                    <a:lstStyle/>
                    <a:p>
                      <a:pPr marL="9525" indent="0" algn="r" fontAlgn="ctr"/>
                      <a:r>
                        <a:rPr sz="1000" b="0" i="0">
                          <a:solidFill>
                            <a:srgbClr val="000000"/>
                          </a:solidFill>
                          <a:latin typeface="Arial" panose="020B0604020202020204"/>
                          <a:ea typeface="Arial" panose="020B0604020202020204"/>
                        </a:rPr>
                        <a:t>0</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r>
              <a:tr h="207645">
                <a:tc>
                  <a:txBody>
                    <a:bodyPr/>
                    <a:lstStyle/>
                    <a:p>
                      <a:pPr marL="9525" indent="0" algn="l" fontAlgn="ctr"/>
                      <a:r>
                        <a:rPr sz="1000" b="0" i="0">
                          <a:solidFill>
                            <a:srgbClr val="000000"/>
                          </a:solidFill>
                          <a:latin typeface="Calibri" panose="020F0502020204030204"/>
                          <a:ea typeface="Calibri" panose="020F0502020204030204"/>
                        </a:rPr>
                        <a:t>②</a:t>
                      </a:r>
                      <a:endParaRPr sz="1000" b="0" i="0">
                        <a:solidFill>
                          <a:srgbClr val="000000"/>
                        </a:solidFill>
                        <a:latin typeface="Calibri" panose="020F0502020204030204"/>
                        <a:ea typeface="Calibri" panose="020F050202020403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c>
                  <a:txBody>
                    <a:bodyPr/>
                    <a:lstStyle/>
                    <a:p>
                      <a:pPr marL="9525" indent="0" algn="r" fontAlgn="ctr"/>
                      <a:r>
                        <a:rPr sz="1000" b="0" i="0">
                          <a:solidFill>
                            <a:srgbClr val="000000"/>
                          </a:solidFill>
                          <a:latin typeface="Arial" panose="020B0604020202020204"/>
                          <a:ea typeface="Arial" panose="020B0604020202020204"/>
                        </a:rPr>
                        <a:t>3</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c>
                  <a:txBody>
                    <a:bodyPr/>
                    <a:lstStyle/>
                    <a:p>
                      <a:pPr marL="9525" indent="0" algn="r" fontAlgn="ctr"/>
                      <a:r>
                        <a:rPr sz="1000" b="0" i="0">
                          <a:solidFill>
                            <a:srgbClr val="000000"/>
                          </a:solidFill>
                          <a:latin typeface="Arial" panose="020B0604020202020204"/>
                          <a:ea typeface="Arial" panose="020B0604020202020204"/>
                        </a:rPr>
                        <a:t>3</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c>
                  <a:txBody>
                    <a:bodyPr/>
                    <a:lstStyle/>
                    <a:p>
                      <a:pPr marL="9525" indent="0" algn="r" fontAlgn="ctr"/>
                      <a:r>
                        <a:rPr sz="1000" b="0" i="0">
                          <a:solidFill>
                            <a:srgbClr val="000000"/>
                          </a:solidFill>
                          <a:latin typeface="Arial" panose="020B0604020202020204"/>
                          <a:ea typeface="Arial" panose="020B0604020202020204"/>
                        </a:rPr>
                        <a:t>0</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r>
              <a:tr h="207645">
                <a:tc>
                  <a:txBody>
                    <a:bodyPr/>
                    <a:lstStyle/>
                    <a:p>
                      <a:pPr marL="9525" indent="0" algn="l" fontAlgn="ctr"/>
                      <a:r>
                        <a:rPr lang="en-US" sz="1000" b="0" i="0" dirty="0" smtClean="0">
                          <a:solidFill>
                            <a:srgbClr val="000000"/>
                          </a:solidFill>
                          <a:latin typeface="Arial" panose="020B0604020202020204"/>
                          <a:ea typeface="Arial" panose="020B0604020202020204"/>
                        </a:rPr>
                        <a:t>с/ж</a:t>
                      </a:r>
                      <a:endParaRPr sz="1000" b="0" i="0" dirty="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c>
                  <a:txBody>
                    <a:bodyPr/>
                    <a:lstStyle/>
                    <a:p>
                      <a:pPr marL="9525" indent="0" algn="r" fontAlgn="ctr"/>
                      <a:r>
                        <a:rPr sz="1000" b="0" i="0">
                          <a:solidFill>
                            <a:srgbClr val="000000"/>
                          </a:solidFill>
                          <a:latin typeface="Arial" panose="020B0604020202020204"/>
                          <a:ea typeface="Arial" panose="020B0604020202020204"/>
                        </a:rPr>
                        <a:t>28</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c>
                  <a:txBody>
                    <a:bodyPr/>
                    <a:lstStyle/>
                    <a:p>
                      <a:pPr marL="9525" indent="0" algn="r" fontAlgn="ctr"/>
                      <a:r>
                        <a:rPr sz="1000" b="0" i="0">
                          <a:solidFill>
                            <a:srgbClr val="000000"/>
                          </a:solidFill>
                          <a:latin typeface="Arial" panose="020B0604020202020204"/>
                          <a:ea typeface="Arial" panose="020B0604020202020204"/>
                        </a:rPr>
                        <a:t>28</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c>
                  <a:txBody>
                    <a:bodyPr/>
                    <a:lstStyle/>
                    <a:p>
                      <a:pPr marL="9525" indent="0" algn="r" fontAlgn="ctr"/>
                      <a:r>
                        <a:rPr sz="1000" b="0" i="0">
                          <a:solidFill>
                            <a:srgbClr val="000000"/>
                          </a:solidFill>
                          <a:latin typeface="Arial" panose="020B0604020202020204"/>
                          <a:ea typeface="Arial" panose="020B0604020202020204"/>
                        </a:rPr>
                        <a:t>25  (20)</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r>
              <a:tr h="360045">
                <a:tc>
                  <a:txBody>
                    <a:bodyPr/>
                    <a:lstStyle/>
                    <a:p>
                      <a:pPr marL="9525" indent="0" algn="l" fontAlgn="ctr"/>
                      <a:r>
                        <a:rPr sz="1000" b="0" i="0">
                          <a:solidFill>
                            <a:srgbClr val="000000"/>
                          </a:solidFill>
                          <a:latin typeface="Arial" panose="020B0604020202020204"/>
                          <a:ea typeface="Arial" panose="020B0604020202020204"/>
                        </a:rPr>
                        <a:t>педагог </a:t>
                      </a:r>
                      <a:br>
                        <a:rPr sz="1000" b="0" i="0">
                          <a:solidFill>
                            <a:srgbClr val="000000"/>
                          </a:solidFill>
                          <a:latin typeface="Arial" panose="020B0604020202020204"/>
                          <a:ea typeface="Arial" panose="020B0604020202020204"/>
                        </a:rPr>
                      </a:br>
                      <a:r>
                        <a:rPr sz="1000" b="0" i="0">
                          <a:solidFill>
                            <a:srgbClr val="000000"/>
                          </a:solidFill>
                          <a:latin typeface="Arial" panose="020B0604020202020204"/>
                          <a:ea typeface="Arial" panose="020B0604020202020204"/>
                        </a:rPr>
                        <a:t>модератор </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c>
                  <a:txBody>
                    <a:bodyPr/>
                    <a:lstStyle/>
                    <a:p>
                      <a:pPr marL="9525" indent="0" algn="l" fontAlgn="ct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c>
                  <a:txBody>
                    <a:bodyPr/>
                    <a:lstStyle/>
                    <a:p>
                      <a:pPr marL="9525" indent="0" algn="r" fontAlgn="ctr"/>
                      <a:r>
                        <a:rPr sz="1000" b="0" i="0">
                          <a:solidFill>
                            <a:srgbClr val="000000"/>
                          </a:solidFill>
                          <a:latin typeface="Arial" panose="020B0604020202020204"/>
                          <a:ea typeface="Arial" panose="020B0604020202020204"/>
                        </a:rPr>
                        <a:t>6</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c>
                  <a:txBody>
                    <a:bodyPr/>
                    <a:lstStyle/>
                    <a:p>
                      <a:pPr marL="9525" indent="0" algn="r" fontAlgn="ctr"/>
                      <a:r>
                        <a:rPr sz="1000" b="0" i="0">
                          <a:solidFill>
                            <a:srgbClr val="000000"/>
                          </a:solidFill>
                          <a:latin typeface="Arial" panose="020B0604020202020204"/>
                          <a:ea typeface="Arial" panose="020B0604020202020204"/>
                        </a:rPr>
                        <a:t>13  (5)</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r>
              <a:tr h="346075">
                <a:tc>
                  <a:txBody>
                    <a:bodyPr/>
                    <a:lstStyle/>
                    <a:p>
                      <a:pPr marL="9525" indent="0" algn="l" fontAlgn="ctr"/>
                      <a:r>
                        <a:rPr sz="1000" b="0" i="0" dirty="0" err="1">
                          <a:solidFill>
                            <a:srgbClr val="000000"/>
                          </a:solidFill>
                          <a:latin typeface="Arial" panose="020B0604020202020204"/>
                          <a:ea typeface="Arial" panose="020B0604020202020204"/>
                        </a:rPr>
                        <a:t>Педагог</a:t>
                      </a:r>
                      <a:r>
                        <a:rPr sz="1000" b="0" i="0" dirty="0">
                          <a:solidFill>
                            <a:srgbClr val="000000"/>
                          </a:solidFill>
                          <a:latin typeface="Arial" panose="020B0604020202020204"/>
                          <a:ea typeface="Arial" panose="020B0604020202020204"/>
                        </a:rPr>
                        <a:t> </a:t>
                      </a:r>
                      <a:r>
                        <a:rPr lang="en-US" sz="1000" b="0" i="0" dirty="0" smtClean="0">
                          <a:solidFill>
                            <a:srgbClr val="000000"/>
                          </a:solidFill>
                          <a:latin typeface="Arial" panose="020B0604020202020204"/>
                          <a:ea typeface="Arial" panose="020B0604020202020204"/>
                        </a:rPr>
                        <a:t>сарапшы</a:t>
                      </a:r>
                      <a:r>
                        <a:rPr sz="1000" b="0" i="0" dirty="0" smtClean="0">
                          <a:solidFill>
                            <a:srgbClr val="000000"/>
                          </a:solidFill>
                          <a:latin typeface="Arial" panose="020B0604020202020204"/>
                          <a:ea typeface="Arial" panose="020B0604020202020204"/>
                        </a:rPr>
                        <a:t> </a:t>
                      </a:r>
                      <a:endParaRPr sz="1000" b="0" i="0" dirty="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c>
                  <a:txBody>
                    <a:bodyPr/>
                    <a:lstStyle/>
                    <a:p>
                      <a:pPr marL="9525" indent="0" algn="l" fontAlgn="ct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c>
                  <a:txBody>
                    <a:bodyPr/>
                    <a:lstStyle/>
                    <a:p>
                      <a:pPr marL="9525" indent="0" algn="r" fontAlgn="ctr"/>
                      <a:r>
                        <a:rPr sz="1000" b="0" i="0">
                          <a:solidFill>
                            <a:srgbClr val="000000"/>
                          </a:solidFill>
                          <a:latin typeface="Arial" panose="020B0604020202020204"/>
                          <a:ea typeface="Arial" panose="020B0604020202020204"/>
                        </a:rPr>
                        <a:t>1</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c>
                  <a:txBody>
                    <a:bodyPr/>
                    <a:lstStyle/>
                    <a:p>
                      <a:pPr marL="9525" indent="0" algn="r" fontAlgn="ctr"/>
                      <a:r>
                        <a:rPr sz="1000" b="0" i="0">
                          <a:solidFill>
                            <a:srgbClr val="000000"/>
                          </a:solidFill>
                          <a:latin typeface="Arial" panose="020B0604020202020204"/>
                          <a:ea typeface="Arial" panose="020B0604020202020204"/>
                        </a:rPr>
                        <a:t>1</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r>
              <a:tr h="360045">
                <a:tc>
                  <a:txBody>
                    <a:bodyPr/>
                    <a:lstStyle/>
                    <a:p>
                      <a:pPr marL="9525" indent="0" algn="l" fontAlgn="ctr"/>
                      <a:r>
                        <a:rPr sz="1000" b="0" i="0" dirty="0" err="1">
                          <a:solidFill>
                            <a:srgbClr val="000000"/>
                          </a:solidFill>
                          <a:latin typeface="Arial" panose="020B0604020202020204"/>
                          <a:ea typeface="Arial" panose="020B0604020202020204"/>
                        </a:rPr>
                        <a:t>педагог</a:t>
                      </a:r>
                      <a:r>
                        <a:rPr sz="1000" b="0" i="0" dirty="0">
                          <a:solidFill>
                            <a:srgbClr val="000000"/>
                          </a:solidFill>
                          <a:latin typeface="Arial" panose="020B0604020202020204"/>
                          <a:ea typeface="Arial" panose="020B0604020202020204"/>
                        </a:rPr>
                        <a:t> </a:t>
                      </a:r>
                      <a:br>
                        <a:rPr sz="1000" b="0" i="0" dirty="0">
                          <a:solidFill>
                            <a:srgbClr val="000000"/>
                          </a:solidFill>
                          <a:latin typeface="Arial" panose="020B0604020202020204"/>
                          <a:ea typeface="Arial" panose="020B0604020202020204"/>
                        </a:rPr>
                      </a:br>
                      <a:r>
                        <a:rPr lang="en-US" sz="1000" b="0" i="0" dirty="0" smtClean="0">
                          <a:solidFill>
                            <a:srgbClr val="000000"/>
                          </a:solidFill>
                          <a:latin typeface="Arial" panose="020B0604020202020204"/>
                          <a:ea typeface="Arial" panose="020B0604020202020204"/>
                        </a:rPr>
                        <a:t>зерттеуші</a:t>
                      </a:r>
                      <a:endParaRPr sz="1000" b="0" i="0" dirty="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c>
                  <a:txBody>
                    <a:bodyPr/>
                    <a:lstStyle/>
                    <a:p>
                      <a:pPr marL="9525" indent="0" algn="l" fontAlgn="ct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c>
                  <a:txBody>
                    <a:bodyPr/>
                    <a:lstStyle/>
                    <a:p>
                      <a:pPr marL="9525" indent="0" algn="r" fontAlgn="ctr"/>
                      <a:r>
                        <a:rPr sz="1000" b="0" i="0">
                          <a:solidFill>
                            <a:srgbClr val="000000"/>
                          </a:solidFill>
                          <a:latin typeface="Arial" panose="020B0604020202020204"/>
                          <a:ea typeface="Arial" panose="020B0604020202020204"/>
                        </a:rPr>
                        <a:t>0</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c>
                  <a:txBody>
                    <a:bodyPr/>
                    <a:lstStyle/>
                    <a:p>
                      <a:pPr marL="9525" indent="0" algn="r" fontAlgn="ctr"/>
                      <a:r>
                        <a:rPr sz="1000" b="0" i="0">
                          <a:solidFill>
                            <a:srgbClr val="000000"/>
                          </a:solidFill>
                          <a:latin typeface="Arial" panose="020B0604020202020204"/>
                          <a:ea typeface="Arial" panose="020B0604020202020204"/>
                        </a:rPr>
                        <a:t>1</a:t>
                      </a:r>
                      <a:endParaRPr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r>
              <a:tr h="207645">
                <a:tc>
                  <a:txBody>
                    <a:bodyPr/>
                    <a:lstStyle/>
                    <a:p>
                      <a:pPr marL="9525" indent="0" algn="l" fontAlgn="ctr"/>
                      <a:endParaRPr sz="1000" b="0" i="0" dirty="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c>
                  <a:txBody>
                    <a:bodyPr/>
                    <a:lstStyle/>
                    <a:p>
                      <a:pPr marL="9525" indent="0" algn="r" fontAlgn="ctr"/>
                      <a:r>
                        <a:rPr sz="1000" b="0" i="0">
                          <a:solidFill>
                            <a:srgbClr val="000000"/>
                          </a:solidFill>
                          <a:latin typeface="Arial" panose="020B0604020202020204"/>
                          <a:ea typeface="Arial" panose="020B0604020202020204"/>
                        </a:rPr>
                        <a:t>39</a:t>
                      </a:r>
                      <a:r>
                        <a:rPr lang="ru-RU" sz="1000" b="0" i="0">
                          <a:solidFill>
                            <a:srgbClr val="000000"/>
                          </a:solidFill>
                          <a:latin typeface="Arial" panose="020B0604020202020204"/>
                          <a:ea typeface="Arial" panose="020B0604020202020204"/>
                        </a:rPr>
                        <a:t>    28% </a:t>
                      </a:r>
                      <a:endParaRPr lang="ru-RU"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c>
                  <a:txBody>
                    <a:bodyPr/>
                    <a:lstStyle/>
                    <a:p>
                      <a:pPr marL="9525" indent="0" algn="r" fontAlgn="ctr"/>
                      <a:r>
                        <a:rPr sz="1000" b="0" i="0">
                          <a:solidFill>
                            <a:srgbClr val="000000"/>
                          </a:solidFill>
                          <a:latin typeface="Arial" panose="020B0604020202020204"/>
                          <a:ea typeface="Arial" panose="020B0604020202020204"/>
                        </a:rPr>
                        <a:t>41</a:t>
                      </a:r>
                      <a:r>
                        <a:rPr lang="ru-RU" sz="1000" b="0" i="0">
                          <a:solidFill>
                            <a:srgbClr val="000000"/>
                          </a:solidFill>
                          <a:latin typeface="Arial" panose="020B0604020202020204"/>
                          <a:ea typeface="Arial" panose="020B0604020202020204"/>
                        </a:rPr>
                        <a:t> 36%  </a:t>
                      </a:r>
                      <a:endParaRPr lang="ru-RU" sz="1000" b="0" i="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c>
                  <a:txBody>
                    <a:bodyPr/>
                    <a:lstStyle/>
                    <a:p>
                      <a:pPr marL="9525" indent="0" algn="r" fontAlgn="ctr"/>
                      <a:r>
                        <a:rPr sz="1000" b="0" i="0" dirty="0">
                          <a:solidFill>
                            <a:srgbClr val="000000"/>
                          </a:solidFill>
                          <a:latin typeface="Arial" panose="020B0604020202020204"/>
                          <a:ea typeface="Arial" panose="020B0604020202020204"/>
                        </a:rPr>
                        <a:t>41</a:t>
                      </a:r>
                      <a:r>
                        <a:rPr lang="ru-RU" sz="1000" b="0" i="0" dirty="0">
                          <a:solidFill>
                            <a:srgbClr val="000000"/>
                          </a:solidFill>
                          <a:latin typeface="Arial" panose="020B0604020202020204"/>
                          <a:ea typeface="Arial" panose="020B0604020202020204"/>
                        </a:rPr>
                        <a:t> 40% 51% </a:t>
                      </a:r>
                      <a:endParaRPr lang="ru-RU" sz="1000" b="0" i="0" dirty="0">
                        <a:solidFill>
                          <a:srgbClr val="000000"/>
                        </a:solidFill>
                        <a:latin typeface="Arial" panose="020B0604020202020204"/>
                        <a:ea typeface="Arial" panose="020B0604020202020204"/>
                      </a:endParaRPr>
                    </a:p>
                  </a:txBody>
                  <a:tcPr marL="9842" marR="9842" marT="9842"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rgbClr val="DDEBF7"/>
                    </a:solidFill>
                  </a:tcPr>
                </a:tc>
              </a:tr>
            </a:tbl>
          </a:graphicData>
        </a:graphic>
      </p:graphicFrame>
      <p:graphicFrame>
        <p:nvGraphicFramePr>
          <p:cNvPr id="38" name="Диаграмма 37"/>
          <p:cNvGraphicFramePr/>
          <p:nvPr/>
        </p:nvGraphicFramePr>
        <p:xfrm>
          <a:off x="3324860" y="2456180"/>
          <a:ext cx="5499100" cy="2559050"/>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858520" cy="5143500"/>
          </a:xfrm>
          <a:prstGeom prst="rect">
            <a:avLst/>
          </a:prstGeom>
          <a:solidFill>
            <a:srgbClr val="778899"/>
          </a:solidFill>
        </p:spPr>
      </p:sp>
      <p:sp>
        <p:nvSpPr>
          <p:cNvPr id="6146" name="AutoShape 2" descr="https://static.tildacdn.com/lib/tildaicon/65356239-3065-4562-b366-643033326632/25fn_payment.svg"/>
          <p:cNvSpPr>
            <a:spLocks noChangeAspect="1" noChangeArrowheads="1"/>
          </p:cNvSpPr>
          <p:nvPr/>
        </p:nvSpPr>
        <p:spPr bwMode="auto">
          <a:xfrm>
            <a:off x="57150" y="-1552575"/>
            <a:ext cx="304800" cy="304800"/>
          </a:xfrm>
          <a:prstGeom prst="rect">
            <a:avLst/>
          </a:prstGeom>
          <a:noFill/>
        </p:spPr>
        <p:txBody>
          <a:bodyPr vert="horz" wrap="square" lIns="91440" tIns="45720" rIns="91440" bIns="45720" numCol="1" anchor="t" anchorCtr="0" compatLnSpc="1"/>
          <a:lstStyle/>
          <a:p>
            <a:endParaRPr lang="ru-RU"/>
          </a:p>
        </p:txBody>
      </p:sp>
      <p:sp>
        <p:nvSpPr>
          <p:cNvPr id="6147" name="AutoShape 3" descr="https://static.tildacdn.com/lib/tildaicon/61666336-3061-4566-b663-306539333430/kideducate_diploma.svg"/>
          <p:cNvSpPr>
            <a:spLocks noChangeAspect="1" noChangeArrowheads="1"/>
          </p:cNvSpPr>
          <p:nvPr/>
        </p:nvSpPr>
        <p:spPr bwMode="auto">
          <a:xfrm>
            <a:off x="57150" y="-728663"/>
            <a:ext cx="304800" cy="304800"/>
          </a:xfrm>
          <a:prstGeom prst="rect">
            <a:avLst/>
          </a:prstGeom>
          <a:noFill/>
        </p:spPr>
        <p:txBody>
          <a:bodyPr vert="horz" wrap="square" lIns="91440" tIns="45720" rIns="91440" bIns="45720" numCol="1" anchor="t" anchorCtr="0" compatLnSpc="1"/>
          <a:lstStyle/>
          <a:p>
            <a:endParaRPr lang="ru-RU"/>
          </a:p>
        </p:txBody>
      </p:sp>
      <p:sp>
        <p:nvSpPr>
          <p:cNvPr id="6148" name="AutoShape 4" descr="https://static.tildacdn.com/lib/tildaicon/36636134-6565-4333-a533-636239336239/kideducate_kid.svg"/>
          <p:cNvSpPr>
            <a:spLocks noChangeAspect="1" noChangeArrowheads="1"/>
          </p:cNvSpPr>
          <p:nvPr/>
        </p:nvSpPr>
        <p:spPr bwMode="auto">
          <a:xfrm>
            <a:off x="57150" y="187325"/>
            <a:ext cx="304800" cy="304800"/>
          </a:xfrm>
          <a:prstGeom prst="rect">
            <a:avLst/>
          </a:prstGeom>
          <a:noFill/>
        </p:spPr>
        <p:txBody>
          <a:bodyPr vert="horz" wrap="square" lIns="91440" tIns="45720" rIns="91440" bIns="45720" numCol="1" anchor="t" anchorCtr="0" compatLnSpc="1"/>
          <a:lstStyle/>
          <a:p>
            <a:endParaRPr lang="ru-RU"/>
          </a:p>
        </p:txBody>
      </p:sp>
      <p:sp>
        <p:nvSpPr>
          <p:cNvPr id="6149" name="AutoShape 5" descr="https://static.tildacdn.com/lib/tildaicon/31333862-3031-4036-a530-323338333065/webinar_hat.svg"/>
          <p:cNvSpPr>
            <a:spLocks noChangeAspect="1" noChangeArrowheads="1"/>
          </p:cNvSpPr>
          <p:nvPr/>
        </p:nvSpPr>
        <p:spPr bwMode="auto">
          <a:xfrm>
            <a:off x="57150" y="1011238"/>
            <a:ext cx="304800" cy="304800"/>
          </a:xfrm>
          <a:prstGeom prst="rect">
            <a:avLst/>
          </a:prstGeom>
          <a:noFill/>
        </p:spPr>
        <p:txBody>
          <a:bodyPr vert="horz" wrap="square" lIns="91440" tIns="45720" rIns="91440" bIns="45720" numCol="1" anchor="t" anchorCtr="0" compatLnSpc="1"/>
          <a:lstStyle/>
          <a:p>
            <a:endParaRPr lang="ru-RU"/>
          </a:p>
        </p:txBody>
      </p:sp>
      <p:sp>
        <p:nvSpPr>
          <p:cNvPr id="6151" name="AutoShape 7" descr="https://static.tildacdn.com/lib/tildaicon/65356239-3065-4562-b366-643033326632/25fn_payment.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a:p>
        </p:txBody>
      </p:sp>
      <p:sp>
        <p:nvSpPr>
          <p:cNvPr id="6153" name="AutoShape 9" descr="https://static.tildacdn.com/lib/tildaicon/65356239-3065-4562-b366-643033326632/25fn_payment.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a:p>
        </p:txBody>
      </p:sp>
      <p:sp>
        <p:nvSpPr>
          <p:cNvPr id="6155" name="AutoShape 11" descr="https://static.tildacdn.com/lib/tildaicon/65356239-3065-4562-b366-643033326632/25fn_payment.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a:p>
        </p:txBody>
      </p:sp>
      <p:sp>
        <p:nvSpPr>
          <p:cNvPr id="6157" name="AutoShape 13" descr="https://static.tildacdn.com/lib/tildaicon/65356239-3065-4562-b366-643033326632/25fn_payment.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a:p>
        </p:txBody>
      </p:sp>
      <p:sp>
        <p:nvSpPr>
          <p:cNvPr id="6159" name="AutoShape 15" descr="https://static.tildacdn.com/lib/tildaicon/65356239-3065-4562-b366-643033326632/25fn_payment.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ru-RU"/>
          </a:p>
        </p:txBody>
      </p:sp>
      <p:sp>
        <p:nvSpPr>
          <p:cNvPr id="18" name="object 18"/>
          <p:cNvSpPr txBox="1">
            <a:spLocks noGrp="1"/>
          </p:cNvSpPr>
          <p:nvPr>
            <p:ph type="title"/>
          </p:nvPr>
        </p:nvSpPr>
        <p:spPr>
          <a:xfrm>
            <a:off x="2438684" y="118230"/>
            <a:ext cx="5688965" cy="443230"/>
          </a:xfrm>
          <a:prstGeom prst="rect">
            <a:avLst/>
          </a:prstGeom>
        </p:spPr>
        <p:txBody>
          <a:bodyPr vert="horz" wrap="square" lIns="0" tIns="12700" rIns="0" bIns="0" rtlCol="0">
            <a:spAutoFit/>
          </a:bodyPr>
          <a:lstStyle/>
          <a:p>
            <a:pPr marL="12700" algn="ctr">
              <a:lnSpc>
                <a:spcPct val="100000"/>
              </a:lnSpc>
              <a:spcBef>
                <a:spcPts val="100"/>
              </a:spcBef>
            </a:pPr>
            <a:r>
              <a:rPr lang="ru-RU" sz="2800" dirty="0" err="1" smtClean="0"/>
              <a:t>Ата</a:t>
            </a:r>
            <a:r>
              <a:rPr lang="ru-RU" sz="2800" dirty="0" smtClean="0"/>
              <a:t> – </a:t>
            </a:r>
            <a:r>
              <a:rPr lang="ru-RU" sz="2800" dirty="0" err="1" smtClean="0"/>
              <a:t>анамен</a:t>
            </a:r>
            <a:r>
              <a:rPr lang="ru-RU" sz="2800" dirty="0" smtClean="0"/>
              <a:t> </a:t>
            </a:r>
            <a:r>
              <a:rPr lang="ru-RU" sz="2800" dirty="0" err="1" smtClean="0"/>
              <a:t>ынтымақтастық</a:t>
            </a:r>
            <a:endParaRPr lang="ru-RU" sz="2800" dirty="0"/>
          </a:p>
        </p:txBody>
      </p:sp>
      <p:sp>
        <p:nvSpPr>
          <p:cNvPr id="6" name="object 10"/>
          <p:cNvSpPr/>
          <p:nvPr/>
        </p:nvSpPr>
        <p:spPr>
          <a:xfrm rot="10800000">
            <a:off x="276056" y="666750"/>
            <a:ext cx="365125" cy="4072255"/>
          </a:xfrm>
          <a:custGeom>
            <a:avLst/>
            <a:gdLst/>
            <a:ahLst/>
            <a:cxnLst/>
            <a:rect l="l" t="t" r="r" b="b"/>
            <a:pathLst>
              <a:path w="2343150" h="4286250">
                <a:moveTo>
                  <a:pt x="1171499" y="4285799"/>
                </a:moveTo>
                <a:lnTo>
                  <a:pt x="0" y="3603213"/>
                </a:lnTo>
                <a:lnTo>
                  <a:pt x="0" y="0"/>
                </a:lnTo>
                <a:lnTo>
                  <a:pt x="2342999" y="0"/>
                </a:lnTo>
                <a:lnTo>
                  <a:pt x="2342999" y="3603213"/>
                </a:lnTo>
                <a:lnTo>
                  <a:pt x="1171499" y="4285799"/>
                </a:lnTo>
                <a:close/>
              </a:path>
            </a:pathLst>
          </a:custGeom>
          <a:solidFill>
            <a:srgbClr val="8680BB"/>
          </a:solidFill>
        </p:spPr>
        <p:txBody>
          <a:bodyPr vert="mongolianVert" wrap="square" lIns="0" tIns="0" rIns="0" bIns="0" rtlCol="0"/>
          <a:lstStyle/>
          <a:p>
            <a:r>
              <a:rPr lang="ru-RU" sz="2000" dirty="0" smtClean="0">
                <a:solidFill>
                  <a:schemeClr val="bg1"/>
                </a:solidFill>
                <a:latin typeface="Times New Roman" panose="02020603050405020304" charset="0"/>
                <a:cs typeface="Times New Roman" panose="02020603050405020304" charset="0"/>
              </a:rPr>
              <a:t>ЦИФРЛЫҚ   ПЛАТФОРМАЛАР</a:t>
            </a:r>
            <a:r>
              <a:rPr lang="ru-RU" dirty="0" smtClean="0"/>
              <a:t> </a:t>
            </a:r>
            <a:endParaRPr lang="ru-RU" dirty="0"/>
          </a:p>
        </p:txBody>
      </p:sp>
      <p:sp>
        <p:nvSpPr>
          <p:cNvPr id="1625" name="Google Shape;1625;p84"/>
          <p:cNvSpPr/>
          <p:nvPr/>
        </p:nvSpPr>
        <p:spPr>
          <a:xfrm>
            <a:off x="6477000" y="971550"/>
            <a:ext cx="2218690" cy="4007485"/>
          </a:xfrm>
          <a:custGeom>
            <a:avLst/>
            <a:gdLst/>
            <a:ahLst/>
            <a:cxnLst/>
            <a:rect l="l" t="t" r="r" b="b"/>
            <a:pathLst>
              <a:path w="107399" h="193261" extrusionOk="0">
                <a:moveTo>
                  <a:pt x="91085" y="7179"/>
                </a:moveTo>
                <a:cubicBezTo>
                  <a:pt x="96141" y="7179"/>
                  <a:pt x="100243" y="11282"/>
                  <a:pt x="100243" y="16314"/>
                </a:cubicBezTo>
                <a:lnTo>
                  <a:pt x="100243" y="176995"/>
                </a:lnTo>
                <a:cubicBezTo>
                  <a:pt x="100243" y="182027"/>
                  <a:pt x="96117" y="186129"/>
                  <a:pt x="91085" y="186129"/>
                </a:cubicBezTo>
                <a:lnTo>
                  <a:pt x="16314" y="186129"/>
                </a:lnTo>
                <a:cubicBezTo>
                  <a:pt x="11281" y="186129"/>
                  <a:pt x="7179" y="182027"/>
                  <a:pt x="7179" y="176995"/>
                </a:cubicBezTo>
                <a:lnTo>
                  <a:pt x="7179" y="16314"/>
                </a:lnTo>
                <a:cubicBezTo>
                  <a:pt x="7179" y="11282"/>
                  <a:pt x="11281" y="7179"/>
                  <a:pt x="16314" y="7179"/>
                </a:cubicBezTo>
                <a:close/>
                <a:moveTo>
                  <a:pt x="16314" y="0"/>
                </a:moveTo>
                <a:cubicBezTo>
                  <a:pt x="7322" y="0"/>
                  <a:pt x="0" y="7322"/>
                  <a:pt x="0" y="16314"/>
                </a:cubicBezTo>
                <a:lnTo>
                  <a:pt x="0" y="176947"/>
                </a:lnTo>
                <a:cubicBezTo>
                  <a:pt x="0" y="185962"/>
                  <a:pt x="7322" y="193261"/>
                  <a:pt x="16314" y="193261"/>
                </a:cubicBezTo>
                <a:lnTo>
                  <a:pt x="91061" y="193261"/>
                </a:lnTo>
                <a:cubicBezTo>
                  <a:pt x="100076" y="193261"/>
                  <a:pt x="107374" y="185962"/>
                  <a:pt x="107398" y="176995"/>
                </a:cubicBezTo>
                <a:lnTo>
                  <a:pt x="107398" y="16314"/>
                </a:lnTo>
                <a:cubicBezTo>
                  <a:pt x="107398" y="7322"/>
                  <a:pt x="100100" y="0"/>
                  <a:pt x="910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7" name="Изображение 6"/>
          <p:cNvPicPr>
            <a:picLocks noChangeAspect="1"/>
          </p:cNvPicPr>
          <p:nvPr/>
        </p:nvPicPr>
        <p:blipFill>
          <a:blip r:embed="rId1"/>
          <a:stretch>
            <a:fillRect/>
          </a:stretch>
        </p:blipFill>
        <p:spPr>
          <a:xfrm>
            <a:off x="6684645" y="1196975"/>
            <a:ext cx="1802765" cy="3556000"/>
          </a:xfrm>
          <a:prstGeom prst="rect">
            <a:avLst/>
          </a:prstGeom>
        </p:spPr>
      </p:pic>
      <p:sp>
        <p:nvSpPr>
          <p:cNvPr id="1642" name="Google Shape;1642;p85"/>
          <p:cNvSpPr/>
          <p:nvPr/>
        </p:nvSpPr>
        <p:spPr>
          <a:xfrm>
            <a:off x="3659505" y="3456940"/>
            <a:ext cx="94615" cy="123825"/>
          </a:xfrm>
          <a:custGeom>
            <a:avLst/>
            <a:gdLst/>
            <a:ahLst/>
            <a:cxnLst/>
            <a:rect l="l" t="t" r="r" b="b"/>
            <a:pathLst>
              <a:path w="13770" h="13740" extrusionOk="0">
                <a:moveTo>
                  <a:pt x="6870" y="0"/>
                </a:moveTo>
                <a:cubicBezTo>
                  <a:pt x="3101" y="0"/>
                  <a:pt x="1" y="3070"/>
                  <a:pt x="1" y="6870"/>
                </a:cubicBezTo>
                <a:cubicBezTo>
                  <a:pt x="1" y="10669"/>
                  <a:pt x="3101" y="13739"/>
                  <a:pt x="6870" y="13739"/>
                </a:cubicBezTo>
                <a:cubicBezTo>
                  <a:pt x="10670" y="13739"/>
                  <a:pt x="13770" y="10669"/>
                  <a:pt x="13770" y="6870"/>
                </a:cubicBezTo>
                <a:cubicBezTo>
                  <a:pt x="13770" y="3070"/>
                  <a:pt x="10670" y="0"/>
                  <a:pt x="6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655" name="Google Shape;1655;p85"/>
          <p:cNvPicPr preferRelativeResize="0"/>
          <p:nvPr/>
        </p:nvPicPr>
        <p:blipFill>
          <a:blip r:embed="rId2"/>
          <a:stretch>
            <a:fillRect/>
          </a:stretch>
        </p:blipFill>
        <p:spPr>
          <a:xfrm>
            <a:off x="3883025" y="895350"/>
            <a:ext cx="1376680" cy="2562225"/>
          </a:xfrm>
          <a:prstGeom prst="rect">
            <a:avLst/>
          </a:prstGeom>
          <a:noFill/>
          <a:ln>
            <a:noFill/>
          </a:ln>
        </p:spPr>
      </p:pic>
      <p:pic>
        <p:nvPicPr>
          <p:cNvPr id="1656" name="Google Shape;1656;p85"/>
          <p:cNvPicPr preferRelativeResize="0"/>
          <p:nvPr/>
        </p:nvPicPr>
        <p:blipFill>
          <a:blip r:embed="rId3"/>
          <a:stretch>
            <a:fillRect/>
          </a:stretch>
        </p:blipFill>
        <p:spPr>
          <a:xfrm>
            <a:off x="5234305" y="1276350"/>
            <a:ext cx="1233805" cy="2718435"/>
          </a:xfrm>
          <a:prstGeom prst="rect">
            <a:avLst/>
          </a:prstGeom>
          <a:noFill/>
          <a:ln>
            <a:noFill/>
          </a:ln>
        </p:spPr>
      </p:pic>
      <p:pic>
        <p:nvPicPr>
          <p:cNvPr id="8" name="Изображение 7"/>
          <p:cNvPicPr/>
          <p:nvPr/>
        </p:nvPicPr>
        <p:blipFill>
          <a:blip r:embed="rId4"/>
        </p:blipFill>
        <p:spPr>
          <a:xfrm>
            <a:off x="914400" y="666750"/>
            <a:ext cx="3053715" cy="1242695"/>
          </a:xfrm>
          <a:prstGeom prst="rect">
            <a:avLst/>
          </a:prstGeom>
        </p:spPr>
      </p:pic>
      <p:pic>
        <p:nvPicPr>
          <p:cNvPr id="9" name="Изображение 8"/>
          <p:cNvPicPr>
            <a:picLocks noChangeAspect="1"/>
          </p:cNvPicPr>
          <p:nvPr/>
        </p:nvPicPr>
        <p:blipFill>
          <a:blip r:embed="rId5"/>
          <a:srcRect t="16917" r="7659" b="19643"/>
          <a:stretch>
            <a:fillRect/>
          </a:stretch>
        </p:blipFill>
        <p:spPr>
          <a:xfrm>
            <a:off x="1289050" y="1581150"/>
            <a:ext cx="2304415" cy="3429000"/>
          </a:xfrm>
          <a:prstGeom prst="rect">
            <a:avLst/>
          </a:prstGeom>
        </p:spPr>
      </p:pic>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9050"/>
            <a:ext cx="9144000" cy="5143500"/>
          </a:xfrm>
          <a:custGeom>
            <a:avLst/>
            <a:gdLst/>
            <a:ahLst/>
            <a:cxnLst/>
            <a:rect l="l" t="t" r="r" b="b"/>
            <a:pathLst>
              <a:path w="9144000" h="5143500">
                <a:moveTo>
                  <a:pt x="6491822" y="5143499"/>
                </a:moveTo>
                <a:lnTo>
                  <a:pt x="2651790" y="5143499"/>
                </a:lnTo>
                <a:lnTo>
                  <a:pt x="0" y="3644651"/>
                </a:lnTo>
                <a:lnTo>
                  <a:pt x="0" y="1554756"/>
                </a:lnTo>
                <a:lnTo>
                  <a:pt x="2692439" y="0"/>
                </a:lnTo>
                <a:lnTo>
                  <a:pt x="6451170" y="0"/>
                </a:lnTo>
                <a:lnTo>
                  <a:pt x="9143999" y="1554848"/>
                </a:lnTo>
                <a:lnTo>
                  <a:pt x="9143999" y="3644561"/>
                </a:lnTo>
                <a:lnTo>
                  <a:pt x="6491822" y="5143499"/>
                </a:lnTo>
                <a:close/>
              </a:path>
            </a:pathLst>
          </a:custGeom>
          <a:solidFill>
            <a:srgbClr val="FFFFFF"/>
          </a:solidFill>
        </p:spPr>
        <p:txBody>
          <a:bodyPr wrap="square" lIns="0" tIns="0" rIns="0" bIns="0" rtlCol="0"/>
          <a:lstStyle/>
          <a:p/>
        </p:txBody>
      </p:sp>
      <p:sp>
        <p:nvSpPr>
          <p:cNvPr id="3" name="object 3"/>
          <p:cNvSpPr txBox="1">
            <a:spLocks noGrp="1"/>
          </p:cNvSpPr>
          <p:nvPr>
            <p:ph type="title"/>
          </p:nvPr>
        </p:nvSpPr>
        <p:spPr>
          <a:xfrm>
            <a:off x="1892935" y="57150"/>
            <a:ext cx="4810125" cy="692785"/>
          </a:xfrm>
          <a:prstGeom prst="rect">
            <a:avLst/>
          </a:prstGeom>
        </p:spPr>
        <p:txBody>
          <a:bodyPr vert="horz" wrap="square" lIns="0" tIns="12700" rIns="0" bIns="0" rtlCol="0">
            <a:noAutofit/>
          </a:bodyPr>
          <a:lstStyle/>
          <a:p>
            <a:pPr marL="12700" algn="ctr">
              <a:lnSpc>
                <a:spcPct val="100000"/>
              </a:lnSpc>
              <a:spcBef>
                <a:spcPts val="100"/>
              </a:spcBef>
            </a:pPr>
            <a:r>
              <a:rPr lang="ru-RU" sz="2500" spc="-310" dirty="0">
                <a:solidFill>
                  <a:srgbClr val="F1662D"/>
                </a:solidFill>
                <a:latin typeface="Times New Roman" panose="02020603050405020304" charset="0"/>
                <a:cs typeface="Times New Roman" panose="02020603050405020304" charset="0"/>
              </a:rPr>
              <a:t>И н к л ю з и в </a:t>
            </a:r>
            <a:r>
              <a:rPr lang="ru-RU" sz="2500" spc="-310" dirty="0" err="1" smtClean="0">
                <a:solidFill>
                  <a:srgbClr val="F1662D"/>
                </a:solidFill>
                <a:latin typeface="Times New Roman" panose="02020603050405020304" charset="0"/>
                <a:cs typeface="Times New Roman" panose="02020603050405020304" charset="0"/>
              </a:rPr>
              <a:t>ті</a:t>
            </a:r>
            <a:r>
              <a:rPr lang="ru-RU" sz="2500" spc="-310" dirty="0" smtClean="0">
                <a:solidFill>
                  <a:srgbClr val="F1662D"/>
                </a:solidFill>
                <a:latin typeface="Times New Roman" panose="02020603050405020304" charset="0"/>
                <a:cs typeface="Times New Roman" panose="02020603050405020304" charset="0"/>
              </a:rPr>
              <a:t>   </a:t>
            </a:r>
            <a:r>
              <a:rPr lang="ru-RU" sz="2500" spc="-310" dirty="0" err="1" smtClean="0">
                <a:solidFill>
                  <a:srgbClr val="F1662D"/>
                </a:solidFill>
                <a:latin typeface="Times New Roman" panose="02020603050405020304" charset="0"/>
                <a:cs typeface="Times New Roman" panose="02020603050405020304" charset="0"/>
              </a:rPr>
              <a:t>білім</a:t>
            </a:r>
            <a:r>
              <a:rPr lang="ru-RU" sz="2500" spc="-310" dirty="0" smtClean="0">
                <a:solidFill>
                  <a:srgbClr val="F1662D"/>
                </a:solidFill>
                <a:latin typeface="Times New Roman" panose="02020603050405020304" charset="0"/>
                <a:cs typeface="Times New Roman" panose="02020603050405020304" charset="0"/>
              </a:rPr>
              <a:t> беру </a:t>
            </a:r>
            <a:endParaRPr lang="ru-RU" sz="2500" dirty="0">
              <a:latin typeface="Times New Roman" panose="02020603050405020304" charset="0"/>
              <a:cs typeface="Times New Roman" panose="02020603050405020304" charset="0"/>
            </a:endParaRPr>
          </a:p>
        </p:txBody>
      </p:sp>
      <p:grpSp>
        <p:nvGrpSpPr>
          <p:cNvPr id="5" name="object 5"/>
          <p:cNvGrpSpPr/>
          <p:nvPr/>
        </p:nvGrpSpPr>
        <p:grpSpPr>
          <a:xfrm>
            <a:off x="7239052" y="224"/>
            <a:ext cx="1804035" cy="4606221"/>
            <a:chOff x="6616117" y="216124"/>
            <a:chExt cx="1804035" cy="4606221"/>
          </a:xfrm>
        </p:grpSpPr>
        <p:sp>
          <p:nvSpPr>
            <p:cNvPr id="6" name="object 6"/>
            <p:cNvSpPr/>
            <p:nvPr/>
          </p:nvSpPr>
          <p:spPr>
            <a:xfrm>
              <a:off x="6616138" y="4103525"/>
              <a:ext cx="1271270" cy="718820"/>
            </a:xfrm>
            <a:custGeom>
              <a:avLst/>
              <a:gdLst/>
              <a:ahLst/>
              <a:cxnLst/>
              <a:rect l="l" t="t" r="r" b="b"/>
              <a:pathLst>
                <a:path w="1271270" h="718820">
                  <a:moveTo>
                    <a:pt x="132285" y="718564"/>
                  </a:moveTo>
                  <a:lnTo>
                    <a:pt x="0" y="644046"/>
                  </a:lnTo>
                  <a:lnTo>
                    <a:pt x="1139762" y="0"/>
                  </a:lnTo>
                  <a:lnTo>
                    <a:pt x="1271185" y="76474"/>
                  </a:lnTo>
                  <a:lnTo>
                    <a:pt x="132285" y="718564"/>
                  </a:lnTo>
                  <a:close/>
                </a:path>
              </a:pathLst>
            </a:custGeom>
            <a:solidFill>
              <a:srgbClr val="FFFFFF"/>
            </a:solidFill>
          </p:spPr>
          <p:txBody>
            <a:bodyPr wrap="square" lIns="0" tIns="0" rIns="0" bIns="0" rtlCol="0"/>
            <a:lstStyle/>
            <a:p/>
          </p:txBody>
        </p:sp>
        <p:sp>
          <p:nvSpPr>
            <p:cNvPr id="8" name="object 8"/>
            <p:cNvSpPr/>
            <p:nvPr/>
          </p:nvSpPr>
          <p:spPr>
            <a:xfrm>
              <a:off x="6616117" y="216124"/>
              <a:ext cx="1804035" cy="1030605"/>
            </a:xfrm>
            <a:custGeom>
              <a:avLst/>
              <a:gdLst/>
              <a:ahLst/>
              <a:cxnLst/>
              <a:rect l="l" t="t" r="r" b="b"/>
              <a:pathLst>
                <a:path w="1804034" h="1030605">
                  <a:moveTo>
                    <a:pt x="901803" y="0"/>
                  </a:moveTo>
                  <a:lnTo>
                    <a:pt x="1803530" y="520687"/>
                  </a:lnTo>
                  <a:lnTo>
                    <a:pt x="901803" y="1030346"/>
                  </a:lnTo>
                  <a:lnTo>
                    <a:pt x="0" y="520687"/>
                  </a:lnTo>
                  <a:lnTo>
                    <a:pt x="901803" y="0"/>
                  </a:lnTo>
                  <a:close/>
                </a:path>
              </a:pathLst>
            </a:custGeom>
            <a:ln w="28574">
              <a:solidFill>
                <a:srgbClr val="8680BB"/>
              </a:solidFill>
            </a:ln>
          </p:spPr>
          <p:txBody>
            <a:bodyPr wrap="square" lIns="0" tIns="0" rIns="0" bIns="0" rtlCol="0"/>
            <a:lstStyle/>
            <a:p/>
          </p:txBody>
        </p:sp>
      </p:grpSp>
      <p:pic>
        <p:nvPicPr>
          <p:cNvPr id="10" name="Изображение 9"/>
          <p:cNvPicPr>
            <a:picLocks noChangeAspect="1"/>
          </p:cNvPicPr>
          <p:nvPr/>
        </p:nvPicPr>
        <p:blipFill>
          <a:blip r:embed="rId1"/>
          <a:stretch>
            <a:fillRect/>
          </a:stretch>
        </p:blipFill>
        <p:spPr>
          <a:xfrm>
            <a:off x="21590" y="57150"/>
            <a:ext cx="1121410" cy="748030"/>
          </a:xfrm>
          <a:prstGeom prst="rect">
            <a:avLst/>
          </a:prstGeom>
        </p:spPr>
      </p:pic>
      <p:sp>
        <p:nvSpPr>
          <p:cNvPr id="11" name="object 3"/>
          <p:cNvSpPr txBox="1">
            <a:spLocks noGrp="1"/>
          </p:cNvSpPr>
          <p:nvPr/>
        </p:nvSpPr>
        <p:spPr>
          <a:xfrm>
            <a:off x="2112010" y="2571750"/>
            <a:ext cx="5277485" cy="692785"/>
          </a:xfrm>
          <a:prstGeom prst="rect">
            <a:avLst/>
          </a:prstGeom>
          <a:noFill/>
          <a:ln w="9525">
            <a:noFill/>
          </a:ln>
        </p:spPr>
        <p:txBody>
          <a:bodyPr vert="horz" wrap="square" lIns="0" tIns="12700" rIns="0" bIns="0" rtlCol="0" anchor="ctr" anchorCtr="0">
            <a:noAutofit/>
          </a:bodyPr>
          <a:lstStyle>
            <a:lvl1pPr algn="r" rtl="0" fontAlgn="base">
              <a:spcBef>
                <a:spcPct val="0"/>
              </a:spcBef>
              <a:spcAft>
                <a:spcPct val="0"/>
              </a:spcAft>
              <a:defRPr sz="2700" kern="1200">
                <a:solidFill>
                  <a:schemeClr val="bg1"/>
                </a:solidFill>
                <a:latin typeface="+mj-lt"/>
                <a:ea typeface="+mj-ea"/>
                <a:cs typeface="+mj-cs"/>
              </a:defRPr>
            </a:lvl1pPr>
            <a:lvl2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2pPr>
            <a:lvl3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3pPr>
            <a:lvl4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4pPr>
            <a:lvl5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5pPr>
            <a:lvl6pPr marL="4572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6pPr>
            <a:lvl7pPr marL="9144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7pPr>
            <a:lvl8pPr marL="13716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8pPr>
            <a:lvl9pPr marL="18288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9pPr>
          </a:lstStyle>
          <a:p>
            <a:pPr marL="12700">
              <a:lnSpc>
                <a:spcPct val="100000"/>
              </a:lnSpc>
              <a:spcBef>
                <a:spcPts val="100"/>
              </a:spcBef>
            </a:pPr>
            <a:r>
              <a:rPr lang="ru-RU" sz="2500"/>
              <a:t>Партнерство Па</a:t>
            </a:r>
            <a:endParaRPr lang="ru-RU" sz="2500"/>
          </a:p>
        </p:txBody>
      </p:sp>
      <p:sp>
        <p:nvSpPr>
          <p:cNvPr id="12" name="object 3"/>
          <p:cNvSpPr txBox="1">
            <a:spLocks noGrp="1"/>
          </p:cNvSpPr>
          <p:nvPr/>
        </p:nvSpPr>
        <p:spPr>
          <a:xfrm>
            <a:off x="2112010" y="2665095"/>
            <a:ext cx="5506720" cy="387350"/>
          </a:xfrm>
          <a:prstGeom prst="rect">
            <a:avLst/>
          </a:prstGeom>
          <a:noFill/>
          <a:ln w="9525">
            <a:noFill/>
          </a:ln>
        </p:spPr>
        <p:txBody>
          <a:bodyPr vert="horz" wrap="square" lIns="0" tIns="12700" rIns="0" bIns="0" rtlCol="0" anchor="ctr" anchorCtr="0">
            <a:noAutofit/>
          </a:bodyPr>
          <a:lstStyle>
            <a:lvl1pPr algn="r" rtl="0" fontAlgn="base">
              <a:spcBef>
                <a:spcPct val="0"/>
              </a:spcBef>
              <a:spcAft>
                <a:spcPct val="0"/>
              </a:spcAft>
              <a:defRPr sz="2700" kern="1200">
                <a:solidFill>
                  <a:schemeClr val="bg1"/>
                </a:solidFill>
                <a:latin typeface="+mj-lt"/>
                <a:ea typeface="+mj-ea"/>
                <a:cs typeface="+mj-cs"/>
              </a:defRPr>
            </a:lvl1pPr>
            <a:lvl2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2pPr>
            <a:lvl3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3pPr>
            <a:lvl4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4pPr>
            <a:lvl5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5pPr>
            <a:lvl6pPr marL="4572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6pPr>
            <a:lvl7pPr marL="9144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7pPr>
            <a:lvl8pPr marL="13716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8pPr>
            <a:lvl9pPr marL="18288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9pPr>
          </a:lstStyle>
          <a:p>
            <a:pPr marL="12700" algn="ctr">
              <a:lnSpc>
                <a:spcPct val="100000"/>
              </a:lnSpc>
              <a:spcBef>
                <a:spcPts val="100"/>
              </a:spcBef>
            </a:pPr>
            <a:r>
              <a:rPr lang="ru-RU" sz="2500" spc="-310" dirty="0" err="1" smtClean="0">
                <a:solidFill>
                  <a:srgbClr val="F1662D"/>
                </a:solidFill>
              </a:rPr>
              <a:t>Серіктестік</a:t>
            </a:r>
            <a:r>
              <a:rPr lang="ru-RU" sz="2500" spc="-310" dirty="0" smtClean="0">
                <a:solidFill>
                  <a:srgbClr val="F1662D"/>
                </a:solidFill>
              </a:rPr>
              <a:t>   </a:t>
            </a:r>
            <a:r>
              <a:rPr lang="ru-RU" sz="2500" spc="-310" dirty="0" err="1" smtClean="0">
                <a:solidFill>
                  <a:srgbClr val="F1662D"/>
                </a:solidFill>
              </a:rPr>
              <a:t>және</a:t>
            </a:r>
            <a:r>
              <a:rPr lang="ru-RU" sz="2500" spc="-310" dirty="0" smtClean="0">
                <a:solidFill>
                  <a:srgbClr val="F1662D"/>
                </a:solidFill>
              </a:rPr>
              <a:t>    </a:t>
            </a:r>
            <a:r>
              <a:rPr lang="ru-RU" sz="2500" spc="-310" dirty="0" err="1" smtClean="0">
                <a:solidFill>
                  <a:srgbClr val="F1662D"/>
                </a:solidFill>
              </a:rPr>
              <a:t>ынтымақтастық</a:t>
            </a:r>
            <a:endParaRPr lang="ru-RU" sz="2500" dirty="0"/>
          </a:p>
        </p:txBody>
      </p:sp>
      <p:pic>
        <p:nvPicPr>
          <p:cNvPr id="13" name="Изображение 12"/>
          <p:cNvPicPr>
            <a:picLocks noChangeAspect="1"/>
          </p:cNvPicPr>
          <p:nvPr/>
        </p:nvPicPr>
        <p:blipFill>
          <a:blip r:embed="rId2"/>
          <a:stretch>
            <a:fillRect/>
          </a:stretch>
        </p:blipFill>
        <p:spPr>
          <a:xfrm>
            <a:off x="76200" y="3008630"/>
            <a:ext cx="878840" cy="878840"/>
          </a:xfrm>
          <a:prstGeom prst="rect">
            <a:avLst/>
          </a:prstGeom>
        </p:spPr>
      </p:pic>
      <p:pic>
        <p:nvPicPr>
          <p:cNvPr id="14" name="Изображение 13" descr="балакай"/>
          <p:cNvPicPr>
            <a:picLocks noChangeAspect="1"/>
          </p:cNvPicPr>
          <p:nvPr/>
        </p:nvPicPr>
        <p:blipFill>
          <a:blip r:embed="rId3"/>
          <a:stretch>
            <a:fillRect/>
          </a:stretch>
        </p:blipFill>
        <p:spPr>
          <a:xfrm>
            <a:off x="228600" y="4095750"/>
            <a:ext cx="527685" cy="906145"/>
          </a:xfrm>
          <a:prstGeom prst="rect">
            <a:avLst/>
          </a:prstGeom>
        </p:spPr>
      </p:pic>
      <p:sp>
        <p:nvSpPr>
          <p:cNvPr id="15" name="object 11"/>
          <p:cNvSpPr txBox="1"/>
          <p:nvPr/>
        </p:nvSpPr>
        <p:spPr>
          <a:xfrm>
            <a:off x="1066800" y="2952750"/>
            <a:ext cx="6359525" cy="1818005"/>
          </a:xfrm>
          <a:prstGeom prst="rect">
            <a:avLst/>
          </a:prstGeom>
        </p:spPr>
        <p:txBody>
          <a:bodyPr vert="horz" wrap="square" lIns="0" tIns="8890" rIns="0" bIns="0" rtlCol="0">
            <a:noAutofit/>
          </a:bodyPr>
          <a:lstStyle/>
          <a:p>
            <a:pPr marL="12700">
              <a:lnSpc>
                <a:spcPct val="100000"/>
              </a:lnSpc>
            </a:pPr>
            <a:r>
              <a:rPr lang="ru-RU" sz="1600" dirty="0">
                <a:latin typeface="Roboto"/>
                <a:cs typeface="Roboto"/>
              </a:rPr>
              <a:t>БГТК</a:t>
            </a:r>
            <a:endParaRPr lang="ru-RU" sz="1600" dirty="0">
              <a:latin typeface="Roboto"/>
              <a:cs typeface="Roboto"/>
            </a:endParaRPr>
          </a:p>
          <a:p>
            <a:pPr marL="12700">
              <a:lnSpc>
                <a:spcPct val="100000"/>
              </a:lnSpc>
            </a:pPr>
            <a:r>
              <a:rPr lang="ru-RU" sz="1600" dirty="0" err="1" smtClean="0">
                <a:latin typeface="Roboto"/>
                <a:cs typeface="Roboto"/>
              </a:rPr>
              <a:t>Студенттерге</a:t>
            </a:r>
            <a:r>
              <a:rPr lang="ru-RU" sz="1600" dirty="0" smtClean="0">
                <a:latin typeface="Roboto"/>
                <a:cs typeface="Roboto"/>
              </a:rPr>
              <a:t> </a:t>
            </a:r>
            <a:r>
              <a:rPr lang="ru-RU" sz="1600" dirty="0" err="1" smtClean="0">
                <a:latin typeface="Roboto"/>
                <a:cs typeface="Roboto"/>
              </a:rPr>
              <a:t>дуалды</a:t>
            </a:r>
            <a:r>
              <a:rPr lang="ru-RU" sz="1600" dirty="0" smtClean="0">
                <a:latin typeface="Roboto"/>
                <a:cs typeface="Roboto"/>
              </a:rPr>
              <a:t> </a:t>
            </a:r>
            <a:r>
              <a:rPr lang="ru-RU" sz="1600" dirty="0" err="1" smtClean="0">
                <a:latin typeface="Roboto"/>
                <a:cs typeface="Roboto"/>
              </a:rPr>
              <a:t>білім</a:t>
            </a:r>
            <a:r>
              <a:rPr lang="ru-RU" sz="1600" dirty="0" smtClean="0">
                <a:latin typeface="Roboto"/>
                <a:cs typeface="Roboto"/>
              </a:rPr>
              <a:t> </a:t>
            </a:r>
            <a:r>
              <a:rPr lang="ru-RU" sz="1600" dirty="0" err="1" smtClean="0">
                <a:latin typeface="Roboto"/>
                <a:cs typeface="Roboto"/>
              </a:rPr>
              <a:t>берудегі</a:t>
            </a:r>
            <a:r>
              <a:rPr lang="ru-RU" sz="1600" dirty="0" smtClean="0">
                <a:latin typeface="Roboto"/>
                <a:cs typeface="Roboto"/>
              </a:rPr>
              <a:t> </a:t>
            </a:r>
            <a:r>
              <a:rPr lang="ru-RU" sz="1600" dirty="0" err="1" smtClean="0">
                <a:latin typeface="Roboto"/>
                <a:cs typeface="Roboto"/>
              </a:rPr>
              <a:t>машықтандыру</a:t>
            </a:r>
            <a:r>
              <a:rPr lang="ru-RU" sz="1600" dirty="0" smtClean="0">
                <a:latin typeface="Roboto"/>
                <a:cs typeface="Roboto"/>
              </a:rPr>
              <a:t> </a:t>
            </a:r>
            <a:r>
              <a:rPr lang="ru-RU" sz="1600" dirty="0" err="1" smtClean="0">
                <a:latin typeface="Roboto"/>
                <a:cs typeface="Roboto"/>
              </a:rPr>
              <a:t>аймағы</a:t>
            </a:r>
            <a:r>
              <a:rPr lang="ru-RU" sz="1600" dirty="0" smtClean="0">
                <a:latin typeface="Roboto"/>
                <a:cs typeface="Roboto"/>
              </a:rPr>
              <a:t>  </a:t>
            </a:r>
            <a:endParaRPr lang="ru-RU" sz="1600" dirty="0">
              <a:latin typeface="Roboto"/>
              <a:cs typeface="Roboto"/>
            </a:endParaRPr>
          </a:p>
          <a:p>
            <a:pPr marL="12700">
              <a:lnSpc>
                <a:spcPct val="100000"/>
              </a:lnSpc>
            </a:pPr>
            <a:endParaRPr lang="ru-RU" sz="1600" dirty="0">
              <a:latin typeface="Roboto"/>
              <a:cs typeface="Roboto"/>
            </a:endParaRPr>
          </a:p>
        </p:txBody>
      </p:sp>
      <p:grpSp>
        <p:nvGrpSpPr>
          <p:cNvPr id="16" name="object 8"/>
          <p:cNvGrpSpPr/>
          <p:nvPr/>
        </p:nvGrpSpPr>
        <p:grpSpPr>
          <a:xfrm>
            <a:off x="1042670" y="3652520"/>
            <a:ext cx="3498215" cy="1070610"/>
            <a:chOff x="1217821" y="2153249"/>
            <a:chExt cx="4417404" cy="1646882"/>
          </a:xfrm>
        </p:grpSpPr>
        <p:sp>
          <p:nvSpPr>
            <p:cNvPr id="18" name="object 10"/>
            <p:cNvSpPr/>
            <p:nvPr/>
          </p:nvSpPr>
          <p:spPr>
            <a:xfrm>
              <a:off x="3431970" y="2446946"/>
              <a:ext cx="0" cy="1353185"/>
            </a:xfrm>
            <a:custGeom>
              <a:avLst/>
              <a:gdLst/>
              <a:ahLst/>
              <a:cxnLst/>
              <a:rect l="l" t="t" r="r" b="b"/>
              <a:pathLst>
                <a:path h="1353185">
                  <a:moveTo>
                    <a:pt x="0" y="0"/>
                  </a:moveTo>
                  <a:lnTo>
                    <a:pt x="0" y="1352999"/>
                  </a:lnTo>
                </a:path>
              </a:pathLst>
            </a:custGeom>
            <a:ln w="19049">
              <a:solidFill>
                <a:srgbClr val="F1662D"/>
              </a:solidFill>
            </a:ln>
          </p:spPr>
          <p:txBody>
            <a:bodyPr wrap="square" lIns="0" tIns="0" rIns="0" bIns="0" rtlCol="0"/>
            <a:lstStyle/>
            <a:p/>
          </p:txBody>
        </p:sp>
        <p:sp>
          <p:nvSpPr>
            <p:cNvPr id="19" name="object 11"/>
            <p:cNvSpPr/>
            <p:nvPr/>
          </p:nvSpPr>
          <p:spPr>
            <a:xfrm flipV="1">
              <a:off x="2137730" y="2830341"/>
              <a:ext cx="2579559" cy="128970"/>
            </a:xfrm>
            <a:custGeom>
              <a:avLst/>
              <a:gdLst/>
              <a:ahLst/>
              <a:cxnLst/>
              <a:rect l="l" t="t" r="r" b="b"/>
              <a:pathLst>
                <a:path w="5078095">
                  <a:moveTo>
                    <a:pt x="0" y="0"/>
                  </a:moveTo>
                  <a:lnTo>
                    <a:pt x="5077800" y="0"/>
                  </a:lnTo>
                </a:path>
              </a:pathLst>
            </a:custGeom>
            <a:ln w="19049">
              <a:solidFill>
                <a:srgbClr val="272753"/>
              </a:solidFill>
            </a:ln>
          </p:spPr>
          <p:txBody>
            <a:bodyPr wrap="square" lIns="0" tIns="0" rIns="0" bIns="0" rtlCol="0"/>
            <a:lstStyle/>
            <a:p/>
          </p:txBody>
        </p:sp>
        <p:sp>
          <p:nvSpPr>
            <p:cNvPr id="20" name="object 12"/>
            <p:cNvSpPr/>
            <p:nvPr/>
          </p:nvSpPr>
          <p:spPr>
            <a:xfrm>
              <a:off x="1730292" y="2153249"/>
              <a:ext cx="0" cy="1359535"/>
            </a:xfrm>
            <a:custGeom>
              <a:avLst/>
              <a:gdLst/>
              <a:ahLst/>
              <a:cxnLst/>
              <a:rect l="l" t="t" r="r" b="b"/>
              <a:pathLst>
                <a:path h="1359535">
                  <a:moveTo>
                    <a:pt x="0" y="1359299"/>
                  </a:moveTo>
                  <a:lnTo>
                    <a:pt x="0" y="0"/>
                  </a:lnTo>
                </a:path>
              </a:pathLst>
            </a:custGeom>
            <a:ln w="19049">
              <a:solidFill>
                <a:srgbClr val="8680BB"/>
              </a:solidFill>
            </a:ln>
          </p:spPr>
          <p:txBody>
            <a:bodyPr wrap="square" lIns="0" tIns="0" rIns="0" bIns="0" rtlCol="0"/>
            <a:lstStyle/>
            <a:p/>
          </p:txBody>
        </p:sp>
        <p:sp>
          <p:nvSpPr>
            <p:cNvPr id="21" name="object 13"/>
            <p:cNvSpPr/>
            <p:nvPr/>
          </p:nvSpPr>
          <p:spPr>
            <a:xfrm>
              <a:off x="1217821" y="2417051"/>
              <a:ext cx="1024459" cy="1146074"/>
            </a:xfrm>
            <a:custGeom>
              <a:avLst/>
              <a:gdLst/>
              <a:ahLst/>
              <a:cxnLst/>
              <a:rect l="l" t="t" r="r" b="b"/>
              <a:pathLst>
                <a:path w="991235" h="1146175">
                  <a:moveTo>
                    <a:pt x="495449" y="1145699"/>
                  </a:moveTo>
                  <a:lnTo>
                    <a:pt x="0" y="882487"/>
                  </a:lnTo>
                  <a:lnTo>
                    <a:pt x="0" y="263212"/>
                  </a:lnTo>
                  <a:lnTo>
                    <a:pt x="495449" y="0"/>
                  </a:lnTo>
                  <a:lnTo>
                    <a:pt x="990899" y="263212"/>
                  </a:lnTo>
                  <a:lnTo>
                    <a:pt x="990899" y="882487"/>
                  </a:lnTo>
                  <a:lnTo>
                    <a:pt x="495449" y="1145699"/>
                  </a:lnTo>
                  <a:close/>
                </a:path>
              </a:pathLst>
            </a:custGeom>
            <a:solidFill>
              <a:srgbClr val="8680BB"/>
            </a:solidFill>
          </p:spPr>
          <p:txBody>
            <a:bodyPr wrap="square" lIns="0" tIns="0" rIns="0" bIns="0" rtlCol="0"/>
            <a:lstStyle/>
            <a:p>
              <a:r>
                <a:rPr lang="ru-RU"/>
                <a:t>    </a:t>
              </a:r>
              <a:endParaRPr lang="ru-RU"/>
            </a:p>
            <a:p>
              <a:r>
                <a:rPr lang="ru-RU" sz="1400"/>
                <a:t>    2022</a:t>
              </a:r>
              <a:endParaRPr lang="ru-RU" sz="1400"/>
            </a:p>
            <a:p>
              <a:r>
                <a:rPr lang="ru-RU" sz="1400"/>
                <a:t>       7</a:t>
              </a:r>
              <a:endParaRPr lang="ru-RU" sz="1400"/>
            </a:p>
          </p:txBody>
        </p:sp>
        <p:sp>
          <p:nvSpPr>
            <p:cNvPr id="22" name="object 14"/>
            <p:cNvSpPr/>
            <p:nvPr/>
          </p:nvSpPr>
          <p:spPr>
            <a:xfrm>
              <a:off x="2908375" y="2367222"/>
              <a:ext cx="996842" cy="1146074"/>
            </a:xfrm>
            <a:custGeom>
              <a:avLst/>
              <a:gdLst/>
              <a:ahLst/>
              <a:cxnLst/>
              <a:rect l="l" t="t" r="r" b="b"/>
              <a:pathLst>
                <a:path w="991235" h="1146175">
                  <a:moveTo>
                    <a:pt x="495449" y="1145699"/>
                  </a:moveTo>
                  <a:lnTo>
                    <a:pt x="0" y="882487"/>
                  </a:lnTo>
                  <a:lnTo>
                    <a:pt x="0" y="263212"/>
                  </a:lnTo>
                  <a:lnTo>
                    <a:pt x="495449" y="0"/>
                  </a:lnTo>
                  <a:lnTo>
                    <a:pt x="990899" y="263212"/>
                  </a:lnTo>
                  <a:lnTo>
                    <a:pt x="990899" y="882487"/>
                  </a:lnTo>
                  <a:lnTo>
                    <a:pt x="495449" y="1145699"/>
                  </a:lnTo>
                  <a:close/>
                </a:path>
              </a:pathLst>
            </a:custGeom>
            <a:solidFill>
              <a:srgbClr val="F1662D"/>
            </a:solidFill>
          </p:spPr>
          <p:txBody>
            <a:bodyPr wrap="square" lIns="0" tIns="0" rIns="0" bIns="0" rtlCol="0"/>
            <a:lstStyle/>
            <a:p>
              <a:r>
                <a:rPr lang="ru-RU">
                  <a:sym typeface="+mn-ea"/>
                </a:rPr>
                <a:t>    </a:t>
              </a:r>
              <a:endParaRPr lang="ru-RU">
                <a:sym typeface="+mn-ea"/>
              </a:endParaRPr>
            </a:p>
            <a:p>
              <a:r>
                <a:rPr lang="ru-RU" sz="1400">
                  <a:sym typeface="+mn-ea"/>
                </a:rPr>
                <a:t>    2023</a:t>
              </a:r>
              <a:endParaRPr lang="ru-RU" sz="1400"/>
            </a:p>
            <a:p>
              <a:r>
                <a:rPr lang="ru-RU" sz="1400">
                  <a:sym typeface="+mn-ea"/>
                </a:rPr>
                <a:t>     12</a:t>
              </a:r>
              <a:endParaRPr sz="1400"/>
            </a:p>
          </p:txBody>
        </p:sp>
        <p:sp>
          <p:nvSpPr>
            <p:cNvPr id="24" name="object 16"/>
            <p:cNvSpPr/>
            <p:nvPr/>
          </p:nvSpPr>
          <p:spPr>
            <a:xfrm>
              <a:off x="4644301" y="2466880"/>
              <a:ext cx="990924" cy="1096244"/>
            </a:xfrm>
            <a:custGeom>
              <a:avLst/>
              <a:gdLst/>
              <a:ahLst/>
              <a:cxnLst/>
              <a:rect l="l" t="t" r="r" b="b"/>
              <a:pathLst>
                <a:path w="991234" h="1146175">
                  <a:moveTo>
                    <a:pt x="495449" y="1145699"/>
                  </a:moveTo>
                  <a:lnTo>
                    <a:pt x="0" y="882487"/>
                  </a:lnTo>
                  <a:lnTo>
                    <a:pt x="0" y="263212"/>
                  </a:lnTo>
                  <a:lnTo>
                    <a:pt x="495449" y="0"/>
                  </a:lnTo>
                  <a:lnTo>
                    <a:pt x="990899" y="263212"/>
                  </a:lnTo>
                  <a:lnTo>
                    <a:pt x="990899" y="882487"/>
                  </a:lnTo>
                  <a:lnTo>
                    <a:pt x="495449" y="1145699"/>
                  </a:lnTo>
                  <a:close/>
                </a:path>
              </a:pathLst>
            </a:custGeom>
            <a:solidFill>
              <a:srgbClr val="EA8A4F"/>
            </a:solidFill>
          </p:spPr>
          <p:txBody>
            <a:bodyPr wrap="square" lIns="0" tIns="0" rIns="0" bIns="0" rtlCol="0"/>
            <a:lstStyle/>
            <a:p>
              <a:endParaRPr lang="ru-RU" sz="1400">
                <a:sym typeface="+mn-ea"/>
              </a:endParaRPr>
            </a:p>
            <a:p>
              <a:r>
                <a:rPr lang="ru-RU" sz="1400">
                  <a:sym typeface="+mn-ea"/>
                </a:rPr>
                <a:t>    2024</a:t>
              </a:r>
              <a:endParaRPr lang="ru-RU" sz="1400"/>
            </a:p>
            <a:p>
              <a:r>
                <a:rPr lang="ru-RU" sz="1400">
                  <a:sym typeface="+mn-ea"/>
                </a:rPr>
                <a:t>      15</a:t>
              </a:r>
              <a:endParaRPr sz="1400"/>
            </a:p>
          </p:txBody>
        </p:sp>
      </p:grpSp>
      <p:pic>
        <p:nvPicPr>
          <p:cNvPr id="25" name="Изображение 24"/>
          <p:cNvPicPr>
            <a:picLocks noChangeAspect="1"/>
          </p:cNvPicPr>
          <p:nvPr/>
        </p:nvPicPr>
        <p:blipFill>
          <a:blip r:embed="rId4"/>
          <a:stretch>
            <a:fillRect/>
          </a:stretch>
        </p:blipFill>
        <p:spPr>
          <a:xfrm>
            <a:off x="4724400" y="3465830"/>
            <a:ext cx="1397000" cy="1038225"/>
          </a:xfrm>
          <a:prstGeom prst="rect">
            <a:avLst/>
          </a:prstGeom>
        </p:spPr>
      </p:pic>
      <p:pic>
        <p:nvPicPr>
          <p:cNvPr id="26" name="Изображение 25"/>
          <p:cNvPicPr>
            <a:picLocks noChangeAspect="1"/>
          </p:cNvPicPr>
          <p:nvPr/>
        </p:nvPicPr>
        <p:blipFill>
          <a:blip r:embed="rId5"/>
          <a:stretch>
            <a:fillRect/>
          </a:stretch>
        </p:blipFill>
        <p:spPr>
          <a:xfrm>
            <a:off x="6121400" y="3887470"/>
            <a:ext cx="1376045" cy="1032510"/>
          </a:xfrm>
          <a:prstGeom prst="rect">
            <a:avLst/>
          </a:prstGeom>
        </p:spPr>
      </p:pic>
      <p:pic>
        <p:nvPicPr>
          <p:cNvPr id="27" name="Изображение 26"/>
          <p:cNvPicPr>
            <a:picLocks noChangeAspect="1"/>
          </p:cNvPicPr>
          <p:nvPr/>
        </p:nvPicPr>
        <p:blipFill>
          <a:blip r:embed="rId6"/>
          <a:stretch>
            <a:fillRect/>
          </a:stretch>
        </p:blipFill>
        <p:spPr>
          <a:xfrm>
            <a:off x="7588885" y="3181350"/>
            <a:ext cx="1132205" cy="1510665"/>
          </a:xfrm>
          <a:prstGeom prst="rect">
            <a:avLst/>
          </a:prstGeom>
        </p:spPr>
      </p:pic>
      <p:pic>
        <p:nvPicPr>
          <p:cNvPr id="4" name="Изображение 3" descr="0fe9bca7-9681-460f-b44a-e5f8bdf3756b"/>
          <p:cNvPicPr>
            <a:picLocks noChangeAspect="1"/>
          </p:cNvPicPr>
          <p:nvPr/>
        </p:nvPicPr>
        <p:blipFill>
          <a:blip r:embed="rId7"/>
          <a:stretch>
            <a:fillRect/>
          </a:stretch>
        </p:blipFill>
        <p:spPr>
          <a:xfrm>
            <a:off x="1237615" y="805180"/>
            <a:ext cx="1034415" cy="775970"/>
          </a:xfrm>
          <a:prstGeom prst="rect">
            <a:avLst/>
          </a:prstGeom>
        </p:spPr>
      </p:pic>
      <p:pic>
        <p:nvPicPr>
          <p:cNvPr id="7" name="Изображение 6" descr="a55f3cd4-d924-410f-af09-2e664ba7df93"/>
          <p:cNvPicPr>
            <a:picLocks noChangeAspect="1"/>
          </p:cNvPicPr>
          <p:nvPr/>
        </p:nvPicPr>
        <p:blipFill>
          <a:blip r:embed="rId8"/>
          <a:stretch>
            <a:fillRect/>
          </a:stretch>
        </p:blipFill>
        <p:spPr>
          <a:xfrm>
            <a:off x="222250" y="1047750"/>
            <a:ext cx="772795" cy="1029970"/>
          </a:xfrm>
          <a:prstGeom prst="rect">
            <a:avLst/>
          </a:prstGeom>
        </p:spPr>
      </p:pic>
      <p:pic>
        <p:nvPicPr>
          <p:cNvPr id="9" name="Изображение 8" descr="76efd741-66e6-41e6-9dbc-970fe587bc46"/>
          <p:cNvPicPr>
            <a:picLocks noChangeAspect="1"/>
          </p:cNvPicPr>
          <p:nvPr/>
        </p:nvPicPr>
        <p:blipFill>
          <a:blip r:embed="rId9"/>
          <a:srcRect t="24580" r="-4271" b="30975"/>
          <a:stretch>
            <a:fillRect/>
          </a:stretch>
        </p:blipFill>
        <p:spPr>
          <a:xfrm>
            <a:off x="2819400" y="1808480"/>
            <a:ext cx="837565" cy="772160"/>
          </a:xfrm>
          <a:prstGeom prst="rect">
            <a:avLst/>
          </a:prstGeom>
        </p:spPr>
      </p:pic>
      <p:pic>
        <p:nvPicPr>
          <p:cNvPr id="17" name="Изображение 16" descr="132f1d1a-ac7f-48c3-8ac3-c1c0559d1656"/>
          <p:cNvPicPr>
            <a:picLocks noChangeAspect="1"/>
          </p:cNvPicPr>
          <p:nvPr/>
        </p:nvPicPr>
        <p:blipFill>
          <a:blip r:embed="rId10"/>
          <a:stretch>
            <a:fillRect/>
          </a:stretch>
        </p:blipFill>
        <p:spPr>
          <a:xfrm>
            <a:off x="1371600" y="1805940"/>
            <a:ext cx="966470" cy="725170"/>
          </a:xfrm>
          <a:prstGeom prst="rect">
            <a:avLst/>
          </a:prstGeom>
        </p:spPr>
      </p:pic>
      <p:sp>
        <p:nvSpPr>
          <p:cNvPr id="23" name="object 12"/>
          <p:cNvSpPr/>
          <p:nvPr/>
        </p:nvSpPr>
        <p:spPr>
          <a:xfrm>
            <a:off x="4495800" y="1215390"/>
            <a:ext cx="931545" cy="710565"/>
          </a:xfrm>
          <a:custGeom>
            <a:avLst/>
            <a:gdLst/>
            <a:ahLst/>
            <a:cxnLst/>
            <a:rect l="l" t="t" r="r" b="b"/>
            <a:pathLst>
              <a:path w="1257935" h="1217295">
                <a:moveTo>
                  <a:pt x="934381" y="1216799"/>
                </a:moveTo>
                <a:lnTo>
                  <a:pt x="323218" y="1216799"/>
                </a:lnTo>
                <a:lnTo>
                  <a:pt x="0" y="608399"/>
                </a:lnTo>
                <a:lnTo>
                  <a:pt x="323218" y="0"/>
                </a:lnTo>
                <a:lnTo>
                  <a:pt x="934381" y="0"/>
                </a:lnTo>
                <a:lnTo>
                  <a:pt x="1257599" y="608399"/>
                </a:lnTo>
                <a:lnTo>
                  <a:pt x="934381" y="1216799"/>
                </a:lnTo>
                <a:close/>
              </a:path>
            </a:pathLst>
          </a:custGeom>
          <a:solidFill>
            <a:srgbClr val="F1662D"/>
          </a:solidFill>
        </p:spPr>
        <p:txBody>
          <a:bodyPr wrap="square" lIns="0" tIns="0" rIns="0" bIns="0" rtlCol="0"/>
          <a:lstStyle/>
          <a:p/>
        </p:txBody>
      </p:sp>
      <p:sp>
        <p:nvSpPr>
          <p:cNvPr id="28" name="object 9"/>
          <p:cNvSpPr/>
          <p:nvPr/>
        </p:nvSpPr>
        <p:spPr>
          <a:xfrm>
            <a:off x="6329045" y="1200150"/>
            <a:ext cx="890905" cy="647700"/>
          </a:xfrm>
          <a:custGeom>
            <a:avLst/>
            <a:gdLst/>
            <a:ahLst/>
            <a:cxnLst/>
            <a:rect l="l" t="t" r="r" b="b"/>
            <a:pathLst>
              <a:path w="1257935" h="1242060">
                <a:moveTo>
                  <a:pt x="927687" y="1241999"/>
                </a:moveTo>
                <a:lnTo>
                  <a:pt x="329912" y="1241999"/>
                </a:lnTo>
                <a:lnTo>
                  <a:pt x="0" y="620999"/>
                </a:lnTo>
                <a:lnTo>
                  <a:pt x="329912" y="0"/>
                </a:lnTo>
                <a:lnTo>
                  <a:pt x="927687" y="0"/>
                </a:lnTo>
                <a:lnTo>
                  <a:pt x="1257599" y="620999"/>
                </a:lnTo>
                <a:lnTo>
                  <a:pt x="927687" y="1241999"/>
                </a:lnTo>
                <a:close/>
              </a:path>
            </a:pathLst>
          </a:custGeom>
          <a:solidFill>
            <a:srgbClr val="25408F"/>
          </a:solidFill>
        </p:spPr>
        <p:txBody>
          <a:bodyPr wrap="square" lIns="0" tIns="0" rIns="0" bIns="0" rtlCol="0"/>
          <a:lstStyle/>
          <a:p/>
        </p:txBody>
      </p:sp>
      <p:sp>
        <p:nvSpPr>
          <p:cNvPr id="29" name="object 15"/>
          <p:cNvSpPr txBox="1"/>
          <p:nvPr/>
        </p:nvSpPr>
        <p:spPr>
          <a:xfrm>
            <a:off x="4343094" y="2038428"/>
            <a:ext cx="1374140" cy="304800"/>
          </a:xfrm>
          <a:prstGeom prst="rect">
            <a:avLst/>
          </a:prstGeom>
        </p:spPr>
        <p:txBody>
          <a:bodyPr vert="horz" wrap="square" lIns="0" tIns="12700" rIns="0" bIns="0" rtlCol="0">
            <a:spAutoFit/>
          </a:bodyPr>
          <a:lstStyle/>
          <a:p>
            <a:pPr marL="12700">
              <a:lnSpc>
                <a:spcPct val="100000"/>
              </a:lnSpc>
              <a:spcBef>
                <a:spcPts val="100"/>
              </a:spcBef>
            </a:pPr>
            <a:r>
              <a:rPr lang="ru-RU" sz="1900">
                <a:latin typeface="Trebuchet MS" panose="020B0603020202020204"/>
                <a:cs typeface="Trebuchet MS" panose="020B0603020202020204"/>
              </a:rPr>
              <a:t>2022-2023</a:t>
            </a:r>
            <a:endParaRPr lang="ru-RU" sz="1900">
              <a:latin typeface="Trebuchet MS" panose="020B0603020202020204"/>
              <a:cs typeface="Trebuchet MS" panose="020B0603020202020204"/>
            </a:endParaRPr>
          </a:p>
        </p:txBody>
      </p:sp>
      <p:sp>
        <p:nvSpPr>
          <p:cNvPr id="30" name="object 14"/>
          <p:cNvSpPr txBox="1"/>
          <p:nvPr/>
        </p:nvSpPr>
        <p:spPr>
          <a:xfrm>
            <a:off x="4876800" y="1372235"/>
            <a:ext cx="210820" cy="436245"/>
          </a:xfrm>
          <a:prstGeom prst="rect">
            <a:avLst/>
          </a:prstGeom>
        </p:spPr>
        <p:txBody>
          <a:bodyPr vert="horz" wrap="square" lIns="0" tIns="12700" rIns="0" bIns="0" rtlCol="0">
            <a:noAutofit/>
          </a:bodyPr>
          <a:lstStyle/>
          <a:p>
            <a:pPr marL="12700">
              <a:lnSpc>
                <a:spcPct val="100000"/>
              </a:lnSpc>
              <a:spcBef>
                <a:spcPts val="100"/>
              </a:spcBef>
            </a:pPr>
            <a:r>
              <a:rPr sz="2600" spc="-5" dirty="0">
                <a:solidFill>
                  <a:srgbClr val="FFFFFF"/>
                </a:solidFill>
                <a:latin typeface="Roboto"/>
                <a:cs typeface="Roboto"/>
              </a:rPr>
              <a:t>0</a:t>
            </a:r>
            <a:endParaRPr sz="2600">
              <a:latin typeface="Roboto"/>
              <a:cs typeface="Roboto"/>
            </a:endParaRPr>
          </a:p>
        </p:txBody>
      </p:sp>
      <p:sp>
        <p:nvSpPr>
          <p:cNvPr id="31" name="object 15"/>
          <p:cNvSpPr txBox="1"/>
          <p:nvPr/>
        </p:nvSpPr>
        <p:spPr>
          <a:xfrm>
            <a:off x="6066790" y="2057400"/>
            <a:ext cx="2029460" cy="304800"/>
          </a:xfrm>
          <a:prstGeom prst="rect">
            <a:avLst/>
          </a:prstGeom>
        </p:spPr>
        <p:txBody>
          <a:bodyPr vert="horz" wrap="square" lIns="0" tIns="12700" rIns="0" bIns="0" rtlCol="0">
            <a:spAutoFit/>
          </a:bodyPr>
          <a:lstStyle/>
          <a:p>
            <a:pPr marL="12700">
              <a:lnSpc>
                <a:spcPct val="100000"/>
              </a:lnSpc>
              <a:spcBef>
                <a:spcPts val="100"/>
              </a:spcBef>
            </a:pPr>
            <a:r>
              <a:rPr lang="ru-RU" sz="1900">
                <a:latin typeface="Trebuchet MS" panose="020B0603020202020204"/>
                <a:cs typeface="Trebuchet MS" panose="020B0603020202020204"/>
              </a:rPr>
              <a:t>2023-2024   7%</a:t>
            </a:r>
            <a:endParaRPr lang="ru-RU" sz="1900">
              <a:latin typeface="Trebuchet MS" panose="020B0603020202020204"/>
              <a:cs typeface="Trebuchet MS" panose="020B0603020202020204"/>
            </a:endParaRPr>
          </a:p>
        </p:txBody>
      </p:sp>
      <p:sp>
        <p:nvSpPr>
          <p:cNvPr id="32" name="object 16"/>
          <p:cNvSpPr txBox="1"/>
          <p:nvPr/>
        </p:nvSpPr>
        <p:spPr>
          <a:xfrm>
            <a:off x="6611325" y="1332955"/>
            <a:ext cx="396240" cy="412750"/>
          </a:xfrm>
          <a:prstGeom prst="rect">
            <a:avLst/>
          </a:prstGeom>
        </p:spPr>
        <p:txBody>
          <a:bodyPr vert="horz" wrap="square" lIns="0" tIns="12700" rIns="0" bIns="0" rtlCol="0">
            <a:spAutoFit/>
          </a:bodyPr>
          <a:lstStyle/>
          <a:p>
            <a:pPr marL="12700">
              <a:lnSpc>
                <a:spcPct val="100000"/>
              </a:lnSpc>
              <a:spcBef>
                <a:spcPts val="100"/>
              </a:spcBef>
            </a:pPr>
            <a:r>
              <a:rPr lang="ru-RU" sz="2600" spc="-10" dirty="0" smtClean="0">
                <a:solidFill>
                  <a:srgbClr val="FFFFFF"/>
                </a:solidFill>
                <a:latin typeface="Roboto"/>
                <a:cs typeface="Roboto"/>
              </a:rPr>
              <a:t>19</a:t>
            </a:r>
            <a:endParaRPr sz="2600" dirty="0">
              <a:latin typeface="Roboto"/>
              <a:cs typeface="Roboto"/>
            </a:endParaRPr>
          </a:p>
        </p:txBody>
      </p:sp>
      <p:pic>
        <p:nvPicPr>
          <p:cNvPr id="33" name="Изображение 32" descr="cc6303d2-b56e-4f97-887b-80c6f6ed8805"/>
          <p:cNvPicPr>
            <a:picLocks noChangeAspect="1"/>
          </p:cNvPicPr>
          <p:nvPr/>
        </p:nvPicPr>
        <p:blipFill>
          <a:blip r:embed="rId11"/>
          <a:stretch>
            <a:fillRect/>
          </a:stretch>
        </p:blipFill>
        <p:spPr>
          <a:xfrm>
            <a:off x="2438400" y="742315"/>
            <a:ext cx="767080" cy="102298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15720" y="87630"/>
            <a:ext cx="7828280" cy="884555"/>
          </a:xfrm>
        </p:spPr>
        <p:txBody>
          <a:bodyPr>
            <a:noAutofit/>
          </a:bodyPr>
          <a:lstStyle/>
          <a:p>
            <a:r>
              <a:rPr lang="ru-RU" sz="1400" dirty="0" err="1">
                <a:latin typeface="Calibri" panose="020F0502020204030204"/>
                <a:ea typeface="Calibri" panose="020F0502020204030204"/>
                <a:cs typeface="Times New Roman" panose="02020603050405020304"/>
              </a:rPr>
              <a:t>Қазақстан</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Республикасының</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мектепке</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дейінгі</a:t>
            </a:r>
            <a:r>
              <a:rPr lang="ru-RU" sz="1400" dirty="0">
                <a:latin typeface="Calibri" panose="020F0502020204030204"/>
                <a:ea typeface="Calibri" panose="020F0502020204030204"/>
                <a:cs typeface="Times New Roman" panose="02020603050405020304"/>
              </a:rPr>
              <a:t>, орта, </a:t>
            </a:r>
            <a:r>
              <a:rPr lang="ru-RU" sz="1400" dirty="0" err="1">
                <a:latin typeface="Calibri" panose="020F0502020204030204"/>
                <a:ea typeface="Calibri" panose="020F0502020204030204"/>
                <a:cs typeface="Times New Roman" panose="02020603050405020304"/>
              </a:rPr>
              <a:t>техникалық</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және</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кәсіптік</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білім</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беруді</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жылдар</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бойы</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дамыту</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тұжырымдамасы</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әрбір</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баланың</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өмірінде</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табысты</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бастама</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ретінде</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сапалы</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мектепке</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дейінгі</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тәрбие</a:t>
            </a:r>
            <a:r>
              <a:rPr lang="ru-RU" sz="1400" dirty="0">
                <a:latin typeface="Calibri" panose="020F0502020204030204"/>
                <a:ea typeface="Calibri" panose="020F0502020204030204"/>
                <a:cs typeface="Times New Roman" panose="02020603050405020304"/>
              </a:rPr>
              <a:t> мен </a:t>
            </a:r>
            <a:r>
              <a:rPr lang="ru-RU" sz="1400" dirty="0" err="1">
                <a:latin typeface="Calibri" panose="020F0502020204030204"/>
                <a:ea typeface="Calibri" panose="020F0502020204030204"/>
                <a:cs typeface="Times New Roman" panose="02020603050405020304"/>
              </a:rPr>
              <a:t>оқытуға</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тең</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қолжетімділікті</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қамтамасыз</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етуге</a:t>
            </a:r>
            <a:r>
              <a:rPr lang="ru-RU" sz="1400" dirty="0">
                <a:latin typeface="Calibri" panose="020F0502020204030204"/>
                <a:ea typeface="Calibri" panose="020F0502020204030204"/>
                <a:cs typeface="Times New Roman" panose="02020603050405020304"/>
              </a:rPr>
              <a:t> </a:t>
            </a:r>
            <a:r>
              <a:rPr lang="ru-RU" sz="1400" dirty="0" err="1">
                <a:latin typeface="Calibri" panose="020F0502020204030204"/>
                <a:ea typeface="Calibri" panose="020F0502020204030204"/>
                <a:cs typeface="Times New Roman" panose="02020603050405020304"/>
              </a:rPr>
              <a:t>бағытталған</a:t>
            </a:r>
            <a:r>
              <a:rPr lang="ru-RU" sz="1400" dirty="0" smtClean="0">
                <a:latin typeface="Calibri" panose="020F0502020204030204"/>
                <a:ea typeface="Calibri" panose="020F0502020204030204"/>
                <a:cs typeface="Times New Roman" panose="02020603050405020304"/>
              </a:rPr>
              <a:t>   </a:t>
            </a:r>
            <a:br>
              <a:rPr lang="ru-RU" sz="1400" dirty="0" smtClean="0">
                <a:latin typeface="Calibri" panose="020F0502020204030204"/>
                <a:ea typeface="Calibri" panose="020F0502020204030204"/>
                <a:cs typeface="Times New Roman" panose="02020603050405020304"/>
              </a:rPr>
            </a:br>
            <a:br>
              <a:rPr lang="ru-RU" sz="1200" dirty="0" smtClean="0"/>
            </a:br>
            <a:endParaRPr lang="ru-RU" sz="1200" dirty="0">
              <a:solidFill>
                <a:srgbClr val="008000"/>
              </a:solidFill>
              <a:latin typeface="Monotype Corsiva" panose="03010101010201010101" pitchFamily="66" charset="0"/>
            </a:endParaRPr>
          </a:p>
        </p:txBody>
      </p:sp>
      <p:sp>
        <p:nvSpPr>
          <p:cNvPr id="6" name="AutoShape 2"/>
          <p:cNvSpPr/>
          <p:nvPr/>
        </p:nvSpPr>
        <p:spPr>
          <a:xfrm>
            <a:off x="0" y="0"/>
            <a:ext cx="659130" cy="5143500"/>
          </a:xfrm>
          <a:prstGeom prst="rect">
            <a:avLst/>
          </a:prstGeom>
          <a:solidFill>
            <a:srgbClr val="778899"/>
          </a:solidFill>
        </p:spPr>
      </p:sp>
      <p:sp>
        <p:nvSpPr>
          <p:cNvPr id="15364" name="AutoShape 4" descr="В правительстве одобрили новую государственную программу развития ..."/>
          <p:cNvSpPr>
            <a:spLocks noChangeAspect="1" noChangeArrowheads="1"/>
          </p:cNvSpPr>
          <p:nvPr/>
        </p:nvSpPr>
        <p:spPr bwMode="auto">
          <a:xfrm>
            <a:off x="77787" y="-72232"/>
            <a:ext cx="152400" cy="152401"/>
          </a:xfrm>
          <a:prstGeom prst="rect">
            <a:avLst/>
          </a:prstGeom>
          <a:noFill/>
        </p:spPr>
        <p:txBody>
          <a:bodyPr vert="horz" wrap="square" lIns="45720" tIns="22860" rIns="45720" bIns="22860" numCol="1" anchor="t" anchorCtr="0" compatLnSpc="1"/>
          <a:lstStyle/>
          <a:p>
            <a:endParaRPr lang="ru-RU"/>
          </a:p>
        </p:txBody>
      </p:sp>
      <p:sp>
        <p:nvSpPr>
          <p:cNvPr id="15366" name="AutoShape 6" descr="В правительстве одобрили новую государственную программу развития ..."/>
          <p:cNvSpPr>
            <a:spLocks noChangeAspect="1" noChangeArrowheads="1"/>
          </p:cNvSpPr>
          <p:nvPr/>
        </p:nvSpPr>
        <p:spPr bwMode="auto">
          <a:xfrm>
            <a:off x="77787" y="-72232"/>
            <a:ext cx="152400" cy="152401"/>
          </a:xfrm>
          <a:prstGeom prst="rect">
            <a:avLst/>
          </a:prstGeom>
          <a:noFill/>
        </p:spPr>
        <p:txBody>
          <a:bodyPr vert="horz" wrap="square" lIns="45720" tIns="22860" rIns="45720" bIns="22860" numCol="1" anchor="t" anchorCtr="0" compatLnSpc="1"/>
          <a:lstStyle/>
          <a:p>
            <a:endParaRPr lang="ru-RU"/>
          </a:p>
        </p:txBody>
      </p:sp>
      <p:sp>
        <p:nvSpPr>
          <p:cNvPr id="14" name="Подзаголовок 15"/>
          <p:cNvSpPr txBox="1"/>
          <p:nvPr/>
        </p:nvSpPr>
        <p:spPr>
          <a:xfrm>
            <a:off x="3964940" y="742950"/>
            <a:ext cx="4276090" cy="405765"/>
          </a:xfrm>
          <a:prstGeom prst="rect">
            <a:avLst/>
          </a:prstGeom>
        </p:spPr>
        <p:txBody>
          <a:bodyPr/>
          <a:lstStyle/>
          <a:p>
            <a:pPr marL="171450" indent="-171450" algn="just" defTabSz="266700">
              <a:spcAft>
                <a:spcPct val="0"/>
              </a:spcAft>
              <a:buFont typeface="Wingdings" panose="05000000000000000000" charset="0"/>
              <a:buChar char="ü"/>
            </a:pPr>
            <a:r>
              <a:rPr lang="en-US" sz="1200" dirty="0" smtClean="0">
                <a:solidFill>
                  <a:srgbClr val="151515"/>
                </a:solidFill>
                <a:latin typeface="Times New Roman" panose="02020603050405020304"/>
                <a:ea typeface="sans-serif"/>
                <a:sym typeface="+mn-ea"/>
              </a:rPr>
              <a:t>МДТжО кеңейту арқылы ерте жастан бастап қамтамасыз ету үшін  тең мүмкіндіктерді жасау;</a:t>
            </a:r>
            <a:endParaRPr kumimoji="0" lang="ru-RU" sz="1200" b="0" i="0" kern="0" cap="none" spc="0" normalizeH="0" baseline="0" noProof="0" dirty="0">
              <a:solidFill>
                <a:sysClr val="windowText" lastClr="000000"/>
              </a:solidFill>
              <a:latin typeface="+mn-lt"/>
              <a:ea typeface="+mn-ea"/>
              <a:cs typeface="+mn-cs"/>
            </a:endParaRPr>
          </a:p>
        </p:txBody>
      </p:sp>
      <p:sp>
        <p:nvSpPr>
          <p:cNvPr id="15" name="Google Shape;2228;p41"/>
          <p:cNvSpPr txBox="1"/>
          <p:nvPr/>
        </p:nvSpPr>
        <p:spPr>
          <a:xfrm>
            <a:off x="3977640" y="1123950"/>
            <a:ext cx="4188460" cy="367665"/>
          </a:xfrm>
          <a:prstGeom prst="rect">
            <a:avLst/>
          </a:prstGeom>
        </p:spPr>
        <p:txBody>
          <a:bodyPr spcFirstLastPara="1" wrap="square" lIns="91425" tIns="91425" rIns="91425" bIns="91425" anchor="t" anchorCtr="0">
            <a:noAutofit/>
          </a:bodyPr>
          <a:lstStyle/>
          <a:p>
            <a:pPr marL="171450" indent="-171450" algn="just" defTabSz="266700">
              <a:spcAft>
                <a:spcPct val="0"/>
              </a:spcAft>
              <a:buFont typeface="Wingdings" panose="05000000000000000000" charset="0"/>
              <a:buChar char="ü"/>
            </a:pPr>
            <a:r>
              <a:rPr lang="en-US" sz="1200" dirty="0" smtClean="0">
                <a:solidFill>
                  <a:srgbClr val="151515"/>
                </a:solidFill>
                <a:latin typeface="Times New Roman" panose="02020603050405020304"/>
                <a:ea typeface="sans-serif"/>
                <a:sym typeface="+mn-ea"/>
              </a:rPr>
              <a:t>Көрсетілетін қызмет сапасын арттыру</a:t>
            </a:r>
            <a:r>
              <a:rPr sz="1200" dirty="0" smtClean="0">
                <a:solidFill>
                  <a:srgbClr val="151515"/>
                </a:solidFill>
                <a:latin typeface="Times New Roman" panose="02020603050405020304"/>
                <a:ea typeface="sans-serif"/>
                <a:sym typeface="+mn-ea"/>
              </a:rPr>
              <a:t>;</a:t>
            </a:r>
            <a:endParaRPr kumimoji="0" lang="ru-RU" sz="1200" b="0" i="0" kern="0" cap="none" spc="0" normalizeH="0" baseline="0" noProof="0" dirty="0">
              <a:solidFill>
                <a:sysClr val="windowText" lastClr="000000"/>
              </a:solidFill>
              <a:latin typeface="Barlow Semi Condensed"/>
              <a:ea typeface="Barlow Semi Condensed"/>
              <a:cs typeface="Barlow Semi Condensed"/>
              <a:sym typeface="Barlow Semi Condensed"/>
            </a:endParaRPr>
          </a:p>
        </p:txBody>
      </p:sp>
      <p:pic>
        <p:nvPicPr>
          <p:cNvPr id="3" name="Изображение 2"/>
          <p:cNvPicPr/>
          <p:nvPr/>
        </p:nvPicPr>
        <p:blipFill>
          <a:blip r:embed="rId1"/>
        </p:blipFill>
        <p:spPr>
          <a:xfrm>
            <a:off x="685800" y="666750"/>
            <a:ext cx="3126740" cy="1296670"/>
          </a:xfrm>
          <a:prstGeom prst="rect">
            <a:avLst/>
          </a:prstGeom>
        </p:spPr>
      </p:pic>
      <p:sp>
        <p:nvSpPr>
          <p:cNvPr id="5" name="Текстовое поле 4"/>
          <p:cNvSpPr txBox="1"/>
          <p:nvPr/>
        </p:nvSpPr>
        <p:spPr>
          <a:xfrm>
            <a:off x="3964940" y="1428750"/>
            <a:ext cx="3985895" cy="276999"/>
          </a:xfrm>
          <a:prstGeom prst="rect">
            <a:avLst/>
          </a:prstGeom>
          <a:noFill/>
        </p:spPr>
        <p:txBody>
          <a:bodyPr wrap="square" rtlCol="0" anchor="t">
            <a:spAutoFit/>
          </a:bodyPr>
          <a:lstStyle/>
          <a:p>
            <a:pPr marL="171450" indent="-171450" algn="just" defTabSz="266700">
              <a:spcAft>
                <a:spcPct val="0"/>
              </a:spcAft>
              <a:buFont typeface="Wingdings" panose="05000000000000000000" charset="0"/>
              <a:buChar char="ü"/>
            </a:pPr>
            <a:r>
              <a:rPr lang="en-US" sz="1200" dirty="0" smtClean="0">
                <a:solidFill>
                  <a:srgbClr val="151515"/>
                </a:solidFill>
                <a:latin typeface="Times New Roman" panose="02020603050405020304"/>
                <a:ea typeface="sans-serif"/>
                <a:sym typeface="+mn-ea"/>
              </a:rPr>
              <a:t>Педагогтардың кәсіби әлеуетін жоғарлату </a:t>
            </a:r>
            <a:r>
              <a:rPr sz="1200" dirty="0" smtClean="0">
                <a:solidFill>
                  <a:srgbClr val="151515"/>
                </a:solidFill>
                <a:latin typeface="Times New Roman" panose="02020603050405020304"/>
                <a:ea typeface="sans-serif"/>
                <a:sym typeface="+mn-ea"/>
              </a:rPr>
              <a:t> </a:t>
            </a:r>
            <a:r>
              <a:rPr sz="1200" dirty="0" err="1">
                <a:solidFill>
                  <a:srgbClr val="151515"/>
                </a:solidFill>
                <a:latin typeface="Times New Roman" panose="02020603050405020304"/>
                <a:ea typeface="sans-serif"/>
                <a:sym typeface="+mn-ea"/>
              </a:rPr>
              <a:t>педагогов</a:t>
            </a:r>
            <a:r>
              <a:rPr sz="1200" dirty="0">
                <a:solidFill>
                  <a:srgbClr val="151515"/>
                </a:solidFill>
                <a:latin typeface="Times New Roman" panose="02020603050405020304"/>
                <a:ea typeface="sans-serif"/>
                <a:sym typeface="+mn-ea"/>
              </a:rPr>
              <a:t>;</a:t>
            </a:r>
            <a:endParaRPr lang="ru-RU" altLang="en-US" sz="1200" dirty="0">
              <a:solidFill>
                <a:srgbClr val="151515"/>
              </a:solidFill>
              <a:latin typeface="Times New Roman" panose="02020603050405020304"/>
              <a:ea typeface="sans-serif"/>
              <a:sym typeface="+mn-ea"/>
            </a:endParaRPr>
          </a:p>
        </p:txBody>
      </p:sp>
      <p:sp>
        <p:nvSpPr>
          <p:cNvPr id="7" name="Текстовое поле 6"/>
          <p:cNvSpPr txBox="1"/>
          <p:nvPr/>
        </p:nvSpPr>
        <p:spPr>
          <a:xfrm>
            <a:off x="3964940" y="1803400"/>
            <a:ext cx="3415665" cy="275590"/>
          </a:xfrm>
          <a:prstGeom prst="rect">
            <a:avLst/>
          </a:prstGeom>
          <a:noFill/>
        </p:spPr>
        <p:txBody>
          <a:bodyPr wrap="square" rtlCol="0" anchor="t">
            <a:spAutoFit/>
          </a:bodyPr>
          <a:lstStyle/>
          <a:p>
            <a:pPr marL="171450" indent="-171450" algn="just" defTabSz="266700">
              <a:spcAft>
                <a:spcPct val="0"/>
              </a:spcAft>
              <a:buFont typeface="Wingdings" panose="05000000000000000000" charset="0"/>
              <a:buChar char="ü"/>
            </a:pPr>
            <a:r>
              <a:rPr lang="ru-RU" sz="1200" dirty="0" smtClean="0">
                <a:solidFill>
                  <a:srgbClr val="151515"/>
                </a:solidFill>
                <a:latin typeface="Times New Roman" panose="02020603050405020304"/>
                <a:ea typeface="sans-serif"/>
                <a:sym typeface="+mn-ea"/>
              </a:rPr>
              <a:t>И</a:t>
            </a:r>
            <a:r>
              <a:rPr sz="1200" dirty="0" err="1" smtClean="0">
                <a:solidFill>
                  <a:srgbClr val="151515"/>
                </a:solidFill>
                <a:latin typeface="Times New Roman" panose="02020603050405020304"/>
                <a:ea typeface="sans-serif"/>
                <a:sym typeface="+mn-ea"/>
              </a:rPr>
              <a:t>нфра</a:t>
            </a:r>
            <a:r>
              <a:rPr lang="en-US" sz="1200" dirty="0" smtClean="0">
                <a:solidFill>
                  <a:srgbClr val="151515"/>
                </a:solidFill>
                <a:latin typeface="Times New Roman" panose="02020603050405020304"/>
                <a:ea typeface="sans-serif"/>
                <a:sym typeface="+mn-ea"/>
              </a:rPr>
              <a:t>құрылымды дамыту</a:t>
            </a:r>
            <a:r>
              <a:rPr sz="1200" dirty="0" smtClean="0">
                <a:solidFill>
                  <a:srgbClr val="151515"/>
                </a:solidFill>
                <a:latin typeface="Times New Roman" panose="02020603050405020304"/>
                <a:ea typeface="sans-serif"/>
                <a:sym typeface="+mn-ea"/>
              </a:rPr>
              <a:t>.</a:t>
            </a:r>
            <a:endParaRPr lang="ru-RU" altLang="en-US" sz="1200" dirty="0">
              <a:solidFill>
                <a:srgbClr val="151515"/>
              </a:solidFill>
              <a:latin typeface="Times New Roman" panose="02020603050405020304"/>
              <a:ea typeface="sans-serif"/>
              <a:sym typeface="+mn-ea"/>
            </a:endParaRPr>
          </a:p>
        </p:txBody>
      </p:sp>
      <p:sp>
        <p:nvSpPr>
          <p:cNvPr id="8" name="Текстовое поле 7"/>
          <p:cNvSpPr txBox="1"/>
          <p:nvPr/>
        </p:nvSpPr>
        <p:spPr>
          <a:xfrm>
            <a:off x="685800" y="1962150"/>
            <a:ext cx="2266950" cy="1593215"/>
          </a:xfrm>
          <a:prstGeom prst="rect">
            <a:avLst/>
          </a:prstGeom>
        </p:spPr>
        <p:txBody>
          <a:bodyPr>
            <a:noAutofit/>
          </a:bodyPr>
          <a:lstStyle/>
          <a:p>
            <a:pPr algn="just" defTabSz="266700">
              <a:lnSpc>
                <a:spcPct val="107000"/>
              </a:lnSpc>
            </a:pPr>
            <a:r>
              <a:rPr lang="en-US" sz="1200" b="1" dirty="0" smtClean="0">
                <a:latin typeface="Times New Roman" panose="02020603050405020304"/>
                <a:ea typeface="Calibri" panose="020F0502020204030204"/>
              </a:rPr>
              <a:t>«Сапалы білім: барлығына қолжетімді» Қарағанды облысының даму жол картасы</a:t>
            </a:r>
            <a:endParaRPr sz="1200" b="1" dirty="0" smtClean="0">
              <a:latin typeface="Times New Roman" panose="02020603050405020304"/>
              <a:ea typeface="Calibri" panose="020F0502020204030204"/>
            </a:endParaRPr>
          </a:p>
          <a:p>
            <a:pPr algn="just" defTabSz="266700">
              <a:lnSpc>
                <a:spcPct val="114000"/>
              </a:lnSpc>
            </a:pPr>
            <a:endParaRPr sz="1200" b="1" dirty="0">
              <a:latin typeface="Times New Roman" panose="02020603050405020304"/>
              <a:ea typeface="Calibri" panose="020F0502020204030204"/>
            </a:endParaRPr>
          </a:p>
        </p:txBody>
      </p:sp>
      <p:sp>
        <p:nvSpPr>
          <p:cNvPr id="12" name="object 10"/>
          <p:cNvSpPr/>
          <p:nvPr/>
        </p:nvSpPr>
        <p:spPr>
          <a:xfrm rot="10800000">
            <a:off x="155575" y="285750"/>
            <a:ext cx="365125" cy="4072255"/>
          </a:xfrm>
          <a:custGeom>
            <a:avLst/>
            <a:gdLst/>
            <a:ahLst/>
            <a:cxnLst/>
            <a:rect l="l" t="t" r="r" b="b"/>
            <a:pathLst>
              <a:path w="2343150" h="4286250">
                <a:moveTo>
                  <a:pt x="1171499" y="4285799"/>
                </a:moveTo>
                <a:lnTo>
                  <a:pt x="0" y="3603213"/>
                </a:lnTo>
                <a:lnTo>
                  <a:pt x="0" y="0"/>
                </a:lnTo>
                <a:lnTo>
                  <a:pt x="2342999" y="0"/>
                </a:lnTo>
                <a:lnTo>
                  <a:pt x="2342999" y="3603213"/>
                </a:lnTo>
                <a:lnTo>
                  <a:pt x="1171499" y="4285799"/>
                </a:lnTo>
                <a:close/>
              </a:path>
            </a:pathLst>
          </a:custGeom>
          <a:solidFill>
            <a:srgbClr val="8680BB"/>
          </a:solidFill>
        </p:spPr>
        <p:txBody>
          <a:bodyPr vert="mongolianVert" wrap="square" lIns="0" tIns="0" rIns="0" bIns="0" rtlCol="0"/>
          <a:lstStyle/>
          <a:p>
            <a:r>
              <a:rPr lang="ru-RU" sz="2000" dirty="0">
                <a:solidFill>
                  <a:schemeClr val="bg1"/>
                </a:solidFill>
                <a:latin typeface="Times New Roman" panose="02020603050405020304" charset="0"/>
                <a:cs typeface="Times New Roman" panose="02020603050405020304" charset="0"/>
              </a:rPr>
              <a:t>               </a:t>
            </a:r>
            <a:r>
              <a:rPr lang="ru-RU" sz="2000" dirty="0" smtClean="0">
                <a:solidFill>
                  <a:schemeClr val="bg1"/>
                </a:solidFill>
                <a:latin typeface="Times New Roman" panose="02020603050405020304" charset="0"/>
                <a:cs typeface="Times New Roman" panose="02020603050405020304" charset="0"/>
              </a:rPr>
              <a:t>БОЛЖАМДАР</a:t>
            </a:r>
            <a:endParaRPr lang="ru-RU" dirty="0"/>
          </a:p>
        </p:txBody>
      </p:sp>
      <p:pic>
        <p:nvPicPr>
          <p:cNvPr id="4" name="Изображение -2147482621"/>
          <p:cNvPicPr>
            <a:picLocks noChangeAspect="1"/>
          </p:cNvPicPr>
          <p:nvPr/>
        </p:nvPicPr>
        <p:blipFill>
          <a:blip r:embed="rId2"/>
          <a:stretch>
            <a:fillRect/>
          </a:stretch>
        </p:blipFill>
        <p:spPr>
          <a:xfrm>
            <a:off x="860107" y="2834640"/>
            <a:ext cx="1445895" cy="2055495"/>
          </a:xfrm>
          <a:prstGeom prst="rect">
            <a:avLst/>
          </a:prstGeom>
          <a:noFill/>
          <a:ln w="9525">
            <a:noFill/>
          </a:ln>
        </p:spPr>
      </p:pic>
      <p:pic>
        <p:nvPicPr>
          <p:cNvPr id="23" name="Изображение 22"/>
          <p:cNvPicPr>
            <a:picLocks noChangeAspect="1"/>
          </p:cNvPicPr>
          <p:nvPr/>
        </p:nvPicPr>
        <p:blipFill>
          <a:blip r:embed="rId3"/>
          <a:stretch>
            <a:fillRect/>
          </a:stretch>
        </p:blipFill>
        <p:spPr>
          <a:xfrm>
            <a:off x="2284095" y="3181985"/>
            <a:ext cx="1473200" cy="987425"/>
          </a:xfrm>
          <a:prstGeom prst="rect">
            <a:avLst/>
          </a:prstGeom>
        </p:spPr>
      </p:pic>
      <p:pic>
        <p:nvPicPr>
          <p:cNvPr id="9" name="Изображение -2147482618"/>
          <p:cNvPicPr>
            <a:picLocks noChangeAspect="1"/>
          </p:cNvPicPr>
          <p:nvPr/>
        </p:nvPicPr>
        <p:blipFill>
          <a:blip r:embed="rId4"/>
          <a:stretch>
            <a:fillRect/>
          </a:stretch>
        </p:blipFill>
        <p:spPr>
          <a:xfrm>
            <a:off x="4038600" y="3015615"/>
            <a:ext cx="1619250" cy="2050415"/>
          </a:xfrm>
          <a:prstGeom prst="rect">
            <a:avLst/>
          </a:prstGeom>
          <a:noFill/>
          <a:ln w="9525">
            <a:noFill/>
          </a:ln>
        </p:spPr>
      </p:pic>
      <p:sp>
        <p:nvSpPr>
          <p:cNvPr id="25" name="Текстовое поле 24"/>
          <p:cNvSpPr txBox="1"/>
          <p:nvPr/>
        </p:nvSpPr>
        <p:spPr>
          <a:xfrm>
            <a:off x="3810000" y="2078990"/>
            <a:ext cx="2727960" cy="1593215"/>
          </a:xfrm>
          <a:prstGeom prst="rect">
            <a:avLst/>
          </a:prstGeom>
        </p:spPr>
        <p:txBody>
          <a:bodyPr>
            <a:noAutofit/>
          </a:bodyPr>
          <a:lstStyle/>
          <a:p>
            <a:pPr algn="just" defTabSz="266700">
              <a:lnSpc>
                <a:spcPct val="107000"/>
              </a:lnSpc>
            </a:pPr>
            <a:r>
              <a:rPr sz="1600" dirty="0">
                <a:latin typeface="Wingdings" panose="05000000000000000000"/>
                <a:ea typeface="Calibri" panose="020F0502020204030204"/>
              </a:rPr>
              <a:t> </a:t>
            </a:r>
            <a:r>
              <a:rPr lang="ru-RU" sz="1200" b="1" dirty="0">
                <a:latin typeface="Times New Roman" panose="02020603050405020304"/>
                <a:ea typeface="Calibri" panose="020F0502020204030204"/>
              </a:rPr>
              <a:t>ОАМ </a:t>
            </a:r>
            <a:r>
              <a:rPr lang="ru-RU" sz="1200" b="1" dirty="0" smtClean="0">
                <a:latin typeface="Times New Roman" panose="02020603050405020304"/>
                <a:ea typeface="Calibri" panose="020F0502020204030204"/>
              </a:rPr>
              <a:t>ЕЖДИ «</a:t>
            </a:r>
            <a:r>
              <a:rPr lang="en-US" sz="1200" b="1" dirty="0">
                <a:latin typeface="Times New Roman" panose="02020603050405020304"/>
                <a:ea typeface="Calibri" panose="020F0502020204030204"/>
              </a:rPr>
              <a:t>ТІЛГЕ БОЙЛАУ</a:t>
            </a:r>
            <a:r>
              <a:rPr lang="ru-RU" sz="1200" b="1" dirty="0" smtClean="0">
                <a:latin typeface="Times New Roman" panose="02020603050405020304"/>
                <a:ea typeface="Calibri" panose="020F0502020204030204"/>
              </a:rPr>
              <a:t>» РЕСПУБЛИКАЛЫҚ ПИЛОТТЫҚ ЖОБАСЫ</a:t>
            </a:r>
            <a:endParaRPr lang="ru-RU" sz="1200" b="1" dirty="0">
              <a:latin typeface="Times New Roman" panose="02020603050405020304"/>
              <a:ea typeface="Calibri" panose="020F0502020204030204"/>
            </a:endParaRPr>
          </a:p>
        </p:txBody>
      </p:sp>
      <p:sp>
        <p:nvSpPr>
          <p:cNvPr id="27" name="Текстовое поле 26"/>
          <p:cNvSpPr txBox="1"/>
          <p:nvPr/>
        </p:nvSpPr>
        <p:spPr>
          <a:xfrm>
            <a:off x="6158865" y="4630420"/>
            <a:ext cx="2908935" cy="285750"/>
          </a:xfrm>
          <a:prstGeom prst="rect">
            <a:avLst/>
          </a:prstGeom>
          <a:noFill/>
        </p:spPr>
        <p:txBody>
          <a:bodyPr wrap="square" rtlCol="0" anchor="t">
            <a:noAutofit/>
          </a:bodyPr>
          <a:lstStyle/>
          <a:p>
            <a:r>
              <a:rPr lang="ru-RU" altLang="en-US" sz="1200"/>
              <a:t>https://balkhashsbb.wixsite.com/online/</a:t>
            </a:r>
            <a:endParaRPr lang="ru-RU" altLang="en-US" sz="1200"/>
          </a:p>
        </p:txBody>
      </p:sp>
      <p:pic>
        <p:nvPicPr>
          <p:cNvPr id="10" name="Изображение 9" descr="1e66f93d-b383-405a-88e8-62e7bcd3aa89"/>
          <p:cNvPicPr>
            <a:picLocks noChangeAspect="1"/>
          </p:cNvPicPr>
          <p:nvPr/>
        </p:nvPicPr>
        <p:blipFill>
          <a:blip r:embed="rId5"/>
          <a:srcRect l="6063" t="7577" r="7039" b="5430"/>
          <a:stretch>
            <a:fillRect/>
          </a:stretch>
        </p:blipFill>
        <p:spPr>
          <a:xfrm>
            <a:off x="6705600" y="2343150"/>
            <a:ext cx="2409190" cy="2291080"/>
          </a:xfrm>
          <a:prstGeom prst="rect">
            <a:avLst/>
          </a:prstGeom>
        </p:spPr>
      </p:pic>
    </p:spTree>
  </p:cSld>
  <p:clrMapOvr>
    <a:masterClrMapping/>
  </p:clrMapOvr>
  <p:transition spd="slow">
    <p:pull dir="l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0810" y="209550"/>
            <a:ext cx="7666990" cy="381001"/>
          </a:xfrm>
        </p:spPr>
        <p:txBody>
          <a:bodyPr>
            <a:noAutofit/>
          </a:bodyPr>
          <a:lstStyle/>
          <a:p>
            <a:pPr algn="l"/>
            <a:r>
              <a:rPr lang="ru-RU" sz="1400" dirty="0" smtClean="0">
                <a:latin typeface="Calibri" panose="020F0502020204030204"/>
                <a:ea typeface="Calibri" panose="020F0502020204030204"/>
                <a:cs typeface="Times New Roman" panose="02020603050405020304"/>
              </a:rPr>
              <a:t>   </a:t>
            </a:r>
            <a:br>
              <a:rPr lang="ru-RU" sz="1400" dirty="0" smtClean="0">
                <a:latin typeface="Calibri" panose="020F0502020204030204"/>
                <a:ea typeface="Calibri" panose="020F0502020204030204"/>
                <a:cs typeface="Times New Roman" panose="02020603050405020304"/>
              </a:rPr>
            </a:br>
            <a:r>
              <a:rPr lang="ru-RU" sz="1200" dirty="0">
                <a:ea typeface="Calibri" panose="020F0502020204030204"/>
                <a:cs typeface="Times New Roman" panose="02020603050405020304" charset="0"/>
              </a:rPr>
              <a:t>2023-2029 </a:t>
            </a:r>
            <a:r>
              <a:rPr lang="ru-RU" sz="1200" dirty="0" err="1" smtClean="0">
                <a:ea typeface="Calibri" panose="020F0502020204030204"/>
                <a:cs typeface="Times New Roman" panose="02020603050405020304" charset="0"/>
              </a:rPr>
              <a:t>жылдарға</a:t>
            </a:r>
            <a:r>
              <a:rPr lang="ru-RU" sz="1200" dirty="0" smtClean="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арналған</a:t>
            </a:r>
            <a:r>
              <a:rPr lang="ru-RU" sz="1200" dirty="0" smtClean="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Қазақстан</a:t>
            </a:r>
            <a:r>
              <a:rPr lang="ru-RU" sz="1200" dirty="0" smtClean="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Республикасының</a:t>
            </a:r>
            <a:r>
              <a:rPr lang="ru-RU" sz="1200" dirty="0" smtClean="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мектепке</a:t>
            </a:r>
            <a:r>
              <a:rPr lang="ru-RU" sz="1200" dirty="0" smtClean="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дейінгі</a:t>
            </a:r>
            <a:r>
              <a:rPr lang="ru-RU" sz="1200" dirty="0" smtClean="0">
                <a:ea typeface="Calibri" panose="020F0502020204030204"/>
                <a:cs typeface="Times New Roman" panose="02020603050405020304" charset="0"/>
              </a:rPr>
              <a:t>, орта, </a:t>
            </a:r>
            <a:r>
              <a:rPr lang="ru-RU" sz="1200" dirty="0" err="1" smtClean="0">
                <a:ea typeface="Calibri" panose="020F0502020204030204"/>
                <a:cs typeface="Times New Roman" panose="02020603050405020304" charset="0"/>
              </a:rPr>
              <a:t>техникалық</a:t>
            </a:r>
            <a:r>
              <a:rPr lang="ru-RU" sz="1200" dirty="0" smtClean="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және</a:t>
            </a:r>
            <a:r>
              <a:rPr lang="ru-RU" sz="1200" dirty="0" smtClean="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кәсіби</a:t>
            </a:r>
            <a:r>
              <a:rPr lang="ru-RU" sz="1200" dirty="0" smtClean="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білім</a:t>
            </a:r>
            <a:r>
              <a:rPr lang="ru-RU" sz="1200" dirty="0" smtClean="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берудің</a:t>
            </a:r>
            <a:r>
              <a:rPr lang="ru-RU" sz="1200" dirty="0" smtClean="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тұжырымдамасы</a:t>
            </a:r>
            <a:r>
              <a:rPr lang="ru-RU" sz="1200" dirty="0" smtClean="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әр</a:t>
            </a:r>
            <a:r>
              <a:rPr lang="ru-RU" sz="1200" dirty="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баланың</a:t>
            </a:r>
            <a:r>
              <a:rPr lang="ru-RU" sz="1200" dirty="0" smtClean="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табысты</a:t>
            </a:r>
            <a:r>
              <a:rPr lang="ru-RU" sz="1200" dirty="0" smtClean="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бастауының</a:t>
            </a:r>
            <a:r>
              <a:rPr lang="ru-RU" sz="1200" dirty="0" smtClean="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негізі</a:t>
            </a:r>
            <a:r>
              <a:rPr lang="ru-RU" sz="1200" dirty="0" smtClean="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ретінде</a:t>
            </a:r>
            <a:r>
              <a:rPr lang="ru-RU" sz="1200" dirty="0" smtClean="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сапалы</a:t>
            </a:r>
            <a:r>
              <a:rPr lang="ru-RU" sz="1200" dirty="0" smtClean="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мектепке</a:t>
            </a:r>
            <a:r>
              <a:rPr lang="ru-RU" sz="1200" dirty="0" smtClean="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дейінгі</a:t>
            </a:r>
            <a:r>
              <a:rPr lang="ru-RU" sz="1200" dirty="0" smtClean="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тәрбие</a:t>
            </a:r>
            <a:r>
              <a:rPr lang="ru-RU" sz="1200" dirty="0" smtClean="0">
                <a:ea typeface="Calibri" panose="020F0502020204030204"/>
                <a:cs typeface="Times New Roman" panose="02020603050405020304" charset="0"/>
              </a:rPr>
              <a:t> мен </a:t>
            </a:r>
            <a:r>
              <a:rPr lang="ru-RU" sz="1200" dirty="0" err="1" smtClean="0">
                <a:ea typeface="Calibri" panose="020F0502020204030204"/>
                <a:cs typeface="Times New Roman" panose="02020603050405020304" charset="0"/>
              </a:rPr>
              <a:t>оқытудың</a:t>
            </a:r>
            <a:r>
              <a:rPr lang="ru-RU" sz="1200" dirty="0" smtClean="0">
                <a:ea typeface="Calibri" panose="020F0502020204030204"/>
                <a:cs typeface="Times New Roman" panose="02020603050405020304" charset="0"/>
              </a:rPr>
              <a:t> </a:t>
            </a:r>
            <a:r>
              <a:rPr lang="ru-RU" sz="1200" dirty="0" err="1">
                <a:ea typeface="Calibri" panose="020F0502020204030204"/>
                <a:cs typeface="Times New Roman" panose="02020603050405020304" charset="0"/>
              </a:rPr>
              <a:t>тең</a:t>
            </a:r>
            <a:r>
              <a:rPr lang="ru-RU" sz="1200" dirty="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мүмкіндіктерін</a:t>
            </a:r>
            <a:r>
              <a:rPr lang="ru-RU" sz="1200" dirty="0" smtClean="0">
                <a:ea typeface="Calibri" panose="020F0502020204030204"/>
                <a:cs typeface="Times New Roman" panose="02020603050405020304" charset="0"/>
              </a:rPr>
              <a:t> </a:t>
            </a:r>
            <a:r>
              <a:rPr lang="ru-RU" sz="1200" dirty="0" err="1" smtClean="0">
                <a:ea typeface="Calibri" panose="020F0502020204030204"/>
                <a:cs typeface="Times New Roman" panose="02020603050405020304" charset="0"/>
              </a:rPr>
              <a:t>ұсыну</a:t>
            </a:r>
            <a:r>
              <a:rPr lang="ru-RU" sz="1200" dirty="0" smtClean="0">
                <a:ea typeface="Calibri" panose="020F0502020204030204"/>
                <a:cs typeface="Times New Roman" panose="02020603050405020304" charset="0"/>
              </a:rPr>
              <a:t>.</a:t>
            </a:r>
            <a:br>
              <a:rPr lang="ru-RU" sz="1200" dirty="0" smtClean="0"/>
            </a:br>
            <a:br>
              <a:rPr lang="ru-RU" sz="1200" dirty="0" smtClean="0"/>
            </a:br>
            <a:br>
              <a:rPr lang="ru-RU" sz="1200" dirty="0" smtClean="0"/>
            </a:br>
            <a:endParaRPr lang="ru-RU" sz="1200" dirty="0">
              <a:solidFill>
                <a:srgbClr val="008000"/>
              </a:solidFill>
              <a:latin typeface="Monotype Corsiva" panose="03010101010201010101" pitchFamily="66" charset="0"/>
            </a:endParaRPr>
          </a:p>
        </p:txBody>
      </p:sp>
      <p:sp>
        <p:nvSpPr>
          <p:cNvPr id="6" name="AutoShape 2"/>
          <p:cNvSpPr/>
          <p:nvPr/>
        </p:nvSpPr>
        <p:spPr>
          <a:xfrm>
            <a:off x="0" y="0"/>
            <a:ext cx="659130" cy="5143500"/>
          </a:xfrm>
          <a:prstGeom prst="rect">
            <a:avLst/>
          </a:prstGeom>
          <a:solidFill>
            <a:srgbClr val="778899"/>
          </a:solidFill>
        </p:spPr>
      </p:sp>
      <p:sp>
        <p:nvSpPr>
          <p:cNvPr id="15364" name="AutoShape 4" descr="В правительстве одобрили новую государственную программу развития ..."/>
          <p:cNvSpPr>
            <a:spLocks noChangeAspect="1" noChangeArrowheads="1"/>
          </p:cNvSpPr>
          <p:nvPr/>
        </p:nvSpPr>
        <p:spPr bwMode="auto">
          <a:xfrm>
            <a:off x="77787" y="-72232"/>
            <a:ext cx="152400" cy="152401"/>
          </a:xfrm>
          <a:prstGeom prst="rect">
            <a:avLst/>
          </a:prstGeom>
          <a:noFill/>
        </p:spPr>
        <p:txBody>
          <a:bodyPr vert="horz" wrap="square" lIns="45720" tIns="22860" rIns="45720" bIns="22860" numCol="1" anchor="t" anchorCtr="0" compatLnSpc="1"/>
          <a:lstStyle/>
          <a:p>
            <a:endParaRPr lang="ru-RU"/>
          </a:p>
        </p:txBody>
      </p:sp>
      <p:sp>
        <p:nvSpPr>
          <p:cNvPr id="15366" name="AutoShape 6" descr="В правительстве одобрили новую государственную программу развития ..."/>
          <p:cNvSpPr>
            <a:spLocks noChangeAspect="1" noChangeArrowheads="1"/>
          </p:cNvSpPr>
          <p:nvPr/>
        </p:nvSpPr>
        <p:spPr bwMode="auto">
          <a:xfrm>
            <a:off x="77787" y="-72232"/>
            <a:ext cx="152400" cy="152401"/>
          </a:xfrm>
          <a:prstGeom prst="rect">
            <a:avLst/>
          </a:prstGeom>
          <a:noFill/>
        </p:spPr>
        <p:txBody>
          <a:bodyPr vert="horz" wrap="square" lIns="45720" tIns="22860" rIns="45720" bIns="22860" numCol="1" anchor="t" anchorCtr="0" compatLnSpc="1"/>
          <a:lstStyle/>
          <a:p>
            <a:endParaRPr lang="ru-RU"/>
          </a:p>
        </p:txBody>
      </p:sp>
      <p:sp>
        <p:nvSpPr>
          <p:cNvPr id="8" name="Текстовое поле 7"/>
          <p:cNvSpPr txBox="1"/>
          <p:nvPr/>
        </p:nvSpPr>
        <p:spPr>
          <a:xfrm>
            <a:off x="685800" y="666750"/>
            <a:ext cx="2266950" cy="968375"/>
          </a:xfrm>
          <a:prstGeom prst="rect">
            <a:avLst/>
          </a:prstGeom>
        </p:spPr>
        <p:txBody>
          <a:bodyPr>
            <a:noAutofit/>
          </a:bodyPr>
          <a:lstStyle/>
          <a:p>
            <a:pPr algn="ctr" defTabSz="266700">
              <a:lnSpc>
                <a:spcPct val="107000"/>
              </a:lnSpc>
            </a:pPr>
            <a:r>
              <a:rPr sz="1600" dirty="0">
                <a:latin typeface="Wingdings" panose="05000000000000000000"/>
                <a:ea typeface="Calibri" panose="020F0502020204030204"/>
              </a:rPr>
              <a:t> </a:t>
            </a:r>
            <a:r>
              <a:rPr sz="1200" b="1" dirty="0">
                <a:latin typeface="Times New Roman" panose="02020603050405020304"/>
                <a:ea typeface="Calibri" panose="020F0502020204030204"/>
              </a:rPr>
              <a:t>«</a:t>
            </a:r>
            <a:r>
              <a:rPr sz="1200" b="1" dirty="0" err="1">
                <a:latin typeface="Times New Roman" panose="02020603050405020304"/>
                <a:ea typeface="Calibri" panose="020F0502020204030204"/>
              </a:rPr>
              <a:t>Робототехника</a:t>
            </a:r>
            <a:r>
              <a:rPr sz="1200" b="1" dirty="0">
                <a:latin typeface="Times New Roman" panose="02020603050405020304"/>
                <a:ea typeface="Calibri" panose="020F0502020204030204"/>
              </a:rPr>
              <a:t> - </a:t>
            </a:r>
            <a:r>
              <a:rPr sz="1200" b="1" dirty="0" err="1">
                <a:latin typeface="Times New Roman" panose="02020603050405020304"/>
                <a:ea typeface="Calibri" panose="020F0502020204030204"/>
              </a:rPr>
              <a:t>техникалық</a:t>
            </a:r>
            <a:r>
              <a:rPr sz="1200" b="1" dirty="0">
                <a:latin typeface="Times New Roman" panose="02020603050405020304"/>
                <a:ea typeface="Calibri" panose="020F0502020204030204"/>
              </a:rPr>
              <a:t> </a:t>
            </a:r>
            <a:r>
              <a:rPr sz="1200" b="1" dirty="0" err="1">
                <a:latin typeface="Times New Roman" panose="02020603050405020304"/>
                <a:ea typeface="Calibri" panose="020F0502020204030204"/>
              </a:rPr>
              <a:t>шығармашылық</a:t>
            </a:r>
            <a:r>
              <a:rPr sz="1200" b="1" dirty="0">
                <a:latin typeface="Times New Roman" panose="02020603050405020304"/>
                <a:ea typeface="Calibri" panose="020F0502020204030204"/>
              </a:rPr>
              <a:t> </a:t>
            </a:r>
            <a:r>
              <a:rPr sz="1200" b="1" dirty="0" err="1">
                <a:latin typeface="Times New Roman" panose="02020603050405020304"/>
                <a:ea typeface="Calibri" panose="020F0502020204030204"/>
              </a:rPr>
              <a:t>пен</a:t>
            </a:r>
            <a:r>
              <a:rPr sz="1200" b="1" dirty="0">
                <a:latin typeface="Times New Roman" panose="02020603050405020304"/>
                <a:ea typeface="Calibri" panose="020F0502020204030204"/>
              </a:rPr>
              <a:t> </a:t>
            </a:r>
            <a:r>
              <a:rPr sz="1200" b="1" dirty="0" err="1">
                <a:latin typeface="Times New Roman" panose="02020603050405020304"/>
                <a:ea typeface="Calibri" panose="020F0502020204030204"/>
              </a:rPr>
              <a:t>жүйелі</a:t>
            </a:r>
            <a:r>
              <a:rPr sz="1200" b="1" dirty="0">
                <a:latin typeface="Times New Roman" panose="02020603050405020304"/>
                <a:ea typeface="Calibri" panose="020F0502020204030204"/>
              </a:rPr>
              <a:t> </a:t>
            </a:r>
            <a:r>
              <a:rPr sz="1200" b="1" dirty="0" err="1">
                <a:latin typeface="Times New Roman" panose="02020603050405020304"/>
                <a:ea typeface="Calibri" panose="020F0502020204030204"/>
              </a:rPr>
              <a:t>ойлау</a:t>
            </a:r>
            <a:r>
              <a:rPr sz="1200" b="1" dirty="0">
                <a:latin typeface="Times New Roman" panose="02020603050405020304"/>
                <a:ea typeface="Calibri" panose="020F0502020204030204"/>
              </a:rPr>
              <a:t> </a:t>
            </a:r>
            <a:r>
              <a:rPr sz="1200" b="1" dirty="0" err="1">
                <a:latin typeface="Times New Roman" panose="02020603050405020304"/>
                <a:ea typeface="Calibri" panose="020F0502020204030204"/>
              </a:rPr>
              <a:t>негізін</a:t>
            </a:r>
            <a:r>
              <a:rPr sz="1200" b="1" dirty="0">
                <a:latin typeface="Times New Roman" panose="02020603050405020304"/>
                <a:ea typeface="Calibri" panose="020F0502020204030204"/>
              </a:rPr>
              <a:t> </a:t>
            </a:r>
            <a:r>
              <a:rPr sz="1200" b="1" dirty="0" err="1">
                <a:latin typeface="Times New Roman" panose="02020603050405020304"/>
                <a:ea typeface="Calibri" panose="020F0502020204030204"/>
              </a:rPr>
              <a:t>дамытудың</a:t>
            </a:r>
            <a:r>
              <a:rPr sz="1200" b="1" dirty="0">
                <a:latin typeface="Times New Roman" panose="02020603050405020304"/>
                <a:ea typeface="Calibri" panose="020F0502020204030204"/>
              </a:rPr>
              <a:t> </a:t>
            </a:r>
            <a:r>
              <a:rPr sz="1200" b="1" dirty="0" err="1">
                <a:latin typeface="Times New Roman" panose="02020603050405020304"/>
                <a:ea typeface="Calibri" panose="020F0502020204030204"/>
              </a:rPr>
              <a:t>бір</a:t>
            </a:r>
            <a:r>
              <a:rPr sz="1200" b="1" dirty="0">
                <a:latin typeface="Times New Roman" panose="02020603050405020304"/>
                <a:ea typeface="Calibri" panose="020F0502020204030204"/>
              </a:rPr>
              <a:t> </a:t>
            </a:r>
            <a:r>
              <a:rPr sz="1200" b="1" dirty="0" err="1">
                <a:latin typeface="Times New Roman" panose="02020603050405020304"/>
                <a:ea typeface="Calibri" panose="020F0502020204030204"/>
              </a:rPr>
              <a:t>бағыты</a:t>
            </a:r>
            <a:r>
              <a:rPr sz="1200" b="1" dirty="0">
                <a:latin typeface="Times New Roman" panose="02020603050405020304"/>
                <a:ea typeface="Calibri" panose="020F0502020204030204"/>
              </a:rPr>
              <a:t>»</a:t>
            </a:r>
            <a:endParaRPr sz="1200" b="1" dirty="0">
              <a:latin typeface="Times New Roman" panose="02020603050405020304"/>
              <a:ea typeface="Calibri" panose="020F0502020204030204"/>
            </a:endParaRPr>
          </a:p>
        </p:txBody>
      </p:sp>
      <p:sp>
        <p:nvSpPr>
          <p:cNvPr id="12" name="object 10"/>
          <p:cNvSpPr/>
          <p:nvPr/>
        </p:nvSpPr>
        <p:spPr>
          <a:xfrm rot="10800000">
            <a:off x="155575" y="285750"/>
            <a:ext cx="365125" cy="4072255"/>
          </a:xfrm>
          <a:custGeom>
            <a:avLst/>
            <a:gdLst/>
            <a:ahLst/>
            <a:cxnLst/>
            <a:rect l="l" t="t" r="r" b="b"/>
            <a:pathLst>
              <a:path w="2343150" h="4286250">
                <a:moveTo>
                  <a:pt x="1171499" y="4285799"/>
                </a:moveTo>
                <a:lnTo>
                  <a:pt x="0" y="3603213"/>
                </a:lnTo>
                <a:lnTo>
                  <a:pt x="0" y="0"/>
                </a:lnTo>
                <a:lnTo>
                  <a:pt x="2342999" y="0"/>
                </a:lnTo>
                <a:lnTo>
                  <a:pt x="2342999" y="3603213"/>
                </a:lnTo>
                <a:lnTo>
                  <a:pt x="1171499" y="4285799"/>
                </a:lnTo>
                <a:close/>
              </a:path>
            </a:pathLst>
          </a:custGeom>
          <a:solidFill>
            <a:srgbClr val="8680BB"/>
          </a:solidFill>
        </p:spPr>
        <p:txBody>
          <a:bodyPr vert="mongolianVert" wrap="square" lIns="0" tIns="0" rIns="0" bIns="0" rtlCol="0"/>
          <a:lstStyle/>
          <a:p>
            <a:r>
              <a:rPr lang="ru-RU" sz="2000" dirty="0">
                <a:solidFill>
                  <a:schemeClr val="bg1"/>
                </a:solidFill>
                <a:latin typeface="Times New Roman" panose="02020603050405020304" charset="0"/>
                <a:cs typeface="Times New Roman" panose="02020603050405020304" charset="0"/>
              </a:rPr>
              <a:t>               </a:t>
            </a:r>
            <a:r>
              <a:rPr lang="ru-RU" sz="2000" dirty="0" err="1" smtClean="0">
                <a:solidFill>
                  <a:schemeClr val="bg1"/>
                </a:solidFill>
                <a:latin typeface="Times New Roman" panose="02020603050405020304" charset="0"/>
                <a:cs typeface="Times New Roman" panose="02020603050405020304" charset="0"/>
              </a:rPr>
              <a:t>болжамдар</a:t>
            </a:r>
            <a:r>
              <a:rPr lang="ru-RU" sz="2000" dirty="0" smtClean="0">
                <a:solidFill>
                  <a:schemeClr val="bg1"/>
                </a:solidFill>
                <a:latin typeface="Times New Roman" panose="02020603050405020304" charset="0"/>
                <a:cs typeface="Times New Roman" panose="02020603050405020304" charset="0"/>
              </a:rPr>
              <a:t> </a:t>
            </a:r>
            <a:endParaRPr lang="ru-RU" dirty="0"/>
          </a:p>
        </p:txBody>
      </p:sp>
      <p:sp>
        <p:nvSpPr>
          <p:cNvPr id="25" name="Текстовое поле 24"/>
          <p:cNvSpPr txBox="1"/>
          <p:nvPr/>
        </p:nvSpPr>
        <p:spPr>
          <a:xfrm>
            <a:off x="5943600" y="898525"/>
            <a:ext cx="2727960" cy="655955"/>
          </a:xfrm>
          <a:prstGeom prst="rect">
            <a:avLst/>
          </a:prstGeom>
        </p:spPr>
        <p:txBody>
          <a:bodyPr>
            <a:noAutofit/>
          </a:bodyPr>
          <a:lstStyle/>
          <a:p>
            <a:pPr algn="ctr" defTabSz="266700">
              <a:lnSpc>
                <a:spcPct val="107000"/>
              </a:lnSpc>
            </a:pPr>
            <a:r>
              <a:rPr lang="ru-RU" sz="1200" b="1">
                <a:latin typeface="Times New Roman" panose="02020603050405020304"/>
                <a:ea typeface="Calibri" panose="020F0502020204030204"/>
              </a:rPr>
              <a:t>AR VR studio жұмыс барысында жасанды интеллектісін қолдану.</a:t>
            </a:r>
            <a:endParaRPr lang="ru-RU" sz="1200" b="1">
              <a:latin typeface="Times New Roman" panose="02020603050405020304"/>
              <a:ea typeface="Calibri" panose="020F0502020204030204"/>
            </a:endParaRPr>
          </a:p>
        </p:txBody>
      </p:sp>
      <p:pic>
        <p:nvPicPr>
          <p:cNvPr id="10" name="Изображение 9"/>
          <p:cNvPicPr>
            <a:picLocks noChangeAspect="1"/>
          </p:cNvPicPr>
          <p:nvPr/>
        </p:nvPicPr>
        <p:blipFill>
          <a:blip r:embed="rId1"/>
          <a:stretch>
            <a:fillRect/>
          </a:stretch>
        </p:blipFill>
        <p:spPr>
          <a:xfrm>
            <a:off x="6172200" y="1504950"/>
            <a:ext cx="1384300" cy="1694815"/>
          </a:xfrm>
          <a:prstGeom prst="rect">
            <a:avLst/>
          </a:prstGeom>
        </p:spPr>
      </p:pic>
      <p:pic>
        <p:nvPicPr>
          <p:cNvPr id="11" name="Изображение 10" descr="eae6e422-8fe9-4bd1-b39a-498f129fe346"/>
          <p:cNvPicPr>
            <a:picLocks noChangeAspect="1"/>
          </p:cNvPicPr>
          <p:nvPr/>
        </p:nvPicPr>
        <p:blipFill>
          <a:blip r:embed="rId2"/>
          <a:stretch>
            <a:fillRect/>
          </a:stretch>
        </p:blipFill>
        <p:spPr>
          <a:xfrm>
            <a:off x="2971800" y="2165350"/>
            <a:ext cx="1090930" cy="1718310"/>
          </a:xfrm>
          <a:prstGeom prst="rect">
            <a:avLst/>
          </a:prstGeom>
        </p:spPr>
      </p:pic>
      <p:sp>
        <p:nvSpPr>
          <p:cNvPr id="13" name="Текстовое поле 12"/>
          <p:cNvSpPr txBox="1"/>
          <p:nvPr/>
        </p:nvSpPr>
        <p:spPr>
          <a:xfrm>
            <a:off x="3124200" y="819150"/>
            <a:ext cx="2475865" cy="1156970"/>
          </a:xfrm>
          <a:prstGeom prst="rect">
            <a:avLst/>
          </a:prstGeom>
        </p:spPr>
        <p:txBody>
          <a:bodyPr>
            <a:noAutofit/>
          </a:bodyPr>
          <a:lstStyle/>
          <a:p>
            <a:pPr algn="ctr" defTabSz="266700">
              <a:lnSpc>
                <a:spcPct val="97000"/>
              </a:lnSpc>
            </a:pPr>
            <a:r>
              <a:rPr sz="1200" b="1">
                <a:latin typeface="Times New Roman" panose="02020603050405020304"/>
                <a:ea typeface="Calibri" panose="020F0502020204030204"/>
              </a:rPr>
              <a:t>“Бестемше” ұлттық ойынын қолдану арқылы мектеп жасына дейінгі балалардың робототехника және бағдармалау қабілеттерін дамыту</a:t>
            </a:r>
            <a:endParaRPr sz="1200" b="1">
              <a:latin typeface="Times New Roman" panose="02020603050405020304"/>
              <a:ea typeface="Calibri" panose="020F0502020204030204"/>
            </a:endParaRPr>
          </a:p>
        </p:txBody>
      </p:sp>
      <p:pic>
        <p:nvPicPr>
          <p:cNvPr id="16" name="Изображение 15" descr="d779ee8a-3ff0-43c1-bd28-0ffe04bc26bc"/>
          <p:cNvPicPr>
            <a:picLocks noChangeAspect="1"/>
          </p:cNvPicPr>
          <p:nvPr/>
        </p:nvPicPr>
        <p:blipFill>
          <a:blip r:embed="rId3"/>
          <a:stretch>
            <a:fillRect/>
          </a:stretch>
        </p:blipFill>
        <p:spPr>
          <a:xfrm>
            <a:off x="838200" y="1733550"/>
            <a:ext cx="1283335" cy="1283335"/>
          </a:xfrm>
          <a:prstGeom prst="rect">
            <a:avLst/>
          </a:prstGeom>
        </p:spPr>
      </p:pic>
      <p:pic>
        <p:nvPicPr>
          <p:cNvPr id="17" name="Изображение 16" descr="60ab3576-0380-4566-821c-9e3b42b48902"/>
          <p:cNvPicPr>
            <a:picLocks noChangeAspect="1"/>
          </p:cNvPicPr>
          <p:nvPr/>
        </p:nvPicPr>
        <p:blipFill>
          <a:blip r:embed="rId4"/>
          <a:stretch>
            <a:fillRect/>
          </a:stretch>
        </p:blipFill>
        <p:spPr>
          <a:xfrm>
            <a:off x="838200" y="3257550"/>
            <a:ext cx="1125220" cy="1125220"/>
          </a:xfrm>
          <a:prstGeom prst="rect">
            <a:avLst/>
          </a:prstGeom>
        </p:spPr>
      </p:pic>
      <p:pic>
        <p:nvPicPr>
          <p:cNvPr id="18" name="Изображение 17" descr="eb346cad-3e60-480f-a481-d9d04d5ba48e"/>
          <p:cNvPicPr>
            <a:picLocks noChangeAspect="1"/>
          </p:cNvPicPr>
          <p:nvPr/>
        </p:nvPicPr>
        <p:blipFill>
          <a:blip r:embed="rId5"/>
          <a:stretch>
            <a:fillRect/>
          </a:stretch>
        </p:blipFill>
        <p:spPr>
          <a:xfrm>
            <a:off x="4225925" y="2190750"/>
            <a:ext cx="1307465" cy="1692910"/>
          </a:xfrm>
          <a:prstGeom prst="rect">
            <a:avLst/>
          </a:prstGeom>
        </p:spPr>
      </p:pic>
      <p:pic>
        <p:nvPicPr>
          <p:cNvPr id="19" name="Изображение 18" descr="988a0954-30d9-4a9a-97b3-71fc7d89efc6"/>
          <p:cNvPicPr>
            <a:picLocks noChangeAspect="1"/>
          </p:cNvPicPr>
          <p:nvPr/>
        </p:nvPicPr>
        <p:blipFill>
          <a:blip r:embed="rId6"/>
          <a:stretch>
            <a:fillRect/>
          </a:stretch>
        </p:blipFill>
        <p:spPr>
          <a:xfrm>
            <a:off x="7620000" y="2343150"/>
            <a:ext cx="1242695" cy="1657350"/>
          </a:xfrm>
          <a:prstGeom prst="rect">
            <a:avLst/>
          </a:prstGeom>
        </p:spPr>
      </p:pic>
      <p:pic>
        <p:nvPicPr>
          <p:cNvPr id="20" name="Изображение 19" descr="86a8f16a-56af-45ea-8e4f-b60eb2d31206"/>
          <p:cNvPicPr>
            <a:picLocks noChangeAspect="1"/>
          </p:cNvPicPr>
          <p:nvPr/>
        </p:nvPicPr>
        <p:blipFill>
          <a:blip r:embed="rId7"/>
          <a:stretch>
            <a:fillRect/>
          </a:stretch>
        </p:blipFill>
        <p:spPr>
          <a:xfrm>
            <a:off x="5973445" y="3256915"/>
            <a:ext cx="1397000" cy="1691640"/>
          </a:xfrm>
          <a:prstGeom prst="rect">
            <a:avLst/>
          </a:prstGeom>
        </p:spPr>
      </p:pic>
    </p:spTree>
  </p:cSld>
  <p:clrMapOvr>
    <a:masterClrMapping/>
  </p:clrMapOvr>
  <p:transition spd="slow">
    <p:pull dir="l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duotone>
              <a:schemeClr val="bg2">
                <a:shade val="45000"/>
                <a:satMod val="135000"/>
              </a:schemeClr>
              <a:prstClr val="white"/>
            </a:duotone>
          </a:blip>
          <a:stretch>
            <a:fillRect/>
          </a:stretch>
        </a:blipFill>
        <a:effectLst/>
      </p:bgPr>
    </p:bg>
    <p:spTree>
      <p:nvGrpSpPr>
        <p:cNvPr id="1" name=""/>
        <p:cNvGrpSpPr/>
        <p:nvPr/>
      </p:nvGrpSpPr>
      <p:grpSpPr>
        <a:xfrm>
          <a:off x="0" y="0"/>
          <a:ext cx="0" cy="0"/>
          <a:chOff x="0" y="0"/>
          <a:chExt cx="0" cy="0"/>
        </a:xfrm>
      </p:grpSpPr>
      <p:sp>
        <p:nvSpPr>
          <p:cNvPr id="2" name="object 2"/>
          <p:cNvSpPr/>
          <p:nvPr/>
        </p:nvSpPr>
        <p:spPr>
          <a:xfrm>
            <a:off x="100330" y="0"/>
            <a:ext cx="9144000" cy="5143500"/>
          </a:xfrm>
          <a:custGeom>
            <a:avLst/>
            <a:gdLst/>
            <a:ahLst/>
            <a:cxnLst/>
            <a:rect l="l" t="t" r="r" b="b"/>
            <a:pathLst>
              <a:path w="9144000" h="5143500">
                <a:moveTo>
                  <a:pt x="6491822" y="5143499"/>
                </a:moveTo>
                <a:lnTo>
                  <a:pt x="2651790" y="5143499"/>
                </a:lnTo>
                <a:lnTo>
                  <a:pt x="0" y="3644651"/>
                </a:lnTo>
                <a:lnTo>
                  <a:pt x="0" y="1554756"/>
                </a:lnTo>
                <a:lnTo>
                  <a:pt x="2692439" y="0"/>
                </a:lnTo>
                <a:lnTo>
                  <a:pt x="6451170" y="0"/>
                </a:lnTo>
                <a:lnTo>
                  <a:pt x="9143999" y="1554848"/>
                </a:lnTo>
                <a:lnTo>
                  <a:pt x="9143999" y="3644561"/>
                </a:lnTo>
                <a:lnTo>
                  <a:pt x="6491822" y="5143499"/>
                </a:lnTo>
                <a:close/>
              </a:path>
            </a:pathLst>
          </a:custGeom>
          <a:solidFill>
            <a:srgbClr val="FFFFFF"/>
          </a:solidFill>
        </p:spPr>
        <p:txBody>
          <a:bodyPr wrap="square" lIns="0" tIns="0" rIns="0" bIns="0" rtlCol="0"/>
          <a:lstStyle/>
          <a:p>
            <a:pPr algn="ctr"/>
            <a:r>
              <a:rPr lang="en-US" b="1" dirty="0" smtClean="0">
                <a:solidFill>
                  <a:srgbClr val="002060"/>
                </a:solidFill>
                <a:cs typeface="Arial" panose="020B0604020202020204" pitchFamily="34" charset="0"/>
                <a:sym typeface="+mn-ea"/>
              </a:rPr>
              <a:t>Балабақша – </a:t>
            </a:r>
            <a:endParaRPr lang="en-US" b="1" dirty="0" smtClean="0">
              <a:solidFill>
                <a:srgbClr val="002060"/>
              </a:solidFill>
              <a:cs typeface="Arial" panose="020B0604020202020204" pitchFamily="34" charset="0"/>
              <a:sym typeface="+mn-ea"/>
            </a:endParaRPr>
          </a:p>
          <a:p>
            <a:pPr algn="ctr"/>
            <a:r>
              <a:rPr lang="en-US" b="1" dirty="0" smtClean="0">
                <a:solidFill>
                  <a:srgbClr val="002060"/>
                </a:solidFill>
                <a:cs typeface="Arial" panose="020B0604020202020204" pitchFamily="34" charset="0"/>
                <a:sym typeface="+mn-ea"/>
              </a:rPr>
              <a:t>жайлылық пен даму аймағы</a:t>
            </a:r>
            <a:endParaRPr lang="ru-RU" b="1" dirty="0">
              <a:solidFill>
                <a:srgbClr val="C00000"/>
              </a:solidFill>
              <a:cs typeface="Arial" panose="020B0604020202020204" pitchFamily="34" charset="0"/>
            </a:endParaRPr>
          </a:p>
          <a:p>
            <a:pPr algn="ctr"/>
            <a:endParaRPr lang="ru-RU" dirty="0">
              <a:solidFill>
                <a:srgbClr val="000000"/>
              </a:solidFill>
              <a:cs typeface="Arial" panose="020B0604020202020204" pitchFamily="34" charset="0"/>
            </a:endParaRPr>
          </a:p>
        </p:txBody>
      </p:sp>
      <p:sp>
        <p:nvSpPr>
          <p:cNvPr id="11" name="object 3"/>
          <p:cNvSpPr txBox="1">
            <a:spLocks noGrp="1"/>
          </p:cNvSpPr>
          <p:nvPr/>
        </p:nvSpPr>
        <p:spPr>
          <a:xfrm>
            <a:off x="2112010" y="2571750"/>
            <a:ext cx="5277485" cy="692785"/>
          </a:xfrm>
          <a:prstGeom prst="rect">
            <a:avLst/>
          </a:prstGeom>
          <a:noFill/>
          <a:ln w="9525">
            <a:noFill/>
          </a:ln>
        </p:spPr>
        <p:txBody>
          <a:bodyPr vert="horz" wrap="square" lIns="0" tIns="12700" rIns="0" bIns="0" rtlCol="0" anchor="ctr" anchorCtr="0">
            <a:noAutofit/>
          </a:bodyPr>
          <a:lstStyle>
            <a:lvl1pPr algn="r" rtl="0" fontAlgn="base">
              <a:spcBef>
                <a:spcPct val="0"/>
              </a:spcBef>
              <a:spcAft>
                <a:spcPct val="0"/>
              </a:spcAft>
              <a:defRPr sz="2700" kern="1200">
                <a:solidFill>
                  <a:schemeClr val="bg1"/>
                </a:solidFill>
                <a:latin typeface="+mj-lt"/>
                <a:ea typeface="+mj-ea"/>
                <a:cs typeface="+mj-cs"/>
              </a:defRPr>
            </a:lvl1pPr>
            <a:lvl2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2pPr>
            <a:lvl3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3pPr>
            <a:lvl4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4pPr>
            <a:lvl5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5pPr>
            <a:lvl6pPr marL="4572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6pPr>
            <a:lvl7pPr marL="9144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7pPr>
            <a:lvl8pPr marL="13716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8pPr>
            <a:lvl9pPr marL="18288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9pPr>
          </a:lstStyle>
          <a:p>
            <a:pPr marL="12700">
              <a:spcBef>
                <a:spcPts val="100"/>
              </a:spcBef>
            </a:pPr>
            <a:r>
              <a:rPr lang="ru-RU" sz="2500">
                <a:solidFill>
                  <a:srgbClr val="FFFFFF"/>
                </a:solidFill>
              </a:rPr>
              <a:t>Партнерство Па</a:t>
            </a:r>
            <a:endParaRPr lang="ru-RU" sz="2500">
              <a:solidFill>
                <a:srgbClr val="FFFFFF"/>
              </a:solidFill>
            </a:endParaRPr>
          </a:p>
        </p:txBody>
      </p:sp>
      <p:sp>
        <p:nvSpPr>
          <p:cNvPr id="30" name="object 14"/>
          <p:cNvSpPr txBox="1"/>
          <p:nvPr/>
        </p:nvSpPr>
        <p:spPr>
          <a:xfrm>
            <a:off x="4876800" y="1372235"/>
            <a:ext cx="210820" cy="436245"/>
          </a:xfrm>
          <a:prstGeom prst="rect">
            <a:avLst/>
          </a:prstGeom>
        </p:spPr>
        <p:txBody>
          <a:bodyPr vert="horz" wrap="square" lIns="0" tIns="12700" rIns="0" bIns="0" rtlCol="0">
            <a:noAutofit/>
          </a:bodyPr>
          <a:lstStyle/>
          <a:p>
            <a:pPr marL="12700">
              <a:spcBef>
                <a:spcPts val="100"/>
              </a:spcBef>
            </a:pPr>
            <a:r>
              <a:rPr sz="2600" spc="-5" dirty="0">
                <a:solidFill>
                  <a:srgbClr val="FFFFFF"/>
                </a:solidFill>
                <a:latin typeface="Roboto"/>
                <a:cs typeface="Roboto"/>
              </a:rPr>
              <a:t>0</a:t>
            </a:r>
            <a:endParaRPr sz="2600">
              <a:solidFill>
                <a:srgbClr val="000000"/>
              </a:solidFill>
              <a:latin typeface="Roboto"/>
              <a:cs typeface="Roboto"/>
            </a:endParaRPr>
          </a:p>
        </p:txBody>
      </p:sp>
      <p:sp>
        <p:nvSpPr>
          <p:cNvPr id="32" name="object 16"/>
          <p:cNvSpPr txBox="1"/>
          <p:nvPr/>
        </p:nvSpPr>
        <p:spPr>
          <a:xfrm>
            <a:off x="6611325" y="1332955"/>
            <a:ext cx="396240" cy="412750"/>
          </a:xfrm>
          <a:prstGeom prst="rect">
            <a:avLst/>
          </a:prstGeom>
        </p:spPr>
        <p:txBody>
          <a:bodyPr vert="horz" wrap="square" lIns="0" tIns="12700" rIns="0" bIns="0" rtlCol="0">
            <a:spAutoFit/>
          </a:bodyPr>
          <a:lstStyle/>
          <a:p>
            <a:pPr marL="12700">
              <a:spcBef>
                <a:spcPts val="100"/>
              </a:spcBef>
            </a:pPr>
            <a:r>
              <a:rPr lang="ru-RU" sz="2600" spc="-10" dirty="0" smtClean="0">
                <a:solidFill>
                  <a:srgbClr val="FFFFFF"/>
                </a:solidFill>
                <a:latin typeface="Roboto"/>
                <a:cs typeface="Roboto"/>
              </a:rPr>
              <a:t>9</a:t>
            </a:r>
            <a:endParaRPr sz="2600" dirty="0">
              <a:solidFill>
                <a:srgbClr val="000000"/>
              </a:solidFill>
              <a:latin typeface="Roboto"/>
              <a:cs typeface="Roboto"/>
            </a:endParaRPr>
          </a:p>
        </p:txBody>
      </p:sp>
      <p:sp>
        <p:nvSpPr>
          <p:cNvPr id="34" name="Заголовок 2"/>
          <p:cNvSpPr>
            <a:spLocks noGrp="1"/>
          </p:cNvSpPr>
          <p:nvPr/>
        </p:nvSpPr>
        <p:spPr>
          <a:xfrm>
            <a:off x="1708150" y="5379720"/>
            <a:ext cx="8274685" cy="10045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ru-RU" sz="2000" b="1" dirty="0">
                <a:solidFill>
                  <a:srgbClr val="FFFFFF"/>
                </a:solidFill>
              </a:rPr>
            </a:br>
            <a:endParaRPr lang="ru-RU" sz="1800" dirty="0">
              <a:solidFill>
                <a:srgbClr val="000000"/>
              </a:solidFill>
              <a:cs typeface="Arial" panose="020B0604020202020204" pitchFamily="34" charset="0"/>
            </a:endParaRPr>
          </a:p>
        </p:txBody>
      </p:sp>
      <p:sp>
        <p:nvSpPr>
          <p:cNvPr id="35" name="object 3"/>
          <p:cNvSpPr txBox="1">
            <a:spLocks noGrp="1"/>
          </p:cNvSpPr>
          <p:nvPr/>
        </p:nvSpPr>
        <p:spPr>
          <a:xfrm>
            <a:off x="1795145" y="438150"/>
            <a:ext cx="5506720" cy="387350"/>
          </a:xfrm>
          <a:prstGeom prst="rect">
            <a:avLst/>
          </a:prstGeom>
          <a:noFill/>
          <a:ln w="9525">
            <a:noFill/>
          </a:ln>
        </p:spPr>
        <p:txBody>
          <a:bodyPr vert="horz" wrap="square" lIns="0" tIns="12700" rIns="0" bIns="0" rtlCol="0" anchor="ctr" anchorCtr="0">
            <a:noAutofit/>
          </a:bodyPr>
          <a:lstStyle>
            <a:lvl1pPr algn="r" rtl="0" fontAlgn="base">
              <a:spcBef>
                <a:spcPct val="0"/>
              </a:spcBef>
              <a:spcAft>
                <a:spcPct val="0"/>
              </a:spcAft>
              <a:defRPr sz="2700" kern="1200">
                <a:solidFill>
                  <a:schemeClr val="bg1"/>
                </a:solidFill>
                <a:latin typeface="+mj-lt"/>
                <a:ea typeface="+mj-ea"/>
                <a:cs typeface="+mj-cs"/>
              </a:defRPr>
            </a:lvl1pPr>
            <a:lvl2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2pPr>
            <a:lvl3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3pPr>
            <a:lvl4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4pPr>
            <a:lvl5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5pPr>
            <a:lvl6pPr marL="4572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6pPr>
            <a:lvl7pPr marL="9144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7pPr>
            <a:lvl8pPr marL="13716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8pPr>
            <a:lvl9pPr marL="18288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9pPr>
          </a:lstStyle>
          <a:p>
            <a:pPr marL="12700">
              <a:spcBef>
                <a:spcPts val="100"/>
              </a:spcBef>
            </a:pPr>
            <a:endParaRPr lang="ru-RU" sz="2500">
              <a:solidFill>
                <a:srgbClr val="FFFFFF"/>
              </a:solidFill>
            </a:endParaRPr>
          </a:p>
        </p:txBody>
      </p:sp>
      <p:pic>
        <p:nvPicPr>
          <p:cNvPr id="36" name="Изображение 35"/>
          <p:cNvPicPr>
            <a:picLocks noChangeAspect="1"/>
          </p:cNvPicPr>
          <p:nvPr/>
        </p:nvPicPr>
        <p:blipFill>
          <a:blip r:embed="rId2"/>
          <a:stretch>
            <a:fillRect/>
          </a:stretch>
        </p:blipFill>
        <p:spPr>
          <a:xfrm>
            <a:off x="1767424" y="595238"/>
            <a:ext cx="1334770" cy="1879600"/>
          </a:xfrm>
          <a:prstGeom prst="rect">
            <a:avLst/>
          </a:prstGeom>
        </p:spPr>
      </p:pic>
      <p:pic>
        <p:nvPicPr>
          <p:cNvPr id="3" name="Изображение -2147482622" descr="IMG_256"/>
          <p:cNvPicPr>
            <a:picLocks noChangeAspect="1"/>
          </p:cNvPicPr>
          <p:nvPr/>
        </p:nvPicPr>
        <p:blipFill>
          <a:blip r:embed="rId3"/>
          <a:stretch>
            <a:fillRect/>
          </a:stretch>
        </p:blipFill>
        <p:spPr>
          <a:xfrm>
            <a:off x="279400" y="742950"/>
            <a:ext cx="1447800" cy="764540"/>
          </a:xfrm>
          <a:prstGeom prst="rect">
            <a:avLst/>
          </a:prstGeom>
          <a:noFill/>
          <a:ln w="9525">
            <a:noFill/>
          </a:ln>
        </p:spPr>
      </p:pic>
      <p:sp>
        <p:nvSpPr>
          <p:cNvPr id="111" name="TextBox 110"/>
          <p:cNvSpPr txBox="1"/>
          <p:nvPr/>
        </p:nvSpPr>
        <p:spPr>
          <a:xfrm>
            <a:off x="3328293" y="629528"/>
            <a:ext cx="2412242" cy="523220"/>
          </a:xfrm>
          <a:prstGeom prst="rect">
            <a:avLst/>
          </a:prstGeom>
          <a:solidFill>
            <a:schemeClr val="bg1">
              <a:lumMod val="95000"/>
            </a:schemeClr>
          </a:solidFill>
        </p:spPr>
        <p:txBody>
          <a:bodyPr wrap="square" rtlCol="0">
            <a:spAutoFit/>
          </a:bodyPr>
          <a:lstStyle/>
          <a:p>
            <a:pPr algn="ctr"/>
            <a:r>
              <a:rPr lang="ru-RU" b="1" dirty="0" smtClean="0">
                <a:solidFill>
                  <a:srgbClr val="000000"/>
                </a:solidFill>
                <a:ea typeface="Tahoma" panose="020B0604030504040204" pitchFamily="34" charset="0"/>
                <a:cs typeface="Arial" panose="020B0604020202020204" pitchFamily="34" charset="0"/>
              </a:rPr>
              <a:t>     6</a:t>
            </a:r>
            <a:r>
              <a:rPr lang="ru-RU" sz="1000" b="1" dirty="0" smtClean="0">
                <a:solidFill>
                  <a:srgbClr val="000000"/>
                </a:solidFill>
                <a:ea typeface="Tahoma" panose="020B0604030504040204" pitchFamily="34" charset="0"/>
                <a:cs typeface="Arial" panose="020B0604020202020204" pitchFamily="34" charset="0"/>
              </a:rPr>
              <a:t> </a:t>
            </a:r>
            <a:r>
              <a:rPr lang="ru-RU" sz="1000" b="1" dirty="0" err="1" smtClean="0">
                <a:solidFill>
                  <a:srgbClr val="002060"/>
                </a:solidFill>
                <a:ea typeface="Tahoma" panose="020B0604030504040204" pitchFamily="34" charset="0"/>
                <a:cs typeface="Arial" panose="020B0604020202020204" pitchFamily="34" charset="0"/>
              </a:rPr>
              <a:t>құзыреттілік</a:t>
            </a:r>
            <a:r>
              <a:rPr lang="ru-RU" sz="1000" b="1" dirty="0" smtClean="0">
                <a:solidFill>
                  <a:srgbClr val="002060"/>
                </a:solidFill>
                <a:ea typeface="Tahoma" panose="020B0604030504040204" pitchFamily="34" charset="0"/>
                <a:cs typeface="Arial" panose="020B0604020202020204" pitchFamily="34" charset="0"/>
              </a:rPr>
              <a:t> </a:t>
            </a:r>
            <a:r>
              <a:rPr lang="ru-RU" sz="1000" b="1" dirty="0" err="1" smtClean="0">
                <a:solidFill>
                  <a:srgbClr val="002060"/>
                </a:solidFill>
                <a:ea typeface="Tahoma" panose="020B0604030504040204" pitchFamily="34" charset="0"/>
                <a:cs typeface="Arial" panose="020B0604020202020204" pitchFamily="34" charset="0"/>
              </a:rPr>
              <a:t>орталығы</a:t>
            </a:r>
            <a:endParaRPr lang="ru-RU" sz="1000" b="1" dirty="0" smtClean="0">
              <a:solidFill>
                <a:srgbClr val="002060"/>
              </a:solidFill>
              <a:ea typeface="Tahoma" panose="020B0604030504040204" pitchFamily="34" charset="0"/>
              <a:cs typeface="Arial" panose="020B0604020202020204" pitchFamily="34" charset="0"/>
            </a:endParaRPr>
          </a:p>
          <a:p>
            <a:pPr algn="ctr"/>
            <a:r>
              <a:rPr lang="en-US" sz="1000" b="1" dirty="0" smtClean="0">
                <a:solidFill>
                  <a:srgbClr val="002060"/>
                </a:solidFill>
                <a:ea typeface="Tahoma" panose="020B0604030504040204" pitchFamily="34" charset="0"/>
                <a:cs typeface="Arial" panose="020B0604020202020204" pitchFamily="34" charset="0"/>
              </a:rPr>
              <a:t>2024 </a:t>
            </a:r>
            <a:r>
              <a:rPr lang="en-US" sz="1000" b="1" dirty="0" smtClean="0">
                <a:solidFill>
                  <a:srgbClr val="002060"/>
                </a:solidFill>
                <a:ea typeface="Tahoma" panose="020B0604030504040204" pitchFamily="34" charset="0"/>
                <a:cs typeface="Arial" panose="020B0604020202020204" pitchFamily="34" charset="0"/>
              </a:rPr>
              <a:t>жыл</a:t>
            </a:r>
            <a:endParaRPr lang="ru-RU" sz="1000" b="1" dirty="0" smtClean="0">
              <a:solidFill>
                <a:srgbClr val="002060"/>
              </a:solidFill>
              <a:ea typeface="Tahoma" panose="020B0604030504040204" pitchFamily="34" charset="0"/>
              <a:cs typeface="Arial" panose="020B0604020202020204" pitchFamily="34" charset="0"/>
            </a:endParaRPr>
          </a:p>
        </p:txBody>
      </p:sp>
      <p:pic>
        <p:nvPicPr>
          <p:cNvPr id="71" name="Рисунок 70" descr="Расширение бизнеса"/>
          <p:cNvPicPr>
            <a:picLocks noChangeAspect="1"/>
          </p:cNvPicPr>
          <p:nvPr/>
        </p:nvPicPr>
        <p:blipFill>
          <a:blip r:embed="rId1" cstate="print">
            <a:duotone>
              <a:schemeClr val="bg2">
                <a:shade val="45000"/>
                <a:satMod val="135000"/>
              </a:schemeClr>
              <a:prstClr val="white"/>
            </a:duotone>
          </a:blip>
          <a:stretch>
            <a:fillRect/>
          </a:stretch>
        </p:blipFill>
        <p:spPr>
          <a:xfrm>
            <a:off x="3358352" y="614169"/>
            <a:ext cx="421611" cy="329939"/>
          </a:xfrm>
          <a:prstGeom prst="rect">
            <a:avLst/>
          </a:prstGeom>
        </p:spPr>
      </p:pic>
      <p:sp>
        <p:nvSpPr>
          <p:cNvPr id="113" name="Прямоугольник 112"/>
          <p:cNvSpPr/>
          <p:nvPr/>
        </p:nvSpPr>
        <p:spPr>
          <a:xfrm>
            <a:off x="3040949" y="1061712"/>
            <a:ext cx="3110230" cy="1015663"/>
          </a:xfrm>
          <a:prstGeom prst="rect">
            <a:avLst/>
          </a:prstGeom>
        </p:spPr>
        <p:txBody>
          <a:bodyPr wrap="square">
            <a:spAutoFit/>
          </a:bodyPr>
          <a:lstStyle/>
          <a:p>
            <a:r>
              <a:rPr lang="en-US" sz="1000" i="1" dirty="0" smtClean="0">
                <a:solidFill>
                  <a:srgbClr val="002060"/>
                </a:solidFill>
                <a:cs typeface="Arial" panose="020B0604020202020204" pitchFamily="34" charset="0"/>
              </a:rPr>
              <a:t>«</a:t>
            </a:r>
            <a:r>
              <a:rPr lang="en-US" sz="1000" i="1" dirty="0" err="1" smtClean="0">
                <a:solidFill>
                  <a:srgbClr val="002060"/>
                </a:solidFill>
                <a:cs typeface="Arial" panose="020B0604020202020204" pitchFamily="34" charset="0"/>
              </a:rPr>
              <a:t>Балақай</a:t>
            </a:r>
            <a:r>
              <a:rPr lang="en-US" sz="1000" i="1" dirty="0" smtClean="0">
                <a:solidFill>
                  <a:srgbClr val="002060"/>
                </a:solidFill>
                <a:cs typeface="Arial" panose="020B0604020202020204" pitchFamily="34" charset="0"/>
              </a:rPr>
              <a:t>»</a:t>
            </a:r>
            <a:r>
              <a:rPr lang="en-US" sz="1000" i="1" dirty="0" smtClean="0">
                <a:solidFill>
                  <a:srgbClr val="002060"/>
                </a:solidFill>
                <a:cs typeface="Arial" panose="020B0604020202020204" pitchFamily="34" charset="0"/>
              </a:rPr>
              <a:t> бөбекжайы КМҚК</a:t>
            </a:r>
            <a:r>
              <a:rPr lang="en-US" sz="1000" i="1" dirty="0" smtClean="0">
                <a:solidFill>
                  <a:srgbClr val="002060"/>
                </a:solidFill>
                <a:cs typeface="Arial" panose="020B0604020202020204" pitchFamily="34" charset="0"/>
              </a:rPr>
              <a:t> </a:t>
            </a:r>
            <a:r>
              <a:rPr lang="en-US" sz="1000" i="1" dirty="0" smtClean="0">
                <a:solidFill>
                  <a:srgbClr val="002060"/>
                </a:solidFill>
                <a:cs typeface="Arial" panose="020B0604020202020204" pitchFamily="34" charset="0"/>
              </a:rPr>
              <a:t>Балқаш қ.</a:t>
            </a:r>
            <a:r>
              <a:rPr lang="en-US" sz="1000" i="1" dirty="0" smtClean="0">
                <a:solidFill>
                  <a:srgbClr val="002060"/>
                </a:solidFill>
                <a:cs typeface="Arial" panose="020B0604020202020204" pitchFamily="34" charset="0"/>
              </a:rPr>
              <a:t> «</a:t>
            </a:r>
            <a:r>
              <a:rPr lang="en-US" sz="1000" i="1" dirty="0" smtClean="0">
                <a:solidFill>
                  <a:srgbClr val="002060"/>
                </a:solidFill>
                <a:cs typeface="Arial" panose="020B0604020202020204" pitchFamily="34" charset="0"/>
              </a:rPr>
              <a:t>Шаңырақ</a:t>
            </a:r>
            <a:r>
              <a:rPr lang="en-US" sz="1000" i="1" dirty="0" smtClean="0">
                <a:solidFill>
                  <a:srgbClr val="002060"/>
                </a:solidFill>
                <a:cs typeface="Arial" panose="020B0604020202020204" pitchFamily="34" charset="0"/>
              </a:rPr>
              <a:t>» </a:t>
            </a:r>
            <a:r>
              <a:rPr lang="en-US" sz="1000" i="1" dirty="0" smtClean="0">
                <a:solidFill>
                  <a:srgbClr val="002060"/>
                </a:solidFill>
                <a:cs typeface="Arial" panose="020B0604020202020204" pitchFamily="34" charset="0"/>
              </a:rPr>
              <a:t>бөбекжайы» </a:t>
            </a:r>
            <a:r>
              <a:rPr lang="en-US" sz="1000" i="1" dirty="0">
                <a:solidFill>
                  <a:srgbClr val="002060"/>
                </a:solidFill>
                <a:cs typeface="Arial" panose="020B0604020202020204" pitchFamily="34" charset="0"/>
              </a:rPr>
              <a:t>КМҚК</a:t>
            </a:r>
            <a:r>
              <a:rPr lang="en-US" sz="1000" i="1" dirty="0">
                <a:solidFill>
                  <a:srgbClr val="002060"/>
                </a:solidFill>
                <a:cs typeface="Arial" panose="020B0604020202020204" pitchFamily="34" charset="0"/>
              </a:rPr>
              <a:t> </a:t>
            </a:r>
            <a:r>
              <a:rPr lang="en-US" sz="1000" i="1" dirty="0" smtClean="0">
                <a:solidFill>
                  <a:srgbClr val="002060"/>
                </a:solidFill>
                <a:cs typeface="Arial" panose="020B0604020202020204" pitchFamily="34" charset="0"/>
              </a:rPr>
              <a:t>Қарағанды қ.</a:t>
            </a:r>
            <a:endParaRPr lang="en-US" sz="1000" i="1" dirty="0" smtClean="0">
              <a:solidFill>
                <a:srgbClr val="002060"/>
              </a:solidFill>
              <a:cs typeface="Arial" panose="020B0604020202020204" pitchFamily="34" charset="0"/>
            </a:endParaRPr>
          </a:p>
          <a:p>
            <a:r>
              <a:rPr lang="en-US" sz="1000" i="1" dirty="0" smtClean="0">
                <a:solidFill>
                  <a:srgbClr val="002060"/>
                </a:solidFill>
                <a:cs typeface="Arial" panose="020B0604020202020204" pitchFamily="34" charset="0"/>
              </a:rPr>
              <a:t>«</a:t>
            </a:r>
            <a:r>
              <a:rPr lang="en-US" sz="1000" i="1" dirty="0" smtClean="0">
                <a:solidFill>
                  <a:srgbClr val="002060"/>
                </a:solidFill>
                <a:cs typeface="Arial" panose="020B0604020202020204" pitchFamily="34" charset="0"/>
              </a:rPr>
              <a:t>Алмагүл</a:t>
            </a:r>
            <a:r>
              <a:rPr lang="en-US" sz="1000" i="1" dirty="0" smtClean="0">
                <a:solidFill>
                  <a:srgbClr val="002060"/>
                </a:solidFill>
                <a:cs typeface="Arial" panose="020B0604020202020204" pitchFamily="34" charset="0"/>
              </a:rPr>
              <a:t>» </a:t>
            </a:r>
            <a:r>
              <a:rPr lang="en-US" sz="1000" i="1" dirty="0" smtClean="0">
                <a:solidFill>
                  <a:srgbClr val="002060"/>
                </a:solidFill>
                <a:cs typeface="Arial" panose="020B0604020202020204" pitchFamily="34" charset="0"/>
              </a:rPr>
              <a:t>бөбекжайы» </a:t>
            </a:r>
            <a:r>
              <a:rPr lang="en-US" sz="1000" i="1" dirty="0">
                <a:solidFill>
                  <a:srgbClr val="002060"/>
                </a:solidFill>
                <a:cs typeface="Arial" panose="020B0604020202020204" pitchFamily="34" charset="0"/>
              </a:rPr>
              <a:t>КМҚК</a:t>
            </a:r>
            <a:r>
              <a:rPr lang="en-US" sz="1000" i="1" dirty="0">
                <a:solidFill>
                  <a:srgbClr val="002060"/>
                </a:solidFill>
                <a:cs typeface="Arial" panose="020B0604020202020204" pitchFamily="34" charset="0"/>
              </a:rPr>
              <a:t> </a:t>
            </a:r>
            <a:r>
              <a:rPr lang="en-US" sz="1000" i="1" dirty="0" smtClean="0">
                <a:solidFill>
                  <a:srgbClr val="002060"/>
                </a:solidFill>
                <a:cs typeface="Arial" panose="020B0604020202020204" pitchFamily="34" charset="0"/>
              </a:rPr>
              <a:t> Қарағанды қ.</a:t>
            </a:r>
            <a:endParaRPr lang="en-US" sz="1000" i="1" dirty="0" smtClean="0">
              <a:solidFill>
                <a:srgbClr val="002060"/>
              </a:solidFill>
              <a:cs typeface="Arial" panose="020B0604020202020204" pitchFamily="34" charset="0"/>
            </a:endParaRPr>
          </a:p>
          <a:p>
            <a:r>
              <a:rPr lang="en-US" sz="1000" i="1" dirty="0" smtClean="0">
                <a:solidFill>
                  <a:srgbClr val="002060"/>
                </a:solidFill>
                <a:cs typeface="Arial" panose="020B0604020202020204" pitchFamily="34" charset="0"/>
              </a:rPr>
              <a:t> «</a:t>
            </a:r>
            <a:r>
              <a:rPr lang="en-US" sz="1000" i="1" dirty="0" smtClean="0">
                <a:solidFill>
                  <a:srgbClr val="002060"/>
                </a:solidFill>
                <a:cs typeface="Arial" panose="020B0604020202020204" pitchFamily="34" charset="0"/>
              </a:rPr>
              <a:t>Алтын </a:t>
            </a:r>
            <a:r>
              <a:rPr lang="en-US" sz="1000" i="1" dirty="0" err="1" smtClean="0">
                <a:solidFill>
                  <a:srgbClr val="002060"/>
                </a:solidFill>
                <a:cs typeface="Arial" panose="020B0604020202020204" pitchFamily="34" charset="0"/>
              </a:rPr>
              <a:t>бесік</a:t>
            </a:r>
            <a:r>
              <a:rPr lang="en-US" sz="1000" i="1" dirty="0" smtClean="0">
                <a:solidFill>
                  <a:srgbClr val="002060"/>
                </a:solidFill>
                <a:cs typeface="Arial" panose="020B0604020202020204" pitchFamily="34" charset="0"/>
              </a:rPr>
              <a:t>»</a:t>
            </a:r>
            <a:r>
              <a:rPr lang="en-US" sz="1000" i="1" dirty="0" smtClean="0">
                <a:solidFill>
                  <a:srgbClr val="002060"/>
                </a:solidFill>
                <a:cs typeface="Arial" panose="020B0604020202020204" pitchFamily="34" charset="0"/>
              </a:rPr>
              <a:t> ЖММ </a:t>
            </a:r>
            <a:r>
              <a:rPr lang="en-US" sz="1000" i="1" dirty="0" smtClean="0">
                <a:solidFill>
                  <a:srgbClr val="002060"/>
                </a:solidFill>
                <a:cs typeface="Arial" panose="020B0604020202020204" pitchFamily="34" charset="0"/>
              </a:rPr>
              <a:t> </a:t>
            </a:r>
            <a:r>
              <a:rPr lang="en-US" sz="1000" i="1" dirty="0" smtClean="0">
                <a:solidFill>
                  <a:srgbClr val="002060"/>
                </a:solidFill>
                <a:cs typeface="Arial" panose="020B0604020202020204" pitchFamily="34" charset="0"/>
              </a:rPr>
              <a:t>Қарағанды қаласы</a:t>
            </a:r>
            <a:endParaRPr lang="en-US" sz="1000" i="1" dirty="0" smtClean="0">
              <a:solidFill>
                <a:srgbClr val="002060"/>
              </a:solidFill>
              <a:cs typeface="Arial" panose="020B0604020202020204" pitchFamily="34" charset="0"/>
            </a:endParaRPr>
          </a:p>
          <a:p>
            <a:r>
              <a:rPr lang="en-US" sz="1000" i="1" dirty="0" smtClean="0">
                <a:solidFill>
                  <a:srgbClr val="002060"/>
                </a:solidFill>
                <a:cs typeface="Arial" panose="020B0604020202020204" pitchFamily="34" charset="0"/>
              </a:rPr>
              <a:t>«</a:t>
            </a:r>
            <a:r>
              <a:rPr lang="en-US" sz="1000" i="1" dirty="0" err="1" smtClean="0">
                <a:solidFill>
                  <a:srgbClr val="002060"/>
                </a:solidFill>
                <a:cs typeface="Arial" panose="020B0604020202020204" pitchFamily="34" charset="0"/>
              </a:rPr>
              <a:t>Дельфинчик</a:t>
            </a:r>
            <a:r>
              <a:rPr lang="en-US" sz="1000" i="1" dirty="0" smtClean="0">
                <a:solidFill>
                  <a:srgbClr val="002060"/>
                </a:solidFill>
                <a:cs typeface="Arial" panose="020B0604020202020204" pitchFamily="34" charset="0"/>
              </a:rPr>
              <a:t>»</a:t>
            </a:r>
            <a:r>
              <a:rPr lang="en-US" sz="1000" i="1" dirty="0" smtClean="0">
                <a:solidFill>
                  <a:srgbClr val="002060"/>
                </a:solidFill>
                <a:cs typeface="Arial" panose="020B0604020202020204" pitchFamily="34" charset="0"/>
              </a:rPr>
              <a:t> </a:t>
            </a:r>
            <a:r>
              <a:rPr lang="en-US" sz="1000" i="1" dirty="0">
                <a:solidFill>
                  <a:srgbClr val="002060"/>
                </a:solidFill>
                <a:cs typeface="Arial" panose="020B0604020202020204" pitchFamily="34" charset="0"/>
              </a:rPr>
              <a:t>бөбекжайы КМҚК</a:t>
            </a:r>
            <a:r>
              <a:rPr lang="en-US" sz="1000" i="1" dirty="0" smtClean="0">
                <a:solidFill>
                  <a:srgbClr val="002060"/>
                </a:solidFill>
                <a:cs typeface="Arial" panose="020B0604020202020204" pitchFamily="34" charset="0"/>
              </a:rPr>
              <a:t> </a:t>
            </a:r>
            <a:r>
              <a:rPr lang="en-US" sz="1000" i="1" dirty="0" err="1" smtClean="0">
                <a:solidFill>
                  <a:srgbClr val="002060"/>
                </a:solidFill>
                <a:cs typeface="Arial" panose="020B0604020202020204" pitchFamily="34" charset="0"/>
              </a:rPr>
              <a:t>Темиртау</a:t>
            </a:r>
            <a:r>
              <a:rPr lang="en-US" sz="1000" i="1" dirty="0" smtClean="0">
                <a:solidFill>
                  <a:srgbClr val="002060"/>
                </a:solidFill>
                <a:cs typeface="Arial" panose="020B0604020202020204" pitchFamily="34" charset="0"/>
              </a:rPr>
              <a:t> қ.</a:t>
            </a:r>
            <a:r>
              <a:rPr lang="en-US" sz="1000" i="1" dirty="0" smtClean="0">
                <a:solidFill>
                  <a:srgbClr val="002060"/>
                </a:solidFill>
                <a:cs typeface="Arial" panose="020B0604020202020204" pitchFamily="34" charset="0"/>
              </a:rPr>
              <a:t> </a:t>
            </a:r>
            <a:endParaRPr lang="en-US" sz="1000" i="1" dirty="0" smtClean="0">
              <a:solidFill>
                <a:srgbClr val="002060"/>
              </a:solidFill>
              <a:cs typeface="Arial" panose="020B0604020202020204" pitchFamily="34" charset="0"/>
            </a:endParaRPr>
          </a:p>
          <a:p>
            <a:r>
              <a:rPr lang="en-US" sz="1000" i="1" dirty="0" smtClean="0">
                <a:solidFill>
                  <a:srgbClr val="002060"/>
                </a:solidFill>
                <a:cs typeface="Arial" panose="020B0604020202020204" pitchFamily="34" charset="0"/>
              </a:rPr>
              <a:t>«</a:t>
            </a:r>
            <a:r>
              <a:rPr lang="en-US" sz="1000" i="1" dirty="0" err="1" smtClean="0">
                <a:solidFill>
                  <a:srgbClr val="002060"/>
                </a:solidFill>
                <a:cs typeface="Arial" panose="020B0604020202020204" pitchFamily="34" charset="0"/>
              </a:rPr>
              <a:t>Салтанат</a:t>
            </a:r>
            <a:r>
              <a:rPr lang="en-US" sz="1000" i="1" dirty="0" smtClean="0">
                <a:solidFill>
                  <a:srgbClr val="002060"/>
                </a:solidFill>
                <a:cs typeface="Arial" panose="020B0604020202020204" pitchFamily="34" charset="0"/>
              </a:rPr>
              <a:t>»</a:t>
            </a:r>
            <a:r>
              <a:rPr lang="en-US" sz="1000" i="1" dirty="0" smtClean="0">
                <a:solidFill>
                  <a:srgbClr val="002060"/>
                </a:solidFill>
                <a:cs typeface="Arial" panose="020B0604020202020204" pitchFamily="34" charset="0"/>
              </a:rPr>
              <a:t> </a:t>
            </a:r>
            <a:r>
              <a:rPr lang="en-US" sz="1000" i="1" dirty="0">
                <a:solidFill>
                  <a:srgbClr val="002060"/>
                </a:solidFill>
                <a:cs typeface="Arial" panose="020B0604020202020204" pitchFamily="34" charset="0"/>
              </a:rPr>
              <a:t>бөбекжайы КМҚК</a:t>
            </a:r>
            <a:r>
              <a:rPr lang="en-US" sz="1000" i="1" dirty="0" smtClean="0">
                <a:solidFill>
                  <a:srgbClr val="002060"/>
                </a:solidFill>
                <a:cs typeface="Arial" panose="020B0604020202020204" pitchFamily="34" charset="0"/>
              </a:rPr>
              <a:t> </a:t>
            </a:r>
            <a:r>
              <a:rPr lang="en-US" sz="1000" i="1" dirty="0" err="1" smtClean="0">
                <a:solidFill>
                  <a:srgbClr val="002060"/>
                </a:solidFill>
                <a:cs typeface="Arial" panose="020B0604020202020204" pitchFamily="34" charset="0"/>
              </a:rPr>
              <a:t>Шахтинск</a:t>
            </a:r>
            <a:r>
              <a:rPr lang="en-US" sz="1000" i="1" dirty="0" smtClean="0">
                <a:solidFill>
                  <a:srgbClr val="002060"/>
                </a:solidFill>
                <a:cs typeface="Arial" panose="020B0604020202020204" pitchFamily="34" charset="0"/>
              </a:rPr>
              <a:t> қ.</a:t>
            </a:r>
            <a:r>
              <a:rPr lang="en-US" sz="1000" i="1" dirty="0" smtClean="0">
                <a:solidFill>
                  <a:srgbClr val="002060"/>
                </a:solidFill>
                <a:cs typeface="Arial" panose="020B0604020202020204" pitchFamily="34" charset="0"/>
              </a:rPr>
              <a:t> </a:t>
            </a:r>
            <a:endParaRPr lang="en-US" sz="1000" i="1" dirty="0" smtClean="0">
              <a:solidFill>
                <a:srgbClr val="002060"/>
              </a:solidFill>
              <a:cs typeface="Arial" panose="020B0604020202020204" pitchFamily="34" charset="0"/>
            </a:endParaRPr>
          </a:p>
        </p:txBody>
      </p:sp>
      <p:sp>
        <p:nvSpPr>
          <p:cNvPr id="74" name="TextBox 73"/>
          <p:cNvSpPr txBox="1"/>
          <p:nvPr/>
        </p:nvSpPr>
        <p:spPr>
          <a:xfrm>
            <a:off x="5791421" y="666925"/>
            <a:ext cx="2166634" cy="369332"/>
          </a:xfrm>
          <a:prstGeom prst="rect">
            <a:avLst/>
          </a:prstGeom>
          <a:solidFill>
            <a:schemeClr val="bg1">
              <a:lumMod val="95000"/>
            </a:schemeClr>
          </a:solidFill>
        </p:spPr>
        <p:txBody>
          <a:bodyPr wrap="square" rtlCol="0">
            <a:spAutoFit/>
          </a:bodyPr>
          <a:lstStyle/>
          <a:p>
            <a:pPr algn="ctr"/>
            <a:r>
              <a:rPr lang="ru-RU" b="1" dirty="0" smtClean="0">
                <a:solidFill>
                  <a:srgbClr val="000000"/>
                </a:solidFill>
                <a:ea typeface="Tahoma" panose="020B0604030504040204" pitchFamily="34" charset="0"/>
                <a:cs typeface="Arial" panose="020B0604020202020204" pitchFamily="34" charset="0"/>
              </a:rPr>
              <a:t>     22 </a:t>
            </a:r>
            <a:r>
              <a:rPr lang="ru-RU" sz="1000" b="1" dirty="0" smtClean="0">
                <a:solidFill>
                  <a:srgbClr val="000000"/>
                </a:solidFill>
                <a:ea typeface="Tahoma" panose="020B0604030504040204" pitchFamily="34" charset="0"/>
                <a:cs typeface="Arial" panose="020B0604020202020204" pitchFamily="34" charset="0"/>
              </a:rPr>
              <a:t> </a:t>
            </a:r>
            <a:r>
              <a:rPr lang="ru-RU" sz="1000" b="1" dirty="0" smtClean="0">
                <a:solidFill>
                  <a:srgbClr val="002060"/>
                </a:solidFill>
                <a:ea typeface="Tahoma" panose="020B0604030504040204" pitchFamily="34" charset="0"/>
                <a:cs typeface="Arial" panose="020B0604020202020204" pitchFamily="34" charset="0"/>
              </a:rPr>
              <a:t>даму </a:t>
            </a:r>
            <a:r>
              <a:rPr lang="ru-RU" sz="1000" b="1" dirty="0" err="1" smtClean="0">
                <a:solidFill>
                  <a:srgbClr val="002060"/>
                </a:solidFill>
                <a:ea typeface="Tahoma" panose="020B0604030504040204" pitchFamily="34" charset="0"/>
                <a:cs typeface="Arial" panose="020B0604020202020204" pitchFamily="34" charset="0"/>
              </a:rPr>
              <a:t>нүктелері</a:t>
            </a:r>
            <a:endParaRPr lang="ru-RU" sz="1000" b="1" dirty="0" smtClean="0">
              <a:solidFill>
                <a:srgbClr val="002060"/>
              </a:solidFill>
              <a:ea typeface="Tahoma" panose="020B0604030504040204" pitchFamily="34" charset="0"/>
              <a:cs typeface="Arial" panose="020B0604020202020204" pitchFamily="34" charset="0"/>
            </a:endParaRPr>
          </a:p>
        </p:txBody>
      </p:sp>
      <p:pic>
        <p:nvPicPr>
          <p:cNvPr id="1046" name="Picture 22" descr="Дети за столом Изображения – скачать бесплатно на Freepik"/>
          <p:cNvPicPr>
            <a:picLocks noChangeAspect="1" noChangeArrowheads="1"/>
          </p:cNvPicPr>
          <p:nvPr/>
        </p:nvPicPr>
        <p:blipFill>
          <a:blip r:embed="rId4" cstate="print"/>
          <a:srcRect/>
          <a:stretch>
            <a:fillRect/>
          </a:stretch>
        </p:blipFill>
        <p:spPr bwMode="auto">
          <a:xfrm flipH="1">
            <a:off x="5790913" y="696374"/>
            <a:ext cx="554755" cy="345496"/>
          </a:xfrm>
          <a:prstGeom prst="rect">
            <a:avLst/>
          </a:prstGeom>
          <a:noFill/>
        </p:spPr>
      </p:pic>
      <p:sp>
        <p:nvSpPr>
          <p:cNvPr id="44" name="Прямоугольник 43"/>
          <p:cNvSpPr/>
          <p:nvPr/>
        </p:nvSpPr>
        <p:spPr>
          <a:xfrm>
            <a:off x="457452" y="2495343"/>
            <a:ext cx="8786813" cy="307777"/>
          </a:xfrm>
          <a:prstGeom prst="rect">
            <a:avLst/>
          </a:prstGeom>
        </p:spPr>
        <p:txBody>
          <a:bodyPr wrap="square">
            <a:spAutoFit/>
          </a:bodyPr>
          <a:lstStyle/>
          <a:p>
            <a:pPr algn="ctr">
              <a:defRPr/>
            </a:pPr>
            <a:r>
              <a:rPr lang="en-US" sz="1350" b="1" dirty="0">
                <a:solidFill>
                  <a:srgbClr val="002060"/>
                </a:solidFill>
                <a:latin typeface="Times New Roman" panose="02020603050405020304" charset="0"/>
                <a:cs typeface="Times New Roman" panose="02020603050405020304" charset="0"/>
              </a:rPr>
              <a:t>II</a:t>
            </a:r>
            <a:r>
              <a:rPr lang="ru-RU" sz="1350" b="1" dirty="0">
                <a:solidFill>
                  <a:srgbClr val="002060"/>
                </a:solidFill>
                <a:latin typeface="Times New Roman" panose="02020603050405020304" charset="0"/>
                <a:cs typeface="Times New Roman" panose="02020603050405020304" charset="0"/>
              </a:rPr>
              <a:t>. </a:t>
            </a:r>
            <a:r>
              <a:rPr lang="ru-RU" sz="1350" b="1" dirty="0" smtClean="0">
                <a:solidFill>
                  <a:srgbClr val="002060"/>
                </a:solidFill>
                <a:latin typeface="Times New Roman" panose="02020603050405020304" charset="0"/>
                <a:cs typeface="Times New Roman" panose="02020603050405020304" charset="0"/>
              </a:rPr>
              <a:t>БІЛІМ БЕРУ ҰЙЫМДАРЫНЫҢ </a:t>
            </a:r>
            <a:r>
              <a:rPr lang="ru-RU" sz="1350" b="1" dirty="0" err="1" smtClean="0">
                <a:solidFill>
                  <a:srgbClr val="002060"/>
                </a:solidFill>
                <a:latin typeface="Times New Roman" panose="02020603050405020304" charset="0"/>
                <a:cs typeface="Times New Roman" panose="02020603050405020304" charset="0"/>
              </a:rPr>
              <a:t>іс</a:t>
            </a:r>
            <a:r>
              <a:rPr lang="ru-RU" sz="1350" b="1" dirty="0" smtClean="0">
                <a:solidFill>
                  <a:srgbClr val="002060"/>
                </a:solidFill>
                <a:latin typeface="Times New Roman" panose="02020603050405020304" charset="0"/>
                <a:cs typeface="Times New Roman" panose="02020603050405020304" charset="0"/>
              </a:rPr>
              <a:t> –</a:t>
            </a:r>
            <a:r>
              <a:rPr lang="ru-RU" sz="1350" b="1" dirty="0" err="1" smtClean="0">
                <a:solidFill>
                  <a:srgbClr val="002060"/>
                </a:solidFill>
                <a:latin typeface="Times New Roman" panose="02020603050405020304" charset="0"/>
                <a:cs typeface="Times New Roman" panose="02020603050405020304" charset="0"/>
              </a:rPr>
              <a:t>әрекетін</a:t>
            </a:r>
            <a:r>
              <a:rPr lang="ru-RU" sz="1350" b="1" dirty="0" smtClean="0">
                <a:solidFill>
                  <a:srgbClr val="002060"/>
                </a:solidFill>
                <a:latin typeface="Times New Roman" panose="02020603050405020304" charset="0"/>
                <a:cs typeface="Times New Roman" panose="02020603050405020304" charset="0"/>
              </a:rPr>
              <a:t> </a:t>
            </a:r>
            <a:r>
              <a:rPr lang="ru-RU" sz="1400" b="1" dirty="0" smtClean="0">
                <a:solidFill>
                  <a:srgbClr val="002060"/>
                </a:solidFill>
                <a:latin typeface="Times New Roman" panose="02020603050405020304" charset="0"/>
                <a:cs typeface="Times New Roman" panose="02020603050405020304" charset="0"/>
              </a:rPr>
              <a:t>ҮНДЕСТІРУ</a:t>
            </a:r>
            <a:r>
              <a:rPr lang="ru-RU" sz="1350" b="1" dirty="0" smtClean="0">
                <a:solidFill>
                  <a:srgbClr val="002060"/>
                </a:solidFill>
                <a:latin typeface="Times New Roman" panose="02020603050405020304" charset="0"/>
                <a:cs typeface="Times New Roman" panose="02020603050405020304" charset="0"/>
              </a:rPr>
              <a:t> </a:t>
            </a:r>
            <a:endParaRPr lang="ru-RU" sz="1350" b="1" dirty="0">
              <a:solidFill>
                <a:srgbClr val="002060"/>
              </a:solidFill>
              <a:latin typeface="Times New Roman" panose="02020603050405020304" charset="0"/>
              <a:cs typeface="Times New Roman" panose="02020603050405020304" charset="0"/>
            </a:endParaRPr>
          </a:p>
        </p:txBody>
      </p:sp>
      <p:sp>
        <p:nvSpPr>
          <p:cNvPr id="51" name="Скругленный прямоугольник 50"/>
          <p:cNvSpPr/>
          <p:nvPr/>
        </p:nvSpPr>
        <p:spPr>
          <a:xfrm>
            <a:off x="229235" y="2792730"/>
            <a:ext cx="5007610" cy="416560"/>
          </a:xfrm>
          <a:prstGeom prst="roundRect">
            <a:avLst/>
          </a:prstGeom>
          <a:gradFill>
            <a:gsLst>
              <a:gs pos="53576">
                <a:srgbClr val="C7DDF1"/>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350" b="1" dirty="0">
              <a:solidFill>
                <a:prstClr val="black"/>
              </a:solidFill>
              <a:latin typeface="Times New Roman" panose="02020603050405020304" charset="0"/>
              <a:cs typeface="Times New Roman" panose="02020603050405020304" charset="0"/>
            </a:endParaRPr>
          </a:p>
          <a:p>
            <a:pPr algn="ctr">
              <a:defRPr/>
            </a:pPr>
            <a:r>
              <a:rPr lang="ru-RU" sz="1350" b="1" dirty="0" smtClean="0">
                <a:solidFill>
                  <a:srgbClr val="C00000"/>
                </a:solidFill>
                <a:latin typeface="Times New Roman" panose="02020603050405020304" charset="0"/>
                <a:cs typeface="Times New Roman" panose="02020603050405020304" charset="0"/>
              </a:rPr>
              <a:t>МЫҚТЫ ТҰСЫ: </a:t>
            </a:r>
            <a:r>
              <a:rPr lang="en-US" sz="1350" b="1" dirty="0" smtClean="0">
                <a:solidFill>
                  <a:prstClr val="black"/>
                </a:solidFill>
                <a:latin typeface="Times New Roman" panose="02020603050405020304" charset="0"/>
                <a:cs typeface="Times New Roman" panose="02020603050405020304" charset="0"/>
              </a:rPr>
              <a:t>«</a:t>
            </a:r>
            <a:r>
              <a:rPr lang="en-US" sz="1350" b="1" dirty="0" err="1">
                <a:solidFill>
                  <a:prstClr val="black"/>
                </a:solidFill>
                <a:latin typeface="Times New Roman" panose="02020603050405020304" charset="0"/>
                <a:cs typeface="Times New Roman" panose="02020603050405020304" charset="0"/>
              </a:rPr>
              <a:t>Балақай</a:t>
            </a:r>
            <a:r>
              <a:rPr lang="en-US" sz="1350" b="1" dirty="0" smtClean="0">
                <a:solidFill>
                  <a:prstClr val="black"/>
                </a:solidFill>
                <a:latin typeface="Times New Roman" panose="02020603050405020304" charset="0"/>
                <a:cs typeface="Times New Roman" panose="02020603050405020304" charset="0"/>
              </a:rPr>
              <a:t>»</a:t>
            </a:r>
            <a:r>
              <a:rPr lang="en-US" sz="1350" b="1" dirty="0" smtClean="0">
                <a:solidFill>
                  <a:prstClr val="black"/>
                </a:solidFill>
                <a:latin typeface="Times New Roman" panose="02020603050405020304" charset="0"/>
                <a:cs typeface="Times New Roman" panose="02020603050405020304" charset="0"/>
              </a:rPr>
              <a:t> бөбекжайы </a:t>
            </a:r>
            <a:endParaRPr lang="en-US" sz="1350" b="1" dirty="0" smtClean="0">
              <a:solidFill>
                <a:prstClr val="black"/>
              </a:solidFill>
              <a:latin typeface="Times New Roman" panose="02020603050405020304" charset="0"/>
              <a:cs typeface="Times New Roman" panose="02020603050405020304" charset="0"/>
            </a:endParaRPr>
          </a:p>
          <a:p>
            <a:pPr algn="ctr">
              <a:defRPr/>
            </a:pPr>
            <a:r>
              <a:rPr lang="en-US" sz="1350" b="1" dirty="0" smtClean="0">
                <a:solidFill>
                  <a:prstClr val="black"/>
                </a:solidFill>
                <a:latin typeface="Times New Roman" panose="02020603050405020304" charset="0"/>
                <a:cs typeface="Times New Roman" panose="02020603050405020304" charset="0"/>
              </a:rPr>
              <a:t>ҚҰЗЫРЕТТІЛІК ОРТАЛЫҒЫ</a:t>
            </a:r>
            <a:endParaRPr lang="en-US" sz="1350" b="1" dirty="0" smtClean="0">
              <a:solidFill>
                <a:prstClr val="black"/>
              </a:solidFill>
              <a:latin typeface="Times New Roman" panose="02020603050405020304" charset="0"/>
              <a:cs typeface="Times New Roman" panose="02020603050405020304" charset="0"/>
            </a:endParaRPr>
          </a:p>
          <a:p>
            <a:pPr algn="ctr">
              <a:defRPr/>
            </a:pPr>
            <a:endParaRPr lang="ru-RU" sz="1350" b="1" dirty="0">
              <a:solidFill>
                <a:prstClr val="black"/>
              </a:solidFill>
              <a:latin typeface="Times New Roman" panose="02020603050405020304" charset="0"/>
              <a:cs typeface="Times New Roman" panose="02020603050405020304" charset="0"/>
            </a:endParaRPr>
          </a:p>
        </p:txBody>
      </p:sp>
      <p:sp>
        <p:nvSpPr>
          <p:cNvPr id="52" name="Блок-схема: знак завершения 40"/>
          <p:cNvSpPr/>
          <p:nvPr/>
        </p:nvSpPr>
        <p:spPr>
          <a:xfrm>
            <a:off x="1727200" y="3552190"/>
            <a:ext cx="1410335" cy="347345"/>
          </a:xfrm>
          <a:prstGeom prst="flowChartTerminator">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a:glow rad="635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defRPr/>
            </a:pPr>
            <a:r>
              <a:rPr lang="en-US" sz="900" dirty="0" smtClean="0">
                <a:solidFill>
                  <a:prstClr val="black"/>
                </a:solidFill>
                <a:latin typeface="Times New Roman" panose="02020603050405020304" charset="0"/>
                <a:cs typeface="Times New Roman" panose="02020603050405020304" charset="0"/>
              </a:rPr>
              <a:t> «</a:t>
            </a:r>
            <a:r>
              <a:rPr lang="en-US" sz="900" dirty="0" err="1" smtClean="0">
                <a:solidFill>
                  <a:prstClr val="black"/>
                </a:solidFill>
                <a:latin typeface="Times New Roman" panose="02020603050405020304" charset="0"/>
                <a:cs typeface="Times New Roman" panose="02020603050405020304" charset="0"/>
              </a:rPr>
              <a:t>Ақбота</a:t>
            </a:r>
            <a:r>
              <a:rPr lang="en-US" sz="900" dirty="0" smtClean="0">
                <a:solidFill>
                  <a:prstClr val="black"/>
                </a:solidFill>
                <a:latin typeface="Times New Roman" panose="02020603050405020304" charset="0"/>
                <a:cs typeface="Times New Roman" panose="02020603050405020304" charset="0"/>
              </a:rPr>
              <a:t>»</a:t>
            </a:r>
            <a:r>
              <a:rPr lang="en-US" sz="900" dirty="0" smtClean="0">
                <a:solidFill>
                  <a:prstClr val="black"/>
                </a:solidFill>
                <a:latin typeface="Times New Roman" panose="02020603050405020304" charset="0"/>
                <a:cs typeface="Times New Roman" panose="02020603050405020304" charset="0"/>
              </a:rPr>
              <a:t> КМҚК  </a:t>
            </a:r>
            <a:endParaRPr lang="en-US" sz="900" dirty="0">
              <a:solidFill>
                <a:prstClr val="black"/>
              </a:solidFill>
              <a:latin typeface="Times New Roman" panose="02020603050405020304" charset="0"/>
              <a:cs typeface="Times New Roman" panose="02020603050405020304" charset="0"/>
            </a:endParaRPr>
          </a:p>
        </p:txBody>
      </p:sp>
      <p:sp>
        <p:nvSpPr>
          <p:cNvPr id="53" name="Двойная стрелка вверх/вниз 52"/>
          <p:cNvSpPr/>
          <p:nvPr/>
        </p:nvSpPr>
        <p:spPr>
          <a:xfrm rot="5400000">
            <a:off x="5447194" y="2797181"/>
            <a:ext cx="170781" cy="397340"/>
          </a:xfrm>
          <a:prstGeom prst="upDownArrow">
            <a:avLst/>
          </a:prstGeom>
          <a:gradFill>
            <a:gsLst>
              <a:gs pos="53576">
                <a:srgbClr val="C7DDF1"/>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350">
              <a:solidFill>
                <a:prstClr val="black"/>
              </a:solidFill>
              <a:latin typeface="Times New Roman" panose="02020603050405020304" charset="0"/>
              <a:cs typeface="Times New Roman" panose="02020603050405020304" charset="0"/>
            </a:endParaRPr>
          </a:p>
        </p:txBody>
      </p:sp>
      <p:sp>
        <p:nvSpPr>
          <p:cNvPr id="54" name="TextBox 49"/>
          <p:cNvSpPr txBox="1"/>
          <p:nvPr/>
        </p:nvSpPr>
        <p:spPr>
          <a:xfrm>
            <a:off x="1143063" y="3214043"/>
            <a:ext cx="4229291" cy="299085"/>
          </a:xfrm>
          <a:prstGeom prst="rect">
            <a:avLst/>
          </a:prstGeom>
          <a:noFill/>
        </p:spPr>
        <p:txBody>
          <a:bodyPr wrap="square" rtlCol="0">
            <a:spAutoFit/>
          </a:bodyPr>
          <a:lstStyle/>
          <a:p>
            <a:pPr algn="ctr">
              <a:defRPr/>
            </a:pPr>
            <a:r>
              <a:rPr lang="en-US" sz="1350" b="1" dirty="0" smtClean="0">
                <a:solidFill>
                  <a:srgbClr val="C00000"/>
                </a:solidFill>
                <a:latin typeface="Times New Roman" panose="02020603050405020304" charset="0"/>
                <a:cs typeface="Times New Roman" panose="02020603050405020304" charset="0"/>
              </a:rPr>
              <a:t>Қолдау көрсететін даму нүктелері </a:t>
            </a:r>
            <a:r>
              <a:rPr lang="ru-RU" sz="1350" b="1" dirty="0" smtClean="0">
                <a:solidFill>
                  <a:srgbClr val="C00000"/>
                </a:solidFill>
                <a:latin typeface="Times New Roman" panose="02020603050405020304" charset="0"/>
                <a:cs typeface="Times New Roman" panose="02020603050405020304" charset="0"/>
              </a:rPr>
              <a:t>- </a:t>
            </a:r>
            <a:r>
              <a:rPr lang="ru-RU" sz="1350" b="1" dirty="0">
                <a:solidFill>
                  <a:srgbClr val="C00000"/>
                </a:solidFill>
                <a:latin typeface="Times New Roman" panose="02020603050405020304" charset="0"/>
                <a:cs typeface="Times New Roman" panose="02020603050405020304" charset="0"/>
              </a:rPr>
              <a:t>12 </a:t>
            </a:r>
            <a:r>
              <a:rPr lang="ru-RU" sz="1350" b="1" dirty="0" smtClean="0">
                <a:solidFill>
                  <a:srgbClr val="C00000"/>
                </a:solidFill>
                <a:latin typeface="Times New Roman" panose="02020603050405020304" charset="0"/>
                <a:cs typeface="Times New Roman" panose="02020603050405020304" charset="0"/>
              </a:rPr>
              <a:t>МДҰ</a:t>
            </a:r>
            <a:endParaRPr lang="ru-RU" sz="1350" b="1" dirty="0">
              <a:solidFill>
                <a:srgbClr val="C00000"/>
              </a:solidFill>
              <a:latin typeface="Times New Roman" panose="02020603050405020304" charset="0"/>
              <a:cs typeface="Times New Roman" panose="02020603050405020304" charset="0"/>
            </a:endParaRPr>
          </a:p>
        </p:txBody>
      </p:sp>
      <p:sp>
        <p:nvSpPr>
          <p:cNvPr id="55" name="Блок-схема: знак завершения 57"/>
          <p:cNvSpPr/>
          <p:nvPr/>
        </p:nvSpPr>
        <p:spPr>
          <a:xfrm>
            <a:off x="248285" y="4161155"/>
            <a:ext cx="1385570" cy="307340"/>
          </a:xfrm>
          <a:prstGeom prst="flowChartTerminator">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a:glow rad="635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lvl="0" algn="ctr">
              <a:defRPr/>
            </a:pPr>
            <a:r>
              <a:rPr lang="en-US" sz="900" dirty="0" smtClean="0">
                <a:solidFill>
                  <a:prstClr val="black"/>
                </a:solidFill>
                <a:latin typeface="Times New Roman" panose="02020603050405020304" charset="0"/>
                <a:cs typeface="Times New Roman" panose="02020603050405020304" charset="0"/>
              </a:rPr>
              <a:t> </a:t>
            </a:r>
            <a:r>
              <a:rPr lang="en-US" sz="900" dirty="0">
                <a:solidFill>
                  <a:prstClr val="black"/>
                </a:solidFill>
                <a:latin typeface="Times New Roman" panose="02020603050405020304" charset="0"/>
                <a:cs typeface="Times New Roman" panose="02020603050405020304" charset="0"/>
              </a:rPr>
              <a:t>«</a:t>
            </a:r>
            <a:r>
              <a:rPr lang="en-US" sz="900" dirty="0" err="1">
                <a:solidFill>
                  <a:prstClr val="black"/>
                </a:solidFill>
                <a:latin typeface="Times New Roman" panose="02020603050405020304" charset="0"/>
                <a:cs typeface="Times New Roman" panose="02020603050405020304" charset="0"/>
              </a:rPr>
              <a:t>Күншуақ</a:t>
            </a:r>
            <a:r>
              <a:rPr lang="en-US" sz="900" dirty="0" smtClean="0">
                <a:solidFill>
                  <a:prstClr val="black"/>
                </a:solidFill>
                <a:latin typeface="Times New Roman" panose="02020603050405020304" charset="0"/>
                <a:cs typeface="Times New Roman" panose="02020603050405020304" charset="0"/>
              </a:rPr>
              <a:t>»</a:t>
            </a:r>
            <a:r>
              <a:rPr lang="en-US" sz="900" dirty="0">
                <a:solidFill>
                  <a:prstClr val="black"/>
                </a:solidFill>
                <a:latin typeface="Times New Roman" panose="02020603050405020304" charset="0"/>
                <a:cs typeface="Times New Roman" panose="02020603050405020304" charset="0"/>
              </a:rPr>
              <a:t> КМҚК</a:t>
            </a:r>
            <a:endParaRPr lang="en-US" sz="900" dirty="0">
              <a:solidFill>
                <a:prstClr val="black"/>
              </a:solidFill>
              <a:latin typeface="Times New Roman" panose="02020603050405020304" charset="0"/>
              <a:cs typeface="Times New Roman" panose="02020603050405020304" charset="0"/>
            </a:endParaRPr>
          </a:p>
          <a:p>
            <a:pPr algn="ctr">
              <a:defRPr/>
            </a:pPr>
            <a:endParaRPr lang="en-US" sz="900" dirty="0">
              <a:solidFill>
                <a:prstClr val="black"/>
              </a:solidFill>
              <a:latin typeface="Times New Roman" panose="02020603050405020304" charset="0"/>
              <a:cs typeface="Times New Roman" panose="02020603050405020304" charset="0"/>
            </a:endParaRPr>
          </a:p>
        </p:txBody>
      </p:sp>
      <p:sp>
        <p:nvSpPr>
          <p:cNvPr id="56" name="Блок-схема: знак завершения 58"/>
          <p:cNvSpPr/>
          <p:nvPr/>
        </p:nvSpPr>
        <p:spPr>
          <a:xfrm>
            <a:off x="4646295" y="4147185"/>
            <a:ext cx="1410335" cy="294640"/>
          </a:xfrm>
          <a:prstGeom prst="flowChartTerminator">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a:glow rad="635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defRPr/>
            </a:pPr>
            <a:r>
              <a:rPr lang="en-US" sz="900" dirty="0" smtClean="0">
                <a:solidFill>
                  <a:prstClr val="black"/>
                </a:solidFill>
                <a:latin typeface="Times New Roman" panose="02020603050405020304" charset="0"/>
                <a:cs typeface="Times New Roman" panose="02020603050405020304" charset="0"/>
              </a:rPr>
              <a:t> </a:t>
            </a:r>
            <a:r>
              <a:rPr lang="en-US" sz="900" dirty="0">
                <a:solidFill>
                  <a:prstClr val="black"/>
                </a:solidFill>
                <a:latin typeface="Times New Roman" panose="02020603050405020304" charset="0"/>
                <a:cs typeface="Times New Roman" panose="02020603050405020304" charset="0"/>
              </a:rPr>
              <a:t>«</a:t>
            </a:r>
            <a:r>
              <a:rPr lang="en-US" sz="900" dirty="0" err="1">
                <a:solidFill>
                  <a:prstClr val="black"/>
                </a:solidFill>
                <a:latin typeface="Times New Roman" panose="02020603050405020304" charset="0"/>
                <a:cs typeface="Times New Roman" panose="02020603050405020304" charset="0"/>
              </a:rPr>
              <a:t>Алпамыс</a:t>
            </a:r>
            <a:r>
              <a:rPr lang="en-US" sz="900" dirty="0" smtClean="0">
                <a:solidFill>
                  <a:prstClr val="black"/>
                </a:solidFill>
                <a:latin typeface="Times New Roman" panose="02020603050405020304" charset="0"/>
                <a:cs typeface="Times New Roman" panose="02020603050405020304" charset="0"/>
              </a:rPr>
              <a:t>»</a:t>
            </a:r>
            <a:r>
              <a:rPr lang="en-US" sz="900" dirty="0" smtClean="0">
                <a:solidFill>
                  <a:prstClr val="black"/>
                </a:solidFill>
                <a:latin typeface="Times New Roman" panose="02020603050405020304" charset="0"/>
                <a:cs typeface="Times New Roman" panose="02020603050405020304" charset="0"/>
              </a:rPr>
              <a:t> КМҚК</a:t>
            </a:r>
            <a:endParaRPr lang="en-US" sz="900" dirty="0">
              <a:solidFill>
                <a:prstClr val="black"/>
              </a:solidFill>
              <a:latin typeface="Times New Roman" panose="02020603050405020304" charset="0"/>
              <a:cs typeface="Times New Roman" panose="02020603050405020304" charset="0"/>
            </a:endParaRPr>
          </a:p>
        </p:txBody>
      </p:sp>
      <p:sp>
        <p:nvSpPr>
          <p:cNvPr id="57" name="Блок-схема: знак завершения 59"/>
          <p:cNvSpPr/>
          <p:nvPr/>
        </p:nvSpPr>
        <p:spPr>
          <a:xfrm>
            <a:off x="4648200" y="3597275"/>
            <a:ext cx="1402080" cy="311785"/>
          </a:xfrm>
          <a:prstGeom prst="flowChartTerminator">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a:glow rad="635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defRPr/>
            </a:pPr>
            <a:r>
              <a:rPr lang="en-US" sz="900" dirty="0" smtClean="0">
                <a:solidFill>
                  <a:prstClr val="black"/>
                </a:solidFill>
                <a:latin typeface="Times New Roman" panose="02020603050405020304" charset="0"/>
                <a:cs typeface="Times New Roman" panose="02020603050405020304" charset="0"/>
              </a:rPr>
              <a:t> </a:t>
            </a:r>
            <a:r>
              <a:rPr lang="en-US" sz="900" dirty="0">
                <a:solidFill>
                  <a:prstClr val="black"/>
                </a:solidFill>
                <a:latin typeface="Times New Roman" panose="02020603050405020304" charset="0"/>
                <a:cs typeface="Times New Roman" panose="02020603050405020304" charset="0"/>
              </a:rPr>
              <a:t>«</a:t>
            </a:r>
            <a:r>
              <a:rPr lang="en-US" sz="900" dirty="0" err="1">
                <a:solidFill>
                  <a:prstClr val="black"/>
                </a:solidFill>
                <a:latin typeface="Times New Roman" panose="02020603050405020304" charset="0"/>
                <a:cs typeface="Times New Roman" panose="02020603050405020304" charset="0"/>
              </a:rPr>
              <a:t>Бөбек</a:t>
            </a:r>
            <a:r>
              <a:rPr lang="en-US" sz="900" dirty="0" smtClean="0">
                <a:solidFill>
                  <a:prstClr val="black"/>
                </a:solidFill>
                <a:latin typeface="Times New Roman" panose="02020603050405020304" charset="0"/>
                <a:cs typeface="Times New Roman" panose="02020603050405020304" charset="0"/>
              </a:rPr>
              <a:t>»</a:t>
            </a:r>
            <a:r>
              <a:rPr lang="en-US" sz="900" dirty="0" smtClean="0">
                <a:solidFill>
                  <a:prstClr val="black"/>
                </a:solidFill>
                <a:latin typeface="Times New Roman" panose="02020603050405020304" charset="0"/>
                <a:cs typeface="Times New Roman" panose="02020603050405020304" charset="0"/>
              </a:rPr>
              <a:t> КМҚК</a:t>
            </a:r>
            <a:endParaRPr lang="en-US" sz="900" dirty="0">
              <a:solidFill>
                <a:prstClr val="black"/>
              </a:solidFill>
              <a:latin typeface="Times New Roman" panose="02020603050405020304" charset="0"/>
              <a:cs typeface="Times New Roman" panose="02020603050405020304" charset="0"/>
            </a:endParaRPr>
          </a:p>
        </p:txBody>
      </p:sp>
      <p:sp>
        <p:nvSpPr>
          <p:cNvPr id="64" name="Блок-схема: знак завершения 60"/>
          <p:cNvSpPr/>
          <p:nvPr/>
        </p:nvSpPr>
        <p:spPr>
          <a:xfrm>
            <a:off x="3230880" y="3592830"/>
            <a:ext cx="1393825" cy="302260"/>
          </a:xfrm>
          <a:prstGeom prst="flowChartTerminator">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a:glow rad="635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defRPr/>
            </a:pPr>
            <a:r>
              <a:rPr lang="en-US" sz="900" dirty="0" smtClean="0">
                <a:solidFill>
                  <a:prstClr val="black"/>
                </a:solidFill>
                <a:latin typeface="Times New Roman" panose="02020603050405020304" charset="0"/>
                <a:cs typeface="Times New Roman" panose="02020603050405020304" charset="0"/>
              </a:rPr>
              <a:t>«</a:t>
            </a:r>
            <a:r>
              <a:rPr lang="en-US" sz="900" dirty="0" err="1">
                <a:solidFill>
                  <a:prstClr val="black"/>
                </a:solidFill>
                <a:latin typeface="Times New Roman" panose="02020603050405020304" charset="0"/>
                <a:cs typeface="Times New Roman" panose="02020603050405020304" charset="0"/>
              </a:rPr>
              <a:t>Таңшолпан</a:t>
            </a:r>
            <a:r>
              <a:rPr lang="en-US" sz="900" dirty="0" smtClean="0">
                <a:solidFill>
                  <a:prstClr val="black"/>
                </a:solidFill>
                <a:latin typeface="Times New Roman" panose="02020603050405020304" charset="0"/>
                <a:cs typeface="Times New Roman" panose="02020603050405020304" charset="0"/>
              </a:rPr>
              <a:t>»</a:t>
            </a:r>
            <a:r>
              <a:rPr lang="en-US" sz="900" dirty="0" smtClean="0">
                <a:solidFill>
                  <a:prstClr val="black"/>
                </a:solidFill>
                <a:latin typeface="Times New Roman" panose="02020603050405020304" charset="0"/>
                <a:cs typeface="Times New Roman" panose="02020603050405020304" charset="0"/>
              </a:rPr>
              <a:t> КМҚК </a:t>
            </a:r>
            <a:endParaRPr lang="ru-RU" sz="900" dirty="0">
              <a:solidFill>
                <a:prstClr val="black"/>
              </a:solidFill>
              <a:latin typeface="Times New Roman" panose="02020603050405020304" charset="0"/>
              <a:cs typeface="Times New Roman" panose="02020603050405020304" charset="0"/>
            </a:endParaRPr>
          </a:p>
        </p:txBody>
      </p:sp>
      <p:sp>
        <p:nvSpPr>
          <p:cNvPr id="70" name="Блок-схема: знак завершения 61"/>
          <p:cNvSpPr/>
          <p:nvPr/>
        </p:nvSpPr>
        <p:spPr>
          <a:xfrm>
            <a:off x="1708150" y="4142105"/>
            <a:ext cx="1410335" cy="336550"/>
          </a:xfrm>
          <a:prstGeom prst="flowChartTerminator">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a:glow rad="635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lvl="0" algn="ctr">
              <a:defRPr/>
            </a:pPr>
            <a:r>
              <a:rPr lang="en-US" sz="900" dirty="0" smtClean="0">
                <a:solidFill>
                  <a:prstClr val="black"/>
                </a:solidFill>
                <a:latin typeface="Times New Roman" panose="02020603050405020304" charset="0"/>
                <a:cs typeface="Times New Roman" panose="02020603050405020304" charset="0"/>
              </a:rPr>
              <a:t> </a:t>
            </a:r>
            <a:r>
              <a:rPr lang="en-US" sz="900" dirty="0">
                <a:solidFill>
                  <a:prstClr val="black"/>
                </a:solidFill>
                <a:latin typeface="Times New Roman" panose="02020603050405020304" charset="0"/>
                <a:cs typeface="Times New Roman" panose="02020603050405020304" charset="0"/>
              </a:rPr>
              <a:t>«</a:t>
            </a:r>
            <a:r>
              <a:rPr lang="en-US" sz="900" dirty="0" err="1">
                <a:solidFill>
                  <a:prstClr val="black"/>
                </a:solidFill>
                <a:latin typeface="Times New Roman" panose="02020603050405020304" charset="0"/>
                <a:cs typeface="Times New Roman" panose="02020603050405020304" charset="0"/>
              </a:rPr>
              <a:t>Балауса</a:t>
            </a:r>
            <a:r>
              <a:rPr lang="en-US" sz="900" dirty="0" smtClean="0">
                <a:solidFill>
                  <a:prstClr val="black"/>
                </a:solidFill>
                <a:latin typeface="Times New Roman" panose="02020603050405020304" charset="0"/>
                <a:cs typeface="Times New Roman" panose="02020603050405020304" charset="0"/>
              </a:rPr>
              <a:t>»</a:t>
            </a:r>
            <a:r>
              <a:rPr lang="en-US" sz="900" dirty="0">
                <a:solidFill>
                  <a:prstClr val="black"/>
                </a:solidFill>
                <a:latin typeface="Times New Roman" panose="02020603050405020304" charset="0"/>
                <a:cs typeface="Times New Roman" panose="02020603050405020304" charset="0"/>
              </a:rPr>
              <a:t> КМҚК</a:t>
            </a:r>
            <a:endParaRPr lang="en-US" sz="900" dirty="0">
              <a:solidFill>
                <a:prstClr val="black"/>
              </a:solidFill>
              <a:latin typeface="Times New Roman" panose="02020603050405020304" charset="0"/>
              <a:cs typeface="Times New Roman" panose="02020603050405020304" charset="0"/>
            </a:endParaRPr>
          </a:p>
          <a:p>
            <a:pPr algn="ctr">
              <a:defRPr/>
            </a:pPr>
            <a:r>
              <a:rPr lang="en-US" sz="900" dirty="0" smtClean="0">
                <a:solidFill>
                  <a:prstClr val="black"/>
                </a:solidFill>
                <a:latin typeface="Times New Roman" panose="02020603050405020304" charset="0"/>
                <a:cs typeface="Times New Roman" panose="02020603050405020304" charset="0"/>
              </a:rPr>
              <a:t> </a:t>
            </a:r>
            <a:endParaRPr lang="ru-RU" sz="900" dirty="0">
              <a:solidFill>
                <a:prstClr val="black"/>
              </a:solidFill>
              <a:latin typeface="Times New Roman" panose="02020603050405020304" charset="0"/>
              <a:cs typeface="Times New Roman" panose="02020603050405020304" charset="0"/>
            </a:endParaRPr>
          </a:p>
        </p:txBody>
      </p:sp>
      <p:sp>
        <p:nvSpPr>
          <p:cNvPr id="72" name="Блок-схема: знак завершения 62"/>
          <p:cNvSpPr/>
          <p:nvPr/>
        </p:nvSpPr>
        <p:spPr>
          <a:xfrm>
            <a:off x="248285" y="3573145"/>
            <a:ext cx="1385570" cy="333375"/>
          </a:xfrm>
          <a:prstGeom prst="flowChartTerminator">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a:glow rad="635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defRPr/>
            </a:pPr>
            <a:r>
              <a:rPr lang="en-US" sz="900" dirty="0" smtClean="0">
                <a:solidFill>
                  <a:prstClr val="black"/>
                </a:solidFill>
                <a:latin typeface="Times New Roman" panose="02020603050405020304" charset="0"/>
                <a:cs typeface="Times New Roman" panose="02020603050405020304" charset="0"/>
              </a:rPr>
              <a:t> </a:t>
            </a:r>
            <a:r>
              <a:rPr lang="en-US" sz="900" dirty="0">
                <a:solidFill>
                  <a:prstClr val="black"/>
                </a:solidFill>
                <a:latin typeface="Times New Roman" panose="02020603050405020304" charset="0"/>
                <a:cs typeface="Times New Roman" panose="02020603050405020304" charset="0"/>
              </a:rPr>
              <a:t>«</a:t>
            </a:r>
            <a:r>
              <a:rPr lang="en-US" sz="900" dirty="0" err="1">
                <a:solidFill>
                  <a:prstClr val="black"/>
                </a:solidFill>
                <a:latin typeface="Times New Roman" panose="02020603050405020304" charset="0"/>
                <a:cs typeface="Times New Roman" panose="02020603050405020304" charset="0"/>
              </a:rPr>
              <a:t>Жұлдыз</a:t>
            </a:r>
            <a:r>
              <a:rPr lang="en-US" sz="900" dirty="0" smtClean="0">
                <a:solidFill>
                  <a:prstClr val="black"/>
                </a:solidFill>
                <a:latin typeface="Times New Roman" panose="02020603050405020304" charset="0"/>
                <a:cs typeface="Times New Roman" panose="02020603050405020304" charset="0"/>
              </a:rPr>
              <a:t>»</a:t>
            </a:r>
            <a:r>
              <a:rPr lang="en-US" sz="900" dirty="0" smtClean="0">
                <a:solidFill>
                  <a:prstClr val="black"/>
                </a:solidFill>
                <a:latin typeface="Times New Roman" panose="02020603050405020304" charset="0"/>
                <a:cs typeface="Times New Roman" panose="02020603050405020304" charset="0"/>
              </a:rPr>
              <a:t> КМҚК</a:t>
            </a:r>
            <a:endParaRPr lang="en-US" sz="900" dirty="0">
              <a:solidFill>
                <a:prstClr val="black"/>
              </a:solidFill>
              <a:latin typeface="Times New Roman" panose="02020603050405020304" charset="0"/>
              <a:cs typeface="Times New Roman" panose="02020603050405020304" charset="0"/>
            </a:endParaRPr>
          </a:p>
        </p:txBody>
      </p:sp>
      <p:sp>
        <p:nvSpPr>
          <p:cNvPr id="73" name="Блок-схема: знак завершения 64"/>
          <p:cNvSpPr/>
          <p:nvPr/>
        </p:nvSpPr>
        <p:spPr>
          <a:xfrm>
            <a:off x="3229610" y="4151630"/>
            <a:ext cx="1418590" cy="313055"/>
          </a:xfrm>
          <a:prstGeom prst="flowChartTerminator">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a:glow rad="635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defRPr/>
            </a:pPr>
            <a:r>
              <a:rPr lang="en-US" sz="900" dirty="0" smtClean="0">
                <a:solidFill>
                  <a:prstClr val="black"/>
                </a:solidFill>
                <a:latin typeface="Times New Roman" panose="02020603050405020304" charset="0"/>
                <a:cs typeface="Times New Roman" panose="02020603050405020304" charset="0"/>
              </a:rPr>
              <a:t>  </a:t>
            </a:r>
            <a:r>
              <a:rPr lang="en-US" sz="900" dirty="0">
                <a:solidFill>
                  <a:prstClr val="black"/>
                </a:solidFill>
                <a:latin typeface="Times New Roman" panose="02020603050405020304" charset="0"/>
                <a:cs typeface="Times New Roman" panose="02020603050405020304" charset="0"/>
              </a:rPr>
              <a:t>«</a:t>
            </a:r>
            <a:r>
              <a:rPr lang="en-US" sz="900" dirty="0" err="1">
                <a:solidFill>
                  <a:prstClr val="black"/>
                </a:solidFill>
                <a:latin typeface="Times New Roman" panose="02020603050405020304" charset="0"/>
                <a:cs typeface="Times New Roman" panose="02020603050405020304" charset="0"/>
              </a:rPr>
              <a:t>Балдаурен</a:t>
            </a:r>
            <a:r>
              <a:rPr lang="en-US" sz="900" dirty="0" smtClean="0">
                <a:solidFill>
                  <a:prstClr val="black"/>
                </a:solidFill>
                <a:latin typeface="Times New Roman" panose="02020603050405020304" charset="0"/>
                <a:cs typeface="Times New Roman" panose="02020603050405020304" charset="0"/>
              </a:rPr>
              <a:t>»</a:t>
            </a:r>
            <a:r>
              <a:rPr lang="en-US" sz="900" dirty="0" smtClean="0">
                <a:solidFill>
                  <a:prstClr val="black"/>
                </a:solidFill>
                <a:latin typeface="Times New Roman" panose="02020603050405020304" charset="0"/>
                <a:cs typeface="Times New Roman" panose="02020603050405020304" charset="0"/>
              </a:rPr>
              <a:t> КМҚК</a:t>
            </a:r>
            <a:endParaRPr lang="en-US" sz="900" dirty="0">
              <a:solidFill>
                <a:prstClr val="black"/>
              </a:solidFill>
              <a:latin typeface="Times New Roman" panose="02020603050405020304" charset="0"/>
              <a:cs typeface="Times New Roman" panose="02020603050405020304" charset="0"/>
            </a:endParaRPr>
          </a:p>
        </p:txBody>
      </p:sp>
      <p:sp>
        <p:nvSpPr>
          <p:cNvPr id="75" name="Блок-схема: знак завершения 65"/>
          <p:cNvSpPr/>
          <p:nvPr/>
        </p:nvSpPr>
        <p:spPr>
          <a:xfrm>
            <a:off x="203441" y="4757420"/>
            <a:ext cx="1402080" cy="285750"/>
          </a:xfrm>
          <a:prstGeom prst="flowChartTerminator">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a:glow rad="635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defRPr/>
            </a:pPr>
            <a:r>
              <a:rPr lang="en-US" sz="900" dirty="0" smtClean="0">
                <a:solidFill>
                  <a:prstClr val="black"/>
                </a:solidFill>
                <a:latin typeface="Times New Roman" panose="02020603050405020304" charset="0"/>
                <a:cs typeface="Times New Roman" panose="02020603050405020304" charset="0"/>
              </a:rPr>
              <a:t>«</a:t>
            </a:r>
            <a:r>
              <a:rPr lang="en-US" sz="900" dirty="0" err="1">
                <a:solidFill>
                  <a:prstClr val="black"/>
                </a:solidFill>
                <a:latin typeface="Times New Roman" panose="02020603050405020304" charset="0"/>
                <a:cs typeface="Times New Roman" panose="02020603050405020304" charset="0"/>
              </a:rPr>
              <a:t>Ер-төстік</a:t>
            </a:r>
            <a:r>
              <a:rPr lang="en-US" sz="900" dirty="0" smtClean="0">
                <a:solidFill>
                  <a:prstClr val="black"/>
                </a:solidFill>
                <a:latin typeface="Times New Roman" panose="02020603050405020304" charset="0"/>
                <a:cs typeface="Times New Roman" panose="02020603050405020304" charset="0"/>
              </a:rPr>
              <a:t>»</a:t>
            </a:r>
            <a:r>
              <a:rPr lang="en-US" sz="900" dirty="0" smtClean="0">
                <a:solidFill>
                  <a:prstClr val="black"/>
                </a:solidFill>
                <a:latin typeface="Times New Roman" panose="02020603050405020304" charset="0"/>
                <a:cs typeface="Times New Roman" panose="02020603050405020304" charset="0"/>
              </a:rPr>
              <a:t> КМҚК</a:t>
            </a:r>
            <a:endParaRPr lang="ru-RU" sz="900" dirty="0">
              <a:solidFill>
                <a:prstClr val="black"/>
              </a:solidFill>
              <a:latin typeface="Times New Roman" panose="02020603050405020304" charset="0"/>
              <a:cs typeface="Times New Roman" panose="02020603050405020304" charset="0"/>
            </a:endParaRPr>
          </a:p>
        </p:txBody>
      </p:sp>
      <p:sp>
        <p:nvSpPr>
          <p:cNvPr id="76" name="Блок-схема: знак завершения 66"/>
          <p:cNvSpPr/>
          <p:nvPr/>
        </p:nvSpPr>
        <p:spPr>
          <a:xfrm>
            <a:off x="1676400" y="4721225"/>
            <a:ext cx="1385570" cy="328295"/>
          </a:xfrm>
          <a:prstGeom prst="flowChartTerminator">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a:glow rad="635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defRPr/>
            </a:pPr>
            <a:r>
              <a:rPr lang="en-US" sz="900" dirty="0" smtClean="0">
                <a:solidFill>
                  <a:prstClr val="black"/>
                </a:solidFill>
                <a:latin typeface="Times New Roman" panose="02020603050405020304" charset="0"/>
                <a:cs typeface="Times New Roman" panose="02020603050405020304" charset="0"/>
              </a:rPr>
              <a:t> </a:t>
            </a:r>
            <a:r>
              <a:rPr lang="en-US" sz="900" dirty="0">
                <a:solidFill>
                  <a:prstClr val="black"/>
                </a:solidFill>
                <a:latin typeface="Times New Roman" panose="02020603050405020304" charset="0"/>
                <a:cs typeface="Times New Roman" panose="02020603050405020304" charset="0"/>
              </a:rPr>
              <a:t>«</a:t>
            </a:r>
            <a:r>
              <a:rPr lang="en-US" sz="900" dirty="0" err="1">
                <a:solidFill>
                  <a:prstClr val="black"/>
                </a:solidFill>
                <a:latin typeface="Times New Roman" panose="02020603050405020304" charset="0"/>
                <a:cs typeface="Times New Roman" panose="02020603050405020304" charset="0"/>
              </a:rPr>
              <a:t>Айгөлек</a:t>
            </a:r>
            <a:r>
              <a:rPr lang="en-US" sz="900" dirty="0" smtClean="0">
                <a:solidFill>
                  <a:prstClr val="black"/>
                </a:solidFill>
                <a:latin typeface="Times New Roman" panose="02020603050405020304" charset="0"/>
                <a:cs typeface="Times New Roman" panose="02020603050405020304" charset="0"/>
              </a:rPr>
              <a:t>»</a:t>
            </a:r>
            <a:r>
              <a:rPr lang="en-US" sz="900" dirty="0" smtClean="0">
                <a:solidFill>
                  <a:prstClr val="black"/>
                </a:solidFill>
                <a:latin typeface="Times New Roman" panose="02020603050405020304" charset="0"/>
                <a:cs typeface="Times New Roman" panose="02020603050405020304" charset="0"/>
              </a:rPr>
              <a:t> КМҚК</a:t>
            </a:r>
            <a:endParaRPr lang="en-US" sz="900" dirty="0">
              <a:solidFill>
                <a:prstClr val="black"/>
              </a:solidFill>
              <a:latin typeface="Times New Roman" panose="02020603050405020304" charset="0"/>
              <a:cs typeface="Times New Roman" panose="02020603050405020304" charset="0"/>
            </a:endParaRPr>
          </a:p>
        </p:txBody>
      </p:sp>
      <p:sp>
        <p:nvSpPr>
          <p:cNvPr id="77" name="Блок-схема: знак завершения 67"/>
          <p:cNvSpPr/>
          <p:nvPr/>
        </p:nvSpPr>
        <p:spPr>
          <a:xfrm>
            <a:off x="3151505" y="4729480"/>
            <a:ext cx="1393825" cy="311785"/>
          </a:xfrm>
          <a:prstGeom prst="flowChartTerminator">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a:glow rad="635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defRPr/>
            </a:pPr>
            <a:r>
              <a:rPr lang="en-US" sz="900" dirty="0" smtClean="0">
                <a:solidFill>
                  <a:prstClr val="black"/>
                </a:solidFill>
                <a:latin typeface="Times New Roman" panose="02020603050405020304" charset="0"/>
                <a:cs typeface="Times New Roman" panose="02020603050405020304" charset="0"/>
              </a:rPr>
              <a:t> </a:t>
            </a:r>
            <a:r>
              <a:rPr lang="en-US" sz="900" dirty="0">
                <a:solidFill>
                  <a:prstClr val="black"/>
                </a:solidFill>
                <a:latin typeface="Times New Roman" panose="02020603050405020304" charset="0"/>
                <a:cs typeface="Times New Roman" panose="02020603050405020304" charset="0"/>
              </a:rPr>
              <a:t>«</a:t>
            </a:r>
            <a:r>
              <a:rPr lang="en-US" sz="900" dirty="0" err="1">
                <a:solidFill>
                  <a:prstClr val="black"/>
                </a:solidFill>
                <a:latin typeface="Times New Roman" panose="02020603050405020304" charset="0"/>
                <a:cs typeface="Times New Roman" panose="02020603050405020304" charset="0"/>
              </a:rPr>
              <a:t>Ручеек</a:t>
            </a:r>
            <a:r>
              <a:rPr lang="en-US" sz="900" dirty="0" smtClean="0">
                <a:solidFill>
                  <a:prstClr val="black"/>
                </a:solidFill>
                <a:latin typeface="Times New Roman" panose="02020603050405020304" charset="0"/>
                <a:cs typeface="Times New Roman" panose="02020603050405020304" charset="0"/>
              </a:rPr>
              <a:t>»</a:t>
            </a:r>
            <a:r>
              <a:rPr lang="en-US" sz="900" dirty="0" smtClean="0">
                <a:solidFill>
                  <a:prstClr val="black"/>
                </a:solidFill>
                <a:latin typeface="Times New Roman" panose="02020603050405020304" charset="0"/>
                <a:cs typeface="Times New Roman" panose="02020603050405020304" charset="0"/>
              </a:rPr>
              <a:t> КМҚК</a:t>
            </a:r>
            <a:endParaRPr lang="en-US" sz="900" dirty="0">
              <a:solidFill>
                <a:prstClr val="black"/>
              </a:solidFill>
              <a:latin typeface="Times New Roman" panose="02020603050405020304" charset="0"/>
              <a:cs typeface="Times New Roman" panose="02020603050405020304" charset="0"/>
            </a:endParaRPr>
          </a:p>
        </p:txBody>
      </p:sp>
      <p:sp>
        <p:nvSpPr>
          <p:cNvPr id="78" name="Блок-схема: знак завершения 68"/>
          <p:cNvSpPr/>
          <p:nvPr/>
        </p:nvSpPr>
        <p:spPr>
          <a:xfrm>
            <a:off x="4648200" y="4705350"/>
            <a:ext cx="1393825" cy="319405"/>
          </a:xfrm>
          <a:prstGeom prst="flowChartTerminator">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a:glow rad="635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defRPr/>
            </a:pPr>
            <a:r>
              <a:rPr lang="en-US" sz="900" b="1" dirty="0" smtClean="0">
                <a:solidFill>
                  <a:prstClr val="black"/>
                </a:solidFill>
                <a:latin typeface="Times New Roman" panose="02020603050405020304" charset="0"/>
                <a:cs typeface="Times New Roman" panose="02020603050405020304" charset="0"/>
              </a:rPr>
              <a:t> </a:t>
            </a:r>
            <a:r>
              <a:rPr lang="en-US" sz="900" b="1" dirty="0">
                <a:solidFill>
                  <a:prstClr val="black"/>
                </a:solidFill>
                <a:latin typeface="Times New Roman" panose="02020603050405020304" charset="0"/>
                <a:cs typeface="Times New Roman" panose="02020603050405020304" charset="0"/>
              </a:rPr>
              <a:t>«</a:t>
            </a:r>
            <a:r>
              <a:rPr lang="en-US" sz="900" b="1" dirty="0" err="1">
                <a:solidFill>
                  <a:prstClr val="black"/>
                </a:solidFill>
                <a:latin typeface="Times New Roman" panose="02020603050405020304" charset="0"/>
                <a:cs typeface="Times New Roman" panose="02020603050405020304" charset="0"/>
              </a:rPr>
              <a:t>Інжу</a:t>
            </a:r>
            <a:r>
              <a:rPr lang="en-US" sz="900" b="1" dirty="0" smtClean="0">
                <a:solidFill>
                  <a:prstClr val="black"/>
                </a:solidFill>
                <a:latin typeface="Times New Roman" panose="02020603050405020304" charset="0"/>
                <a:cs typeface="Times New Roman" panose="02020603050405020304" charset="0"/>
              </a:rPr>
              <a:t>»</a:t>
            </a:r>
            <a:r>
              <a:rPr lang="en-US" sz="900" b="1" dirty="0" smtClean="0">
                <a:solidFill>
                  <a:prstClr val="black"/>
                </a:solidFill>
                <a:latin typeface="Times New Roman" panose="02020603050405020304" charset="0"/>
                <a:cs typeface="Times New Roman" panose="02020603050405020304" charset="0"/>
              </a:rPr>
              <a:t> ш/о</a:t>
            </a:r>
            <a:endParaRPr lang="en-US" sz="900" b="1" dirty="0">
              <a:solidFill>
                <a:prstClr val="black"/>
              </a:solidFill>
              <a:latin typeface="Times New Roman" panose="02020603050405020304" charset="0"/>
              <a:cs typeface="Times New Roman" panose="02020603050405020304" charset="0"/>
            </a:endParaRPr>
          </a:p>
        </p:txBody>
      </p:sp>
      <p:sp>
        <p:nvSpPr>
          <p:cNvPr id="79" name="Двойная стрелка вверх/вниз 45"/>
          <p:cNvSpPr/>
          <p:nvPr/>
        </p:nvSpPr>
        <p:spPr>
          <a:xfrm>
            <a:off x="914400" y="3240405"/>
            <a:ext cx="83820" cy="300990"/>
          </a:xfrm>
          <a:prstGeom prst="upDownArrow">
            <a:avLst/>
          </a:prstGeom>
          <a:gradFill>
            <a:gsLst>
              <a:gs pos="53576">
                <a:srgbClr val="C7DDF1"/>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350">
              <a:solidFill>
                <a:prstClr val="black"/>
              </a:solidFill>
              <a:latin typeface="Times New Roman" panose="02020603050405020304" charset="0"/>
              <a:cs typeface="Times New Roman" panose="02020603050405020304" charset="0"/>
            </a:endParaRPr>
          </a:p>
        </p:txBody>
      </p:sp>
      <p:pic>
        <p:nvPicPr>
          <p:cNvPr id="14" name="Изображение 13" descr="балакай"/>
          <p:cNvPicPr>
            <a:picLocks noChangeAspect="1"/>
          </p:cNvPicPr>
          <p:nvPr/>
        </p:nvPicPr>
        <p:blipFill>
          <a:blip r:embed="rId5"/>
          <a:stretch>
            <a:fillRect/>
          </a:stretch>
        </p:blipFill>
        <p:spPr>
          <a:xfrm>
            <a:off x="304800" y="2647950"/>
            <a:ext cx="219075" cy="356870"/>
          </a:xfrm>
          <a:prstGeom prst="rect">
            <a:avLst/>
          </a:prstGeom>
        </p:spPr>
      </p:pic>
      <p:sp>
        <p:nvSpPr>
          <p:cNvPr id="81" name="TextBox 50"/>
          <p:cNvSpPr txBox="1"/>
          <p:nvPr/>
        </p:nvSpPr>
        <p:spPr>
          <a:xfrm>
            <a:off x="5740400" y="2859405"/>
            <a:ext cx="3470910" cy="461665"/>
          </a:xfrm>
          <a:prstGeom prst="rect">
            <a:avLst/>
          </a:prstGeom>
          <a:noFill/>
        </p:spPr>
        <p:txBody>
          <a:bodyPr wrap="square" rtlCol="0">
            <a:spAutoFit/>
          </a:bodyPr>
          <a:lstStyle/>
          <a:p>
            <a:pPr algn="ctr">
              <a:defRPr/>
            </a:pPr>
            <a:r>
              <a:rPr lang="en-US" sz="1200" b="1" dirty="0" smtClean="0">
                <a:solidFill>
                  <a:srgbClr val="C00000"/>
                </a:solidFill>
                <a:latin typeface="Times New Roman" panose="02020603050405020304" charset="0"/>
                <a:cs typeface="Times New Roman" panose="02020603050405020304" charset="0"/>
              </a:rPr>
              <a:t>Оңтайлы жұмыс режиміне ауысатындар </a:t>
            </a:r>
            <a:r>
              <a:rPr lang="ru-RU" sz="1200" b="1" dirty="0" smtClean="0">
                <a:solidFill>
                  <a:srgbClr val="C00000"/>
                </a:solidFill>
                <a:latin typeface="Times New Roman" panose="02020603050405020304" charset="0"/>
                <a:cs typeface="Times New Roman" panose="02020603050405020304" charset="0"/>
              </a:rPr>
              <a:t>– </a:t>
            </a:r>
            <a:endParaRPr lang="ru-RU" sz="1200" b="1" dirty="0" smtClean="0">
              <a:solidFill>
                <a:srgbClr val="C00000"/>
              </a:solidFill>
              <a:latin typeface="Times New Roman" panose="02020603050405020304" charset="0"/>
              <a:cs typeface="Times New Roman" panose="02020603050405020304" charset="0"/>
            </a:endParaRPr>
          </a:p>
          <a:p>
            <a:pPr algn="ctr">
              <a:defRPr/>
            </a:pPr>
            <a:r>
              <a:rPr lang="ru-RU" sz="1200" b="1" dirty="0" smtClean="0">
                <a:solidFill>
                  <a:srgbClr val="C00000"/>
                </a:solidFill>
                <a:latin typeface="Times New Roman" panose="02020603050405020304" charset="0"/>
                <a:cs typeface="Times New Roman" panose="02020603050405020304" charset="0"/>
              </a:rPr>
              <a:t>6 МДҰ</a:t>
            </a:r>
            <a:endParaRPr lang="ru-RU" sz="1200" b="1" dirty="0">
              <a:solidFill>
                <a:srgbClr val="C00000"/>
              </a:solidFill>
              <a:latin typeface="Times New Roman" panose="02020603050405020304" charset="0"/>
              <a:cs typeface="Times New Roman" panose="02020603050405020304" charset="0"/>
            </a:endParaRPr>
          </a:p>
        </p:txBody>
      </p:sp>
      <p:graphicFrame>
        <p:nvGraphicFramePr>
          <p:cNvPr id="82" name="Таблица 81"/>
          <p:cNvGraphicFramePr>
            <a:graphicFrameLocks noGrp="1"/>
          </p:cNvGraphicFramePr>
          <p:nvPr>
            <p:custDataLst>
              <p:tags r:id="rId6"/>
            </p:custDataLst>
          </p:nvPr>
        </p:nvGraphicFramePr>
        <p:xfrm>
          <a:off x="6553200" y="3342640"/>
          <a:ext cx="1107440" cy="777875"/>
        </p:xfrm>
        <a:graphic>
          <a:graphicData uri="http://schemas.openxmlformats.org/drawingml/2006/table">
            <a:tbl>
              <a:tblPr firstRow="1" bandRow="1">
                <a:tableStyleId>{22838BEF-8BB2-4498-84A7-C5851F593DF1}</a:tableStyleId>
              </a:tblPr>
              <a:tblGrid>
                <a:gridCol w="1107440"/>
              </a:tblGrid>
              <a:tr h="40259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000" b="0" kern="1200" dirty="0" smtClean="0">
                          <a:solidFill>
                            <a:schemeClr val="dk1"/>
                          </a:solidFill>
                          <a:effectLst/>
                          <a:latin typeface="Times New Roman" panose="02020603050405020304" charset="0"/>
                          <a:ea typeface="+mn-ea"/>
                          <a:cs typeface="Times New Roman" panose="02020603050405020304" charset="0"/>
                        </a:rPr>
                        <a:t>« </a:t>
                      </a:r>
                      <a:r>
                        <a:rPr lang="en-US" sz="1000" b="0" kern="1200" dirty="0" err="1">
                          <a:solidFill>
                            <a:schemeClr val="dk1"/>
                          </a:solidFill>
                          <a:effectLst/>
                          <a:latin typeface="Times New Roman" panose="02020603050405020304" charset="0"/>
                          <a:ea typeface="+mn-ea"/>
                          <a:cs typeface="Times New Roman" panose="02020603050405020304" charset="0"/>
                        </a:rPr>
                        <a:t>Айсулу</a:t>
                      </a:r>
                      <a:r>
                        <a:rPr lang="en-US" sz="1000" b="0" kern="1200" dirty="0" smtClean="0">
                          <a:solidFill>
                            <a:schemeClr val="dk1"/>
                          </a:solidFill>
                          <a:effectLst/>
                          <a:latin typeface="Times New Roman" panose="02020603050405020304" charset="0"/>
                          <a:ea typeface="+mn-ea"/>
                          <a:cs typeface="Times New Roman" panose="02020603050405020304" charset="0"/>
                        </a:rPr>
                        <a:t>»</a:t>
                      </a:r>
                      <a:r>
                        <a:rPr lang="en-US" sz="1000" b="0" kern="1200" dirty="0" smtClean="0">
                          <a:solidFill>
                            <a:schemeClr val="dk1"/>
                          </a:solidFill>
                          <a:effectLst/>
                          <a:latin typeface="Times New Roman" panose="02020603050405020304" charset="0"/>
                          <a:ea typeface="+mn-ea"/>
                          <a:cs typeface="Times New Roman" panose="02020603050405020304" charset="0"/>
                        </a:rPr>
                        <a:t> </a:t>
                      </a:r>
                      <a:r>
                        <a:rPr kumimoji="0" lang="en-US" sz="900" b="0" i="0" u="none" strike="noStrike" kern="1200" cap="none" spc="0" normalizeH="0" baseline="0" noProof="0" dirty="0" smtClean="0">
                          <a:ln>
                            <a:noFill/>
                          </a:ln>
                          <a:solidFill>
                            <a:prstClr val="black"/>
                          </a:solidFill>
                          <a:effectLst/>
                          <a:uLnTx/>
                          <a:uFillTx/>
                          <a:latin typeface="Times New Roman" panose="02020603050405020304" charset="0"/>
                          <a:ea typeface="+mn-ea"/>
                          <a:cs typeface="Times New Roman" panose="02020603050405020304" charset="0"/>
                        </a:rPr>
                        <a:t>КМҚК</a:t>
                      </a:r>
                      <a:endParaRPr kumimoji="0" lang="en-US" sz="900" b="0" i="0" u="none" strike="noStrike" kern="1200" cap="none" spc="0" normalizeH="0" baseline="0" noProof="0" dirty="0" smtClean="0">
                        <a:ln>
                          <a:noFill/>
                        </a:ln>
                        <a:solidFill>
                          <a:prstClr val="black"/>
                        </a:solidFill>
                        <a:effectLst/>
                        <a:uLnTx/>
                        <a:uFillTx/>
                        <a:latin typeface="Times New Roman" panose="02020603050405020304" charset="0"/>
                        <a:ea typeface="+mn-ea"/>
                        <a:cs typeface="Times New Roman" panose="02020603050405020304" charset="0"/>
                      </a:endParaRPr>
                    </a:p>
                    <a:p>
                      <a:endParaRPr lang="en-US" sz="1000" b="0" kern="1200" dirty="0">
                        <a:solidFill>
                          <a:schemeClr val="dk1"/>
                        </a:solidFill>
                        <a:effectLst/>
                        <a:latin typeface="Times New Roman" panose="02020603050405020304" charset="0"/>
                        <a:ea typeface="+mn-ea"/>
                        <a:cs typeface="Times New Roman" panose="02020603050405020304" charset="0"/>
                      </a:endParaRPr>
                    </a:p>
                  </a:txBody>
                  <a:tcPr marL="68580" marR="68580" marT="34290" marB="34290" anchor="ctr">
                    <a:solidFill>
                      <a:schemeClr val="accent1">
                        <a:lumMod val="40000"/>
                        <a:lumOff val="60000"/>
                      </a:schemeClr>
                    </a:solidFill>
                  </a:tcPr>
                </a:tc>
              </a:tr>
              <a:tr h="375285">
                <a:tc>
                  <a:txBody>
                    <a:bodyPr/>
                    <a:lstStyle/>
                    <a:p>
                      <a:r>
                        <a:rPr lang="en-US" sz="1000" b="1" kern="1200" dirty="0" smtClean="0">
                          <a:solidFill>
                            <a:schemeClr val="dk1"/>
                          </a:solidFill>
                          <a:effectLst/>
                          <a:latin typeface="Times New Roman" panose="02020603050405020304" charset="0"/>
                          <a:ea typeface="+mn-ea"/>
                          <a:cs typeface="Times New Roman" panose="02020603050405020304" charset="0"/>
                        </a:rPr>
                        <a:t> </a:t>
                      </a:r>
                      <a:r>
                        <a:rPr lang="en-US" sz="1000" b="1" kern="1200" dirty="0">
                          <a:solidFill>
                            <a:schemeClr val="dk1"/>
                          </a:solidFill>
                          <a:effectLst/>
                          <a:latin typeface="Times New Roman" panose="02020603050405020304" charset="0"/>
                          <a:ea typeface="+mn-ea"/>
                          <a:cs typeface="Times New Roman" panose="02020603050405020304" charset="0"/>
                        </a:rPr>
                        <a:t>«</a:t>
                      </a:r>
                      <a:r>
                        <a:rPr lang="en-US" sz="1000" b="1" kern="1200" dirty="0" err="1">
                          <a:solidFill>
                            <a:schemeClr val="dk1"/>
                          </a:solidFill>
                          <a:effectLst/>
                          <a:latin typeface="Times New Roman" panose="02020603050405020304" charset="0"/>
                          <a:ea typeface="+mn-ea"/>
                          <a:cs typeface="Times New Roman" panose="02020603050405020304" charset="0"/>
                        </a:rPr>
                        <a:t>Айбөбек</a:t>
                      </a:r>
                      <a:r>
                        <a:rPr lang="en-US" sz="1000" b="1" kern="1200" dirty="0" smtClean="0">
                          <a:solidFill>
                            <a:schemeClr val="dk1"/>
                          </a:solidFill>
                          <a:effectLst/>
                          <a:latin typeface="Times New Roman" panose="02020603050405020304" charset="0"/>
                          <a:ea typeface="+mn-ea"/>
                          <a:cs typeface="Times New Roman" panose="02020603050405020304" charset="0"/>
                        </a:rPr>
                        <a:t>»</a:t>
                      </a:r>
                      <a:r>
                        <a:rPr lang="en-US" sz="1000" b="1" kern="1200" dirty="0" smtClean="0">
                          <a:solidFill>
                            <a:schemeClr val="dk1"/>
                          </a:solidFill>
                          <a:effectLst/>
                          <a:latin typeface="Times New Roman" panose="02020603050405020304" charset="0"/>
                          <a:ea typeface="+mn-ea"/>
                          <a:cs typeface="Times New Roman" panose="02020603050405020304" charset="0"/>
                        </a:rPr>
                        <a:t> ш/о</a:t>
                      </a:r>
                      <a:endParaRPr lang="en-US" sz="1000" b="1" kern="1200" dirty="0">
                        <a:solidFill>
                          <a:schemeClr val="dk1"/>
                        </a:solidFill>
                        <a:effectLst/>
                        <a:latin typeface="Times New Roman" panose="02020603050405020304" charset="0"/>
                        <a:ea typeface="+mn-ea"/>
                        <a:cs typeface="Times New Roman" panose="02020603050405020304" charset="0"/>
                      </a:endParaRPr>
                    </a:p>
                  </a:txBody>
                  <a:tcPr marL="68580" marR="68580" marT="34290" marB="34290" anchor="ctr">
                    <a:solidFill>
                      <a:schemeClr val="accent1">
                        <a:lumMod val="40000"/>
                        <a:lumOff val="60000"/>
                      </a:schemeClr>
                    </a:solidFill>
                  </a:tcPr>
                </a:tc>
              </a:tr>
            </a:tbl>
          </a:graphicData>
        </a:graphic>
      </p:graphicFrame>
      <p:graphicFrame>
        <p:nvGraphicFramePr>
          <p:cNvPr id="83" name="Таблица 82"/>
          <p:cNvGraphicFramePr>
            <a:graphicFrameLocks noGrp="1"/>
          </p:cNvGraphicFramePr>
          <p:nvPr>
            <p:custDataLst>
              <p:tags r:id="rId7"/>
            </p:custDataLst>
          </p:nvPr>
        </p:nvGraphicFramePr>
        <p:xfrm>
          <a:off x="7848600" y="3340100"/>
          <a:ext cx="1146175" cy="801370"/>
        </p:xfrm>
        <a:graphic>
          <a:graphicData uri="http://schemas.openxmlformats.org/drawingml/2006/table">
            <a:tbl>
              <a:tblPr firstRow="1" bandRow="1">
                <a:tableStyleId>{22838BEF-8BB2-4498-84A7-C5851F593DF1}</a:tableStyleId>
              </a:tblPr>
              <a:tblGrid>
                <a:gridCol w="1146175"/>
              </a:tblGrid>
              <a:tr h="4089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900" b="0" dirty="0">
                          <a:solidFill>
                            <a:prstClr val="black"/>
                          </a:solidFill>
                          <a:latin typeface="Times New Roman" panose="02020603050405020304" charset="0"/>
                          <a:cs typeface="Times New Roman" panose="02020603050405020304" charset="0"/>
                        </a:rPr>
                        <a:t> </a:t>
                      </a:r>
                      <a:r>
                        <a:rPr lang="en-US" sz="900" b="0" dirty="0" smtClean="0">
                          <a:solidFill>
                            <a:prstClr val="black"/>
                          </a:solidFill>
                          <a:latin typeface="Times New Roman" panose="02020603050405020304" charset="0"/>
                          <a:cs typeface="Times New Roman" panose="02020603050405020304" charset="0"/>
                        </a:rPr>
                        <a:t>«</a:t>
                      </a:r>
                      <a:r>
                        <a:rPr lang="en-US" sz="900" b="0" dirty="0" err="1" smtClean="0">
                          <a:solidFill>
                            <a:prstClr val="black"/>
                          </a:solidFill>
                          <a:latin typeface="Times New Roman" panose="02020603050405020304" charset="0"/>
                          <a:cs typeface="Times New Roman" panose="02020603050405020304" charset="0"/>
                        </a:rPr>
                        <a:t>Акнур</a:t>
                      </a:r>
                      <a:r>
                        <a:rPr lang="en-US" sz="900" b="0" dirty="0" smtClean="0">
                          <a:solidFill>
                            <a:prstClr val="black"/>
                          </a:solidFill>
                          <a:latin typeface="Times New Roman" panose="02020603050405020304" charset="0"/>
                          <a:cs typeface="Times New Roman" panose="02020603050405020304" charset="0"/>
                        </a:rPr>
                        <a:t>»</a:t>
                      </a:r>
                      <a:r>
                        <a:rPr lang="en-US" sz="900" b="0" baseline="0" dirty="0" smtClean="0">
                          <a:solidFill>
                            <a:prstClr val="black"/>
                          </a:solidFill>
                          <a:latin typeface="Times New Roman" panose="02020603050405020304" charset="0"/>
                          <a:cs typeface="Times New Roman" panose="02020603050405020304" charset="0"/>
                        </a:rPr>
                        <a:t> ЖММ</a:t>
                      </a:r>
                      <a:endParaRPr lang="en-US" sz="900" b="0" dirty="0">
                        <a:solidFill>
                          <a:prstClr val="black"/>
                        </a:solidFill>
                        <a:latin typeface="Times New Roman" panose="02020603050405020304" charset="0"/>
                        <a:cs typeface="Times New Roman" panose="02020603050405020304" charset="0"/>
                      </a:endParaRPr>
                    </a:p>
                  </a:txBody>
                  <a:tcPr marL="68580" marR="68580" marT="34290" marB="34290" anchor="ctr">
                    <a:solidFill>
                      <a:schemeClr val="accent1">
                        <a:lumMod val="40000"/>
                        <a:lumOff val="60000"/>
                      </a:schemeClr>
                    </a:solidFill>
                  </a:tcPr>
                </a:tc>
              </a:tr>
              <a:tr h="392430">
                <a:tc>
                  <a:txBody>
                    <a:bodyPr/>
                    <a:lstStyle/>
                    <a:p>
                      <a:pPr lvl="0"/>
                      <a:r>
                        <a:rPr lang="en-US" sz="900" b="0" kern="1200" dirty="0" smtClean="0">
                          <a:solidFill>
                            <a:schemeClr val="dk1"/>
                          </a:solidFill>
                          <a:effectLst/>
                          <a:latin typeface="Times New Roman" panose="02020603050405020304" charset="0"/>
                          <a:ea typeface="+mn-ea"/>
                          <a:cs typeface="Times New Roman" panose="02020603050405020304" charset="0"/>
                        </a:rPr>
                        <a:t>«</a:t>
                      </a:r>
                      <a:r>
                        <a:rPr lang="en-US" sz="900" b="0" kern="1200" dirty="0">
                          <a:solidFill>
                            <a:schemeClr val="dk1"/>
                          </a:solidFill>
                          <a:effectLst/>
                          <a:latin typeface="Times New Roman" panose="02020603050405020304" charset="0"/>
                          <a:ea typeface="+mn-ea"/>
                          <a:cs typeface="Times New Roman" panose="02020603050405020304" charset="0"/>
                        </a:rPr>
                        <a:t>Алтын </a:t>
                      </a:r>
                      <a:r>
                        <a:rPr lang="en-US" sz="900" b="0" kern="1200" dirty="0" err="1">
                          <a:solidFill>
                            <a:schemeClr val="dk1"/>
                          </a:solidFill>
                          <a:effectLst/>
                          <a:latin typeface="Times New Roman" panose="02020603050405020304" charset="0"/>
                          <a:ea typeface="+mn-ea"/>
                          <a:cs typeface="Times New Roman" panose="02020603050405020304" charset="0"/>
                        </a:rPr>
                        <a:t>сақа</a:t>
                      </a:r>
                      <a:r>
                        <a:rPr lang="en-US" sz="900" b="0" kern="1200" dirty="0" smtClean="0">
                          <a:solidFill>
                            <a:schemeClr val="dk1"/>
                          </a:solidFill>
                          <a:effectLst/>
                          <a:latin typeface="Times New Roman" panose="02020603050405020304" charset="0"/>
                          <a:ea typeface="+mn-ea"/>
                          <a:cs typeface="Times New Roman" panose="02020603050405020304" charset="0"/>
                        </a:rPr>
                        <a:t>»</a:t>
                      </a:r>
                      <a:r>
                        <a:rPr lang="en-US" sz="900" b="0" kern="1200" dirty="0" smtClean="0">
                          <a:solidFill>
                            <a:schemeClr val="dk1"/>
                          </a:solidFill>
                          <a:effectLst/>
                          <a:latin typeface="Times New Roman" panose="02020603050405020304" charset="0"/>
                          <a:ea typeface="+mn-ea"/>
                          <a:cs typeface="Times New Roman" panose="02020603050405020304" charset="0"/>
                        </a:rPr>
                        <a:t> ЖММ</a:t>
                      </a:r>
                      <a:endParaRPr lang="en-US" sz="900" b="0" kern="1200" dirty="0">
                        <a:solidFill>
                          <a:schemeClr val="dk1"/>
                        </a:solidFill>
                        <a:effectLst/>
                        <a:latin typeface="Times New Roman" panose="02020603050405020304" charset="0"/>
                        <a:ea typeface="+mn-ea"/>
                        <a:cs typeface="Times New Roman" panose="02020603050405020304" charset="0"/>
                      </a:endParaRPr>
                    </a:p>
                  </a:txBody>
                  <a:tcPr marL="68580" marR="68580" marT="34290" marB="34290" anchor="ctr">
                    <a:solidFill>
                      <a:schemeClr val="accent1">
                        <a:lumMod val="40000"/>
                        <a:lumOff val="60000"/>
                      </a:schemeClr>
                    </a:solidFill>
                  </a:tcPr>
                </a:tc>
              </a:tr>
            </a:tbl>
          </a:graphicData>
        </a:graphic>
      </p:graphicFrame>
      <p:graphicFrame>
        <p:nvGraphicFramePr>
          <p:cNvPr id="84" name="Таблица 83"/>
          <p:cNvGraphicFramePr>
            <a:graphicFrameLocks noGrp="1"/>
          </p:cNvGraphicFramePr>
          <p:nvPr>
            <p:custDataLst>
              <p:tags r:id="rId8"/>
            </p:custDataLst>
          </p:nvPr>
        </p:nvGraphicFramePr>
        <p:xfrm>
          <a:off x="6580505" y="4143375"/>
          <a:ext cx="1080135" cy="899795"/>
        </p:xfrm>
        <a:graphic>
          <a:graphicData uri="http://schemas.openxmlformats.org/drawingml/2006/table">
            <a:tbl>
              <a:tblPr firstRow="1" bandRow="1">
                <a:tableStyleId>{22838BEF-8BB2-4498-84A7-C5851F593DF1}</a:tableStyleId>
              </a:tblPr>
              <a:tblGrid>
                <a:gridCol w="1080135"/>
              </a:tblGrid>
              <a:tr h="393065">
                <a:tc>
                  <a:txBody>
                    <a:bodyPr/>
                    <a:lstStyle/>
                    <a:p>
                      <a:pPr lvl="0"/>
                      <a:r>
                        <a:rPr lang="en-US" sz="1000" b="1" kern="1200" dirty="0" smtClean="0">
                          <a:solidFill>
                            <a:schemeClr val="dk1"/>
                          </a:solidFill>
                          <a:effectLst/>
                          <a:latin typeface="Times New Roman" panose="02020603050405020304" charset="0"/>
                          <a:ea typeface="+mn-ea"/>
                          <a:cs typeface="Times New Roman" panose="02020603050405020304" charset="0"/>
                        </a:rPr>
                        <a:t> «</a:t>
                      </a:r>
                      <a:r>
                        <a:rPr lang="en-US" sz="1000" b="1" kern="1200" dirty="0" err="1">
                          <a:solidFill>
                            <a:schemeClr val="dk1"/>
                          </a:solidFill>
                          <a:effectLst/>
                          <a:latin typeface="Times New Roman" panose="02020603050405020304" charset="0"/>
                          <a:ea typeface="+mn-ea"/>
                          <a:cs typeface="Times New Roman" panose="02020603050405020304" charset="0"/>
                        </a:rPr>
                        <a:t>Таңшуак</a:t>
                      </a:r>
                      <a:r>
                        <a:rPr lang="en-US" sz="1000" b="1" kern="1200" dirty="0" smtClean="0">
                          <a:solidFill>
                            <a:schemeClr val="dk1"/>
                          </a:solidFill>
                          <a:effectLst/>
                          <a:latin typeface="Times New Roman" panose="02020603050405020304" charset="0"/>
                          <a:ea typeface="+mn-ea"/>
                          <a:cs typeface="Times New Roman" panose="02020603050405020304" charset="0"/>
                        </a:rPr>
                        <a:t>»</a:t>
                      </a:r>
                      <a:r>
                        <a:rPr lang="en-US" sz="1000" b="1" kern="1200" dirty="0" smtClean="0">
                          <a:solidFill>
                            <a:schemeClr val="dk1"/>
                          </a:solidFill>
                          <a:effectLst/>
                          <a:latin typeface="Times New Roman" panose="02020603050405020304" charset="0"/>
                          <a:ea typeface="+mn-ea"/>
                          <a:cs typeface="Times New Roman" panose="02020603050405020304" charset="0"/>
                        </a:rPr>
                        <a:t> ш/о</a:t>
                      </a:r>
                      <a:endParaRPr lang="en-US" sz="1000" b="1" kern="1200" dirty="0">
                        <a:solidFill>
                          <a:schemeClr val="dk1"/>
                        </a:solidFill>
                        <a:effectLst/>
                        <a:latin typeface="Times New Roman" panose="02020603050405020304" charset="0"/>
                        <a:ea typeface="+mn-ea"/>
                        <a:cs typeface="Times New Roman" panose="02020603050405020304" charset="0"/>
                      </a:endParaRPr>
                    </a:p>
                  </a:txBody>
                  <a:tcPr marL="68580" marR="68580" marT="34290" marB="34290" anchor="ctr">
                    <a:solidFill>
                      <a:schemeClr val="accent1">
                        <a:lumMod val="40000"/>
                        <a:lumOff val="60000"/>
                      </a:schemeClr>
                    </a:solidFill>
                  </a:tcPr>
                </a:tc>
              </a:tr>
              <a:tr h="50673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000" b="0" dirty="0" smtClean="0">
                          <a:solidFill>
                            <a:prstClr val="black"/>
                          </a:solidFill>
                          <a:latin typeface="Times New Roman" panose="02020603050405020304" charset="0"/>
                          <a:cs typeface="Times New Roman" panose="02020603050405020304" charset="0"/>
                        </a:rPr>
                        <a:t>  «</a:t>
                      </a:r>
                      <a:r>
                        <a:rPr lang="en-US" sz="1000" b="0" dirty="0" err="1">
                          <a:solidFill>
                            <a:prstClr val="black"/>
                          </a:solidFill>
                          <a:latin typeface="Times New Roman" panose="02020603050405020304" charset="0"/>
                          <a:cs typeface="Times New Roman" panose="02020603050405020304" charset="0"/>
                        </a:rPr>
                        <a:t>Балдырған</a:t>
                      </a:r>
                      <a:r>
                        <a:rPr lang="en-US" sz="1000" b="0" dirty="0" smtClean="0">
                          <a:solidFill>
                            <a:prstClr val="black"/>
                          </a:solidFill>
                          <a:latin typeface="Times New Roman" panose="02020603050405020304" charset="0"/>
                          <a:cs typeface="Times New Roman" panose="02020603050405020304" charset="0"/>
                        </a:rPr>
                        <a:t>»</a:t>
                      </a:r>
                      <a:r>
                        <a:rPr lang="en-US" sz="1000" b="0" baseline="0" dirty="0" smtClean="0">
                          <a:solidFill>
                            <a:prstClr val="black"/>
                          </a:solidFill>
                          <a:latin typeface="Times New Roman" panose="02020603050405020304" charset="0"/>
                          <a:cs typeface="Times New Roman" panose="02020603050405020304" charset="0"/>
                        </a:rPr>
                        <a:t> КМҚК</a:t>
                      </a:r>
                      <a:endParaRPr lang="en-US" sz="1000" b="0" kern="1200" dirty="0">
                        <a:solidFill>
                          <a:prstClr val="black"/>
                        </a:solidFill>
                        <a:effectLst/>
                        <a:latin typeface="Times New Roman" panose="02020603050405020304" charset="0"/>
                        <a:ea typeface="+mn-ea"/>
                        <a:cs typeface="Times New Roman" panose="02020603050405020304" charset="0"/>
                      </a:endParaRPr>
                    </a:p>
                  </a:txBody>
                  <a:tcPr marL="68580" marR="68580" marT="34290" marB="34290" anchor="ctr">
                    <a:solidFill>
                      <a:schemeClr val="accent1">
                        <a:lumMod val="40000"/>
                        <a:lumOff val="60000"/>
                      </a:schemeClr>
                    </a:solidFill>
                  </a:tcPr>
                </a:tc>
              </a:tr>
            </a:tbl>
          </a:graphicData>
        </a:graphic>
      </p:graphicFrame>
      <p:pic>
        <p:nvPicPr>
          <p:cNvPr id="86" name="Изображение 85" descr="План центра компетенций Балақай г.Балхаш (1)_page-0001"/>
          <p:cNvPicPr>
            <a:picLocks noChangeAspect="1"/>
          </p:cNvPicPr>
          <p:nvPr/>
        </p:nvPicPr>
        <p:blipFill>
          <a:blip r:embed="rId9"/>
          <a:stretch>
            <a:fillRect/>
          </a:stretch>
        </p:blipFill>
        <p:spPr>
          <a:xfrm>
            <a:off x="5847434" y="1028493"/>
            <a:ext cx="1262380" cy="1466850"/>
          </a:xfrm>
          <a:prstGeom prst="rect">
            <a:avLst/>
          </a:prstGeom>
        </p:spPr>
      </p:pic>
      <p:pic>
        <p:nvPicPr>
          <p:cNvPr id="87" name="Изображение 86" descr="План центра компетенций Балақай г.Балхаш (1)_page-0002"/>
          <p:cNvPicPr>
            <a:picLocks noChangeAspect="1"/>
          </p:cNvPicPr>
          <p:nvPr/>
        </p:nvPicPr>
        <p:blipFill>
          <a:blip r:embed="rId10"/>
          <a:srcRect l="14811" t="5556" r="9394" b="12926"/>
          <a:stretch>
            <a:fillRect/>
          </a:stretch>
        </p:blipFill>
        <p:spPr>
          <a:xfrm>
            <a:off x="7216139" y="1140253"/>
            <a:ext cx="892175" cy="1243330"/>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TABLE_ENDDRAG_ORIGIN_RECT" val="287*195"/>
  <p:tag name="TABLE_ENDDRAG_RECT" val="34*136*287*195"/>
</p:tagLst>
</file>

<file path=ppt/tags/tag2.xml><?xml version="1.0" encoding="utf-8"?>
<p:tagLst xmlns:p="http://schemas.openxmlformats.org/presentationml/2006/main">
  <p:tag name="TABLE_ENDDRAG_ORIGIN_RECT" val="87*61"/>
  <p:tag name="TABLE_ENDDRAG_RECT" val="516*263*87*61"/>
</p:tagLst>
</file>

<file path=ppt/tags/tag3.xml><?xml version="1.0" encoding="utf-8"?>
<p:tagLst xmlns:p="http://schemas.openxmlformats.org/presentationml/2006/main">
  <p:tag name="TABLE_ENDDRAG_ORIGIN_RECT" val="90*63"/>
  <p:tag name="TABLE_ENDDRAG_RECT" val="618*263*90*63"/>
</p:tagLst>
</file>

<file path=ppt/tags/tag4.xml><?xml version="1.0" encoding="utf-8"?>
<p:tagLst xmlns:p="http://schemas.openxmlformats.org/presentationml/2006/main">
  <p:tag name="TABLE_ENDDRAG_ORIGIN_RECT" val="74*70"/>
  <p:tag name="TABLE_ENDDRAG_RECT" val="528*326*74*70"/>
</p:tagLst>
</file>

<file path=ppt/theme/theme1.xml><?xml version="1.0" encoding="utf-8"?>
<a:theme xmlns:a="http://schemas.openxmlformats.org/drawingml/2006/main" name="Communications and Dialogues">
  <a:themeElements>
    <a:clrScheme name="Communications and Dialogu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Communications and Dialogu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Communications and Dialogu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mmunications and Dialogu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mmunications and Dialogu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mmunications and Dialogu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mmunications and Dialogu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mmunications and Dialogu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mmunications and Dialogu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mmunications and Dialogu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mmunications and Dialogu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mmunications and Dialogu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mmunications and Dialogu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mmunications and Dialogu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mmunications and Dialogu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mmunications and Dialogues">
  <a:themeElements>
    <a:clrScheme name="Communications and Dialogu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Communications and Dialogu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Communications and Dialogu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mmunications and Dialogu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mmunications and Dialogu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mmunications and Dialogu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mmunications and Dialogu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mmunications and Dialogu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mmunications and Dialogu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mmunications and Dialogu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mmunications and Dialogu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mmunications and Dialogu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mmunications and Dialogu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mmunications and Dialogu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mmunications and Dialogu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ommunications and Dialogues">
  <a:themeElements>
    <a:clrScheme name="Communications and Dialogu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Communications and Dialogu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Communications and Dialogu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mmunications and Dialogu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mmunications and Dialogu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mmunications and Dialogu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mmunications and Dialogu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mmunications and Dialogu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mmunications and Dialogu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mmunications and Dialogu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mmunications and Dialogu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mmunications and Dialogu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mmunications and Dialogu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mmunications and Dialogu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mmunications and Dialogu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4398</Words>
  <Application>WPS Presentation</Application>
  <PresentationFormat>Экран (16:9)</PresentationFormat>
  <Paragraphs>309</Paragraphs>
  <Slides>11</Slides>
  <Notes>1</Notes>
  <HiddenSlides>0</HiddenSlides>
  <MMClips>0</MMClips>
  <ScaleCrop>false</ScaleCrop>
  <HeadingPairs>
    <vt:vector size="6" baseType="variant">
      <vt:variant>
        <vt:lpstr>已用的字体</vt:lpstr>
      </vt:variant>
      <vt:variant>
        <vt:i4>23</vt:i4>
      </vt:variant>
      <vt:variant>
        <vt:lpstr>主题</vt:lpstr>
      </vt:variant>
      <vt:variant>
        <vt:i4>3</vt:i4>
      </vt:variant>
      <vt:variant>
        <vt:lpstr>幻灯片标题</vt:lpstr>
      </vt:variant>
      <vt:variant>
        <vt:i4>11</vt:i4>
      </vt:variant>
    </vt:vector>
  </HeadingPairs>
  <TitlesOfParts>
    <vt:vector size="37" baseType="lpstr">
      <vt:lpstr>Arial</vt:lpstr>
      <vt:lpstr>SimSun</vt:lpstr>
      <vt:lpstr>Wingdings</vt:lpstr>
      <vt:lpstr>Times New Roman</vt:lpstr>
      <vt:lpstr>Roboto</vt:lpstr>
      <vt:lpstr>Ubuntu</vt:lpstr>
      <vt:lpstr>Segoe Print</vt:lpstr>
      <vt:lpstr>Microsoft Tai Le</vt:lpstr>
      <vt:lpstr>Arial</vt:lpstr>
      <vt:lpstr>Georgia</vt:lpstr>
      <vt:lpstr>Cambria Math</vt:lpstr>
      <vt:lpstr>Microsoft Sans Serif</vt:lpstr>
      <vt:lpstr>Calibri</vt:lpstr>
      <vt:lpstr>Trebuchet MS</vt:lpstr>
      <vt:lpstr>Times New Roman</vt:lpstr>
      <vt:lpstr>Monotype Corsiva</vt:lpstr>
      <vt:lpstr>Wingdings</vt:lpstr>
      <vt:lpstr>sans-serif</vt:lpstr>
      <vt:lpstr>Barlow Semi Condensed</vt:lpstr>
      <vt:lpstr>Wingdings</vt:lpstr>
      <vt:lpstr>Tahoma</vt:lpstr>
      <vt:lpstr>Microsoft YaHei</vt:lpstr>
      <vt:lpstr>Arial Unicode MS</vt:lpstr>
      <vt:lpstr>Communications and Dialogues</vt:lpstr>
      <vt:lpstr>1_Communications and Dialogues</vt:lpstr>
      <vt:lpstr>2_Communications and Dialogues</vt:lpstr>
      <vt:lpstr>Негізгі даму тұжырымдамасы</vt:lpstr>
      <vt:lpstr>PowerPoint 演示文稿</vt:lpstr>
      <vt:lpstr>PowerPoint 演示文稿</vt:lpstr>
      <vt:lpstr>КАДРЛЫҚ ҚҰРАМ</vt:lpstr>
      <vt:lpstr>Ата – анамен ынтымақтастық</vt:lpstr>
      <vt:lpstr>И н к л ю з и в ті   білім беру </vt:lpstr>
      <vt:lpstr>Қазақстан Республикасының мектепке дейінгі, орта, техникалық және кәсіптік білім беруді жылдар бойы дамыту тұжырымдамасы әрбір баланың өмірінде табысты бастама ретінде сапалы мектепке дейінгі тәрбие мен оқытуға тең қолжетімділікті қамтамасыз етуге бағытталған     </vt:lpstr>
      <vt:lpstr>    2023-2029 жылдарға арналған Қазақстан Республикасының мектепке дейінгі, орта, техникалық және кәсіби білім берудің тұжырымдамасы әр баланың табысты бастауының негізі ретінде сапалы мектепке дейінгі тәрбие мен оқытудың тең мүмкіндіктерін ұсыну.   </vt:lpstr>
      <vt:lpstr>PowerPoint 演示文稿</vt:lpstr>
      <vt:lpstr>PowerPoint 演示文稿</vt:lpstr>
      <vt:lpstr>Назарларыңызға рақмет!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Основная</dc:title>
  <dc:creator/>
  <cp:lastModifiedBy>User</cp:lastModifiedBy>
  <cp:revision>123</cp:revision>
  <dcterms:created xsi:type="dcterms:W3CDTF">2021-12-20T06:26:00Z</dcterms:created>
  <dcterms:modified xsi:type="dcterms:W3CDTF">2024-10-08T05:08:48Z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Google</vt:lpwstr>
  </property>
  <property fmtid="{D5CDD505-2E9C-101B-9397-08002B2CF9AE}" pid="3" name="ICV">
    <vt:lpwstr>AFC82CB7F32247288CDA09E24F0D7B99_13</vt:lpwstr>
  </property>
  <property fmtid="{D5CDD505-2E9C-101B-9397-08002B2CF9AE}" pid="4" name="KSOProductBuildVer">
    <vt:lpwstr>1049-12.2.0.18283</vt:lpwstr>
  </property>
</Properties>
</file>