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61E8-0E13-4931-B939-92D17B1F4694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BF35-18C2-471C-BBBA-DDE7D3FB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0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61E8-0E13-4931-B939-92D17B1F4694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BF35-18C2-471C-BBBA-DDE7D3FB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61E8-0E13-4931-B939-92D17B1F4694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BF35-18C2-471C-BBBA-DDE7D3FB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3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61E8-0E13-4931-B939-92D17B1F4694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BF35-18C2-471C-BBBA-DDE7D3FB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0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61E8-0E13-4931-B939-92D17B1F4694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BF35-18C2-471C-BBBA-DDE7D3FB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07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61E8-0E13-4931-B939-92D17B1F4694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BF35-18C2-471C-BBBA-DDE7D3FB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5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61E8-0E13-4931-B939-92D17B1F4694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BF35-18C2-471C-BBBA-DDE7D3FB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9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61E8-0E13-4931-B939-92D17B1F4694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BF35-18C2-471C-BBBA-DDE7D3FB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61E8-0E13-4931-B939-92D17B1F4694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BF35-18C2-471C-BBBA-DDE7D3FB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5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61E8-0E13-4931-B939-92D17B1F4694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BF35-18C2-471C-BBBA-DDE7D3FB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83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61E8-0E13-4931-B939-92D17B1F4694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BF35-18C2-471C-BBBA-DDE7D3FB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6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C61E8-0E13-4931-B939-92D17B1F4694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CBF35-18C2-471C-BBBA-DDE7D3FB5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09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Информация по профилактике правонарушений по Ш-л №17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ВШУ – 4</a:t>
            </a:r>
          </a:p>
          <a:p>
            <a:r>
              <a:rPr lang="ru-RU" dirty="0" smtClean="0"/>
              <a:t>ГЮП – 1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05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Количество проведенных СПП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68" y="1145047"/>
            <a:ext cx="4088737" cy="2935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err="1">
                <a:solidFill>
                  <a:prstClr val="black"/>
                </a:solidFill>
                <a:ea typeface="+mj-ea"/>
                <a:cs typeface="+mj-cs"/>
              </a:rPr>
              <a:t>Сначало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 учебного года в Ш-л №17 было </a:t>
            </a:r>
            <a:r>
              <a:rPr lang="ru-RU" sz="2000" dirty="0" err="1">
                <a:solidFill>
                  <a:prstClr val="black"/>
                </a:solidFill>
                <a:ea typeface="+mj-ea"/>
                <a:cs typeface="+mj-cs"/>
              </a:rPr>
              <a:t>прведено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 4 заседании по СПП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41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Индивидуальные беседы  с учащимися которые состоят на учете ВШУ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10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профилактики правонарушений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5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Линейки с детьми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6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Встречи с инспекторами группы ювенальной полиции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8249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культурно массовых мероприятии с учениками состоящих в группе риска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6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Совместные рейды с учителями городских школ </a:t>
            </a:r>
            <a:r>
              <a:rPr lang="ru-RU" smtClean="0"/>
              <a:t>и инспекторами ГЮП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6123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72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Информация по профилактике правонарушений по Ш-л №17</vt:lpstr>
      <vt:lpstr>Количество проведенных СПП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по профилактике правонарушений по Ш-л №17</dc:title>
  <dc:creator>Admin</dc:creator>
  <cp:lastModifiedBy>Admin</cp:lastModifiedBy>
  <cp:revision>3</cp:revision>
  <dcterms:created xsi:type="dcterms:W3CDTF">2019-12-06T10:04:55Z</dcterms:created>
  <dcterms:modified xsi:type="dcterms:W3CDTF">2019-12-06T10:26:36Z</dcterms:modified>
</cp:coreProperties>
</file>