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8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9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096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68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591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8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08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0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6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18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87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3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9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24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FF67-2DA2-45F4-BB99-37799DC47BEB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F4F520-9D89-42A0-BAA0-B1D1E8C93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DADEE-AAC8-4DAD-8B7E-F75953DD8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7766" y="366765"/>
            <a:ext cx="7849771" cy="3062235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КГУ ОШ№3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Летняя школа- 2022 «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Обучение с увлечением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B35B45-E798-4894-96B2-66A0285408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8" b="12793"/>
          <a:stretch/>
        </p:blipFill>
        <p:spPr>
          <a:xfrm>
            <a:off x="220486" y="366765"/>
            <a:ext cx="2314438" cy="1776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290032-F04D-420C-BDA6-ED7485E083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8" r="7537" b="17134"/>
          <a:stretch/>
        </p:blipFill>
        <p:spPr>
          <a:xfrm>
            <a:off x="287284" y="2318116"/>
            <a:ext cx="2314438" cy="1833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1FC2D7-CB6E-4938-8F5A-530016E25C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41" y="4308310"/>
            <a:ext cx="2642085" cy="2379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01A22A2-77E7-4F1E-A0B8-CBE184F90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79" y="3643833"/>
            <a:ext cx="2433273" cy="2108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BD0FCDA-37FB-4195-918C-A7100BF8A4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" y="4646567"/>
            <a:ext cx="3204322" cy="2040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2544257-365E-4FDB-AB65-837222569AC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3" r="4538"/>
          <a:stretch/>
        </p:blipFill>
        <p:spPr>
          <a:xfrm>
            <a:off x="3329869" y="3039516"/>
            <a:ext cx="2433273" cy="18331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8218391B-4000-4CBD-BA22-8ED0829080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24" y="1659163"/>
            <a:ext cx="2314437" cy="15437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681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FF39F-69AB-457E-A9D3-419889062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75" y="534572"/>
            <a:ext cx="9029374" cy="160371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Летняя школа -2022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 26 мая по 17 июня 2022 г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F7560-F876-4E44-8C7E-0097114F0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875" y="2329402"/>
            <a:ext cx="9423269" cy="3368014"/>
          </a:xfrm>
        </p:spPr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</a:rPr>
              <a:t>Цель:  </a:t>
            </a:r>
            <a:r>
              <a:rPr lang="ru-RU" sz="4000" dirty="0">
                <a:solidFill>
                  <a:srgbClr val="0070C0"/>
                </a:solidFill>
              </a:rPr>
              <a:t>повышение качества обучения, восстановление пробелов в знаниях, допущенных в период ограничительных мер.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20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965DD-9B7A-4E61-8B64-73393928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39188"/>
            <a:ext cx="9563946" cy="10535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br>
              <a:rPr lang="ru-RU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E9CF40-B728-4AF7-A1AF-5AD594C61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659988"/>
            <a:ext cx="10506480" cy="468333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Восполнение потерь в знаниях;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области затруднений по предметам и получение индивидуального образовательного маршрута;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командного обучения;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к обучению (коммуникация, креативность, критическое мышление);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исследовательской деятельности;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познавательный опыт;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навыка  решения практических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усвоение пройденного учебного материала. </a:t>
            </a:r>
          </a:p>
        </p:txBody>
      </p:sp>
    </p:spTree>
    <p:extLst>
      <p:ext uri="{BB962C8B-B14F-4D97-AF65-F5344CB8AC3E}">
        <p14:creationId xmlns:p14="http://schemas.microsoft.com/office/powerpoint/2010/main" val="179111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E2668-F402-4518-8FA8-A69F691D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51404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Летняя школа - 2022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B3C971C-1507-49DF-A46D-90BE1B5EE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222694"/>
            <a:ext cx="10438227" cy="3910819"/>
          </a:xfrm>
        </p:spPr>
        <p:txBody>
          <a:bodyPr>
            <a:noAutofit/>
          </a:bodyPr>
          <a:lstStyle/>
          <a:p>
            <a:r>
              <a:rPr lang="kk-KZ" sz="3200" b="1" dirty="0">
                <a:solidFill>
                  <a:srgbClr val="0070C0"/>
                </a:solidFill>
              </a:rPr>
              <a:t>В летней школе допускается  свободная форма для обучающихся</a:t>
            </a:r>
          </a:p>
          <a:p>
            <a:r>
              <a:rPr lang="kk-KZ" sz="3200" b="1" dirty="0">
                <a:solidFill>
                  <a:srgbClr val="0070C0"/>
                </a:solidFill>
              </a:rPr>
              <a:t>Продолжительность занятия </a:t>
            </a:r>
            <a:r>
              <a:rPr lang="ru-RU" sz="3200" b="1" dirty="0">
                <a:solidFill>
                  <a:srgbClr val="0070C0"/>
                </a:solidFill>
              </a:rPr>
              <a:t>– </a:t>
            </a:r>
            <a:r>
              <a:rPr lang="kk-KZ" sz="3200" b="1" dirty="0">
                <a:solidFill>
                  <a:srgbClr val="0070C0"/>
                </a:solidFill>
              </a:rPr>
              <a:t>45 минут, в один день проводится 3 занятия.</a:t>
            </a:r>
            <a:endParaRPr lang="ru-RU" sz="3200" b="1" dirty="0">
              <a:solidFill>
                <a:srgbClr val="0070C0"/>
              </a:solidFill>
            </a:endParaRPr>
          </a:p>
          <a:p>
            <a:r>
              <a:rPr lang="kk-KZ" sz="3200" b="1" dirty="0">
                <a:solidFill>
                  <a:srgbClr val="0070C0"/>
                </a:solidFill>
              </a:rPr>
              <a:t>Домашнее задание в условиях летней школы не задается.</a:t>
            </a:r>
          </a:p>
          <a:p>
            <a:r>
              <a:rPr lang="kk-KZ" sz="3200" b="1" dirty="0">
                <a:solidFill>
                  <a:srgbClr val="0070C0"/>
                </a:solidFill>
              </a:rPr>
              <a:t> Питание в летней школе не предусмотрено.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9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0DE4B-6C12-41C8-89DF-3EE61C18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Время работы Летней школы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D971A-EF5B-4496-8A9C-5FD158063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27"/>
            <a:ext cx="10492414" cy="4311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смена 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3, 5-8 классы    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смена -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 классы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9.00 -9.45                              11.00 – 11.45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9.50 – 10.35                           11.50 – 12.35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10.40 – 11.25                         12.40 – 13.25</a:t>
            </a:r>
          </a:p>
        </p:txBody>
      </p:sp>
    </p:spTree>
    <p:extLst>
      <p:ext uri="{BB962C8B-B14F-4D97-AF65-F5344CB8AC3E}">
        <p14:creationId xmlns:p14="http://schemas.microsoft.com/office/powerpoint/2010/main" val="428168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192AF-7D8F-4284-B549-1B44157E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714911" cy="1430215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Предметы, вынесенные на занятия Летней школы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74119B-CAAF-4718-8B3D-8288D442C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686" y="2285999"/>
            <a:ext cx="9714911" cy="3589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Начальная школа 1-4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             Средняя школа  5-8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кл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Казахский язык                                Казахский язык и литература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Русский язык                                    Английский язык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Английский язык                             Русский язык 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Математика                                       Алгебра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Естествознание                                 Химия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Литература                                       история Казахстана, география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70C0"/>
                </a:solidFill>
              </a:rPr>
              <a:t>                                                           Информатика</a:t>
            </a:r>
          </a:p>
        </p:txBody>
      </p:sp>
    </p:spTree>
    <p:extLst>
      <p:ext uri="{BB962C8B-B14F-4D97-AF65-F5344CB8AC3E}">
        <p14:creationId xmlns:p14="http://schemas.microsoft.com/office/powerpoint/2010/main" val="273237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C56C24BD-6804-424D-9125-434FC1003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6511" y="-1009394"/>
            <a:ext cx="5715915" cy="9095666"/>
          </a:xfrm>
        </p:spPr>
      </p:pic>
    </p:spTree>
    <p:extLst>
      <p:ext uri="{BB962C8B-B14F-4D97-AF65-F5344CB8AC3E}">
        <p14:creationId xmlns:p14="http://schemas.microsoft.com/office/powerpoint/2010/main" val="38633598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</TotalTime>
  <Words>222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Times New Roman</vt:lpstr>
      <vt:lpstr>Trebuchet MS</vt:lpstr>
      <vt:lpstr>Wingdings 3</vt:lpstr>
      <vt:lpstr>Аспект</vt:lpstr>
      <vt:lpstr>КГУ ОШ№3 Летняя школа- 2022 «Обучение с увлечением»</vt:lpstr>
      <vt:lpstr>Летняя школа -2022 с 26 мая по 17 июня 2022 г </vt:lpstr>
      <vt:lpstr>ОЖИДАЕМЫЕ РЕЗУЛЬТАТЫ </vt:lpstr>
      <vt:lpstr>Летняя школа - 2022</vt:lpstr>
      <vt:lpstr>Время работы Летней школы</vt:lpstr>
      <vt:lpstr>Предметы, вынесенные на занятия Летней школы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2022-05-19T09:04:12Z</dcterms:created>
  <dcterms:modified xsi:type="dcterms:W3CDTF">2022-05-20T06:22:35Z</dcterms:modified>
</cp:coreProperties>
</file>