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7" r:id="rId2"/>
    <p:sldId id="268" r:id="rId3"/>
    <p:sldId id="276" r:id="rId4"/>
    <p:sldId id="269" r:id="rId5"/>
    <p:sldId id="258" r:id="rId6"/>
    <p:sldId id="257" r:id="rId7"/>
    <p:sldId id="259" r:id="rId8"/>
    <p:sldId id="261" r:id="rId9"/>
    <p:sldId id="260" r:id="rId10"/>
    <p:sldId id="262" r:id="rId11"/>
    <p:sldId id="263" r:id="rId12"/>
    <p:sldId id="264" r:id="rId13"/>
    <p:sldId id="271" r:id="rId14"/>
    <p:sldId id="265" r:id="rId15"/>
    <p:sldId id="270" r:id="rId16"/>
    <p:sldId id="272" r:id="rId17"/>
    <p:sldId id="274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95536" y="548680"/>
            <a:ext cx="828092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жаз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20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Құрметті ата-аналар!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Балаларыңызбен қауіпсіздік ережелері туралы әңгімелесіңіз. Жазғы мектеп каникулдары балаңыздың есінде тек жарқын күндер мен тамаша әсерлер қалдыру үшін тырысыңыз.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Жазғы каникул кездерінде балаларыңыздың өмірі мен денсаулығы үшін жауапты екеніңізді есіңізге саламыз.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51520" y="3140968"/>
            <a:ext cx="860444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Алдымызда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үш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жазғы демалыс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Сіздерге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жаздың қызықты өтуін, көтеріңкі көңіл-күй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денсаулық тілейміз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біздің балаларымыздың қауіпсіздігі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Құрметті ата-аналар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Үйде немесе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сыртта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жүрген балаңыздың қауіпсіздігін қамтамасыз ету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кенеттен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болған шұғыл жағдайда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әрекет етуге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дайын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сіздің міндетіңіз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\Downloads\WhatsApp Image 2021-05-19 at 19.51.12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\Downloads\WhatsApp Image 2021-05-19 at 19.51.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\Downloads\WhatsApp Image 2021-05-19 at 19.51.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админ\Desktop\slide13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:\Users\админ\Desktop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админ\Desktop\1549478843_slay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9" name="Picture 3" descr="C:\Users\админ\Desktop\1604551527_slaj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админ\Desktop\5cb88ba985b9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1" name="Picture 3" descr="C:\Users\админ\Desktop\5cb5d8b073f21.jpg"/>
          <p:cNvPicPr>
            <a:picLocks noChangeAspect="1" noChangeArrowheads="1"/>
          </p:cNvPicPr>
          <p:nvPr/>
        </p:nvPicPr>
        <p:blipFill>
          <a:blip r:embed="rId2" cstate="print"/>
          <a:srcRect l="5113" r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Назарларыңызға</a:t>
            </a:r>
            <a:br>
              <a:rPr lang="kk-KZ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 рахмет!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9552" y="620688"/>
            <a:ext cx="81724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  <a:tab pos="39687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Шуақты жаз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айларында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жарақат алу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қауіптілігі жоғары кезеңдерді естеріңізге саламыз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  <a:tab pos="396875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  <a:tab pos="3968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АУРУ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ҚОЗДЫРҒЫШ МИКРОБТАРДАН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САҚ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БОЛЫҢЫЗ.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  <a:tab pos="3968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ШАМАДАН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ТЫС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КҮН  СӘУЛЕСІН  ҚАБЫЛДАУ.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  <a:tab pos="3968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  ҚОЙМАЛАРЫ  ЖАНЫНАН БАЙҚАП  ЖҮРУ.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  <a:tab pos="396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ЖОЛДАРДА  АБАЙ  БОЛЫҢЫЗ.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  <a:tab pos="396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ЖЕКЕ К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Ө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ЛІКТЕ САЯХАТТАҒАНДА ЖОЛ ҚАУІПСІЗДІГІ ЕСІҢІЗДЕ БОЛСЫН.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  <a:tab pos="396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РОЛИКТЕРДЕ, ВЕЛОСИПЕДТЕРДІ ТЕБУ ҚАУІПТІЛІГІ ӘРДАЙЫМ ЖОҒАРЫ.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  <a:tab pos="396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ЖӘНДІКТЕРДІҢ ШАҒУЫНАН ПАЙДА БОЛАТЫН АЛЛЕРГИЯЛЫҚ, ТОКСИКОЛОГИЯЛЫҚ  РЕАКЦИЯЛАР.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  <a:tab pos="396875" algn="l"/>
              </a:tabLst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Ө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РТ ҚАУІПСІЗДІГІ.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  <a:tab pos="396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АСТАН  УЛАНУ.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  <a:tab pos="396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Ұ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РМЫСТЫҚ  ХИМИЯЛЫҚ  ЗАТТАРДАН  УЛАНУ.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  <a:tab pos="396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Ү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Ю  ЖӘНЕ  КЕСІП  КЕТУ.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  <a:tab pos="396875" algn="l"/>
              </a:tabLs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Ата-анасы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қанша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жауапкершілігі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бірлескен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отбасылық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демалулар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саяхаттар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ө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птеген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қауіптер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ө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нуі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  <a:tab pos="3968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11560" y="620688"/>
            <a:ext cx="82089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Жазғы каникул кезіндегі қауіпсіздік ережесі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Ата-ана ұл-қыздарыңыздың  қауіпсіздік  ережесі есіңізде болсын!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1.Оқушыларға  каникул күндерінде су айдындарына  бармауды,көлік құралдарын басқармауды,техника қауіпсіздігін сақтауды ескертеміз.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2.Оқушылардың (ұл - қыздарыңыздың) каникул күндерінде ұзақ жолға шығуына,қыдыруына,қауіпсіздігіне ата-ана жауапты екендігін ескертеміз.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3.Жол ережесін қатаң сақтау,түнгі беймезгіл уақытта сенімді өкілсіз көшеде жүрмеу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4.Каникул күндерінде оқушылар арасында әлімжеттік пен келеңсіз жағдайлардан аулақ болу ескертілді.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Карантин уақытында  адамдар көп жиналатын орындарға бармауды ескертеміз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764704"/>
            <a:ext cx="835292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95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Ата-аналардың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9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05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ө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денсаулығы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интеллектуалдық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психикалық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адамгершілік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кедергі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келтіретін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жерлерге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жібермеу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9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05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денсаулығы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адамгершілік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зиян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келтіретін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ү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рлі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ақпараттардан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ү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гіт-насихаттан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9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Құрметті ата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аналар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9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қараусыз қалдырмаңыздар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9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Сонда ғана сіз түрлі жағдайлардан аулақ боласыз!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9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Жақсы және жайлы демалыс тілейміз!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9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Балаларыңыздың денсаулығы-сіздің қолыңызда!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9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Downloads\WhatsApp Image 2021-05-19 at 19.51.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ownloads\WhatsApp Image 2021-05-19 at 19.51.14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\Downloads\WhatsApp Image 2021-05-19 at 19.51.13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\Downloads\WhatsApp Image 2021-05-19 at 19.51.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\Downloads\WhatsApp Image 2021-05-19 at 19.51.12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343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 рахмет!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 Windows</cp:lastModifiedBy>
  <cp:revision>11</cp:revision>
  <dcterms:created xsi:type="dcterms:W3CDTF">2021-05-21T04:22:28Z</dcterms:created>
  <dcterms:modified xsi:type="dcterms:W3CDTF">2022-05-23T10:59:40Z</dcterms:modified>
</cp:coreProperties>
</file>