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59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E497C-7FB0-412B-B8B2-63570435274B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D3D3C-44A1-48A8-8147-184804A3C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07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F83B-7830-4FE8-AA69-46D5D771995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DDD4-DBA2-40EF-B2DE-F83C9F4AA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F83B-7830-4FE8-AA69-46D5D771995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DDD4-DBA2-40EF-B2DE-F83C9F4AA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F83B-7830-4FE8-AA69-46D5D771995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DDD4-DBA2-40EF-B2DE-F83C9F4AA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F83B-7830-4FE8-AA69-46D5D771995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DDD4-DBA2-40EF-B2DE-F83C9F4AA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F83B-7830-4FE8-AA69-46D5D771995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DDD4-DBA2-40EF-B2DE-F83C9F4AA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F83B-7830-4FE8-AA69-46D5D771995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DDD4-DBA2-40EF-B2DE-F83C9F4AA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F83B-7830-4FE8-AA69-46D5D771995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DDD4-DBA2-40EF-B2DE-F83C9F4AA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F83B-7830-4FE8-AA69-46D5D771995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DDD4-DBA2-40EF-B2DE-F83C9F4AA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F83B-7830-4FE8-AA69-46D5D771995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DDD4-DBA2-40EF-B2DE-F83C9F4AA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F83B-7830-4FE8-AA69-46D5D771995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DDD4-DBA2-40EF-B2DE-F83C9F4AA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F83B-7830-4FE8-AA69-46D5D771995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DDD4-DBA2-40EF-B2DE-F83C9F4AA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83F83B-7830-4FE8-AA69-46D5D771995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E5DDD4-DBA2-40EF-B2DE-F83C9F4AA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Роль семьи в профилактике правонарушений среди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несовершеннолетних.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649800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704856" cy="3474720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Обязанности родителей </a:t>
            </a:r>
            <a:br>
              <a:rPr lang="ru-RU" sz="1600" b="1" dirty="0">
                <a:solidFill>
                  <a:srgbClr val="FF0000"/>
                </a:solidFill>
              </a:rPr>
            </a:br>
            <a:r>
              <a:rPr lang="ru-RU" sz="1400" dirty="0"/>
              <a:t>1. </a:t>
            </a:r>
            <a:r>
              <a:rPr lang="ru-RU" sz="1400" b="1" dirty="0"/>
              <a:t>Обеспечивать и защищать права и интересы своих детей, не причиняя вред их физическому и психологическому здоровью, нравственному развитию, воспитывать детей, исключая пренебрежительное, грубое, жестокое, унижающее человеческое достоинство обращение, оскорбление, эксплуатацию. </a:t>
            </a:r>
            <a:br>
              <a:rPr lang="ru-RU" sz="1400" b="1" dirty="0"/>
            </a:br>
            <a:r>
              <a:rPr lang="ru-RU" sz="1400" b="1" dirty="0"/>
              <a:t>2. Обеспечивать детям до 18 лет получение основного общего образования в общеобразовательной школе или другом образовательном учреждении. </a:t>
            </a:r>
            <a:br>
              <a:rPr lang="ru-RU" sz="1400" b="1" dirty="0"/>
            </a:br>
            <a:r>
              <a:rPr lang="ru-RU" sz="1400" b="1" dirty="0"/>
              <a:t>3. Следить за внешним видом, поведением своих детей. </a:t>
            </a:r>
            <a:br>
              <a:rPr lang="ru-RU" sz="1400" b="1" dirty="0"/>
            </a:br>
            <a:r>
              <a:rPr lang="ru-RU" sz="1400" b="1" dirty="0"/>
              <a:t>4. Обеспечивать ребенка всем необходимым для посещения школы (канцелярские принадлежности, спортивная форма, дополнительные учебные пособия). </a:t>
            </a:r>
            <a:br>
              <a:rPr lang="ru-RU" sz="1400" b="1" dirty="0"/>
            </a:br>
            <a:r>
              <a:rPr lang="ru-RU" sz="1400" b="1" dirty="0"/>
              <a:t>5. Контролировать посещаемость уроков, выполнение домашних заданий и результаты учебного процесса. </a:t>
            </a:r>
            <a:br>
              <a:rPr lang="ru-RU" sz="1400" b="1" dirty="0"/>
            </a:br>
            <a:r>
              <a:rPr lang="ru-RU" sz="1400" b="1" dirty="0"/>
              <a:t>6. Выполнять Устав образовательного учреждения. </a:t>
            </a:r>
            <a:br>
              <a:rPr lang="ru-RU" sz="1400" b="1" dirty="0"/>
            </a:br>
            <a:r>
              <a:rPr lang="ru-RU" sz="1400" b="1" dirty="0"/>
              <a:t>7. Обеспечивать базу в меру своих способностей и финансовых возможностей для всестороннего развития ребенка (на посещение театров, музеев, выставок и т.д.). </a:t>
            </a:r>
            <a:br>
              <a:rPr lang="ru-RU" sz="1400" b="1" dirty="0"/>
            </a:br>
            <a:r>
              <a:rPr lang="ru-RU" sz="1400" b="1" dirty="0"/>
              <a:t>8. Регулярно посещать родительские собрания, посещать школу по вызову классного руководителя или администрации. </a:t>
            </a:r>
            <a:br>
              <a:rPr lang="ru-RU" sz="1400" b="1" dirty="0"/>
            </a:br>
            <a:r>
              <a:rPr lang="ru-RU" sz="1400" b="1" dirty="0"/>
              <a:t>9. Отпускать ребенка на внеклассные школьные мероприятия, если ребенок здоров и сам того желает. </a:t>
            </a:r>
            <a:br>
              <a:rPr lang="ru-RU" sz="1400" b="1" dirty="0"/>
            </a:br>
            <a:r>
              <a:rPr lang="ru-RU" sz="1400" b="1" dirty="0"/>
              <a:t>10. Соблюдать внутренний распорядок школы (забирать ребенка только после окончания урока, не отвлекать учителя вопросами во время урока). </a:t>
            </a:r>
            <a:br>
              <a:rPr lang="ru-RU" sz="1400" b="1" dirty="0"/>
            </a:br>
            <a:r>
              <a:rPr lang="ru-RU" sz="1400" b="1" dirty="0"/>
              <a:t>11. В случае причиненного ущерба имуществу школы родители обязаны возместить его. 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0766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016567" cy="1143000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Советы родителям по профилактике правонарушений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47664" y="2348880"/>
            <a:ext cx="6400800" cy="34747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Старайтесь проводить больше времени со своим ребенком, интересуйтесь его успехами и неудачами</a:t>
            </a:r>
          </a:p>
          <a:p>
            <a:r>
              <a:rPr lang="ru-RU" dirty="0" smtClean="0"/>
              <a:t>Старайтесь помочь ребенку в разрешении проблем</a:t>
            </a:r>
          </a:p>
          <a:p>
            <a:r>
              <a:rPr lang="ru-RU" dirty="0" smtClean="0"/>
              <a:t>Объясняйте ребенку правила поведения в школе, дома, на улице, в гостях, общественных местах</a:t>
            </a:r>
          </a:p>
          <a:p>
            <a:r>
              <a:rPr lang="ru-RU" dirty="0" smtClean="0"/>
              <a:t>Интересуйтесь, где и с кем ваш ребенок проводит время</a:t>
            </a:r>
          </a:p>
          <a:p>
            <a:r>
              <a:rPr lang="ru-RU" dirty="0"/>
              <a:t> </a:t>
            </a:r>
            <a:r>
              <a:rPr lang="ru-RU" dirty="0" smtClean="0"/>
              <a:t>Помогите ребенку в учебе, проводите с ним </a:t>
            </a:r>
            <a:r>
              <a:rPr lang="ru-RU" smtClean="0"/>
              <a:t>свободное </a:t>
            </a:r>
            <a:r>
              <a:rPr lang="ru-RU" smtClean="0"/>
              <a:t>время</a:t>
            </a:r>
            <a:r>
              <a:rPr lang="ru-RU" dirty="0" smtClean="0"/>
              <a:t>, запишите его в кружки и секции.</a:t>
            </a:r>
          </a:p>
          <a:p>
            <a:r>
              <a:rPr lang="ru-RU" dirty="0" smtClean="0"/>
              <a:t>Не стесняйтесь обращаться за помощью в школу, к специалистам других учреждений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28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786050" y="500042"/>
            <a:ext cx="590075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Кто-то, когда-то должен ответить,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Высветив правду, истину вскрыв,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Что же такое – трудные дети?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Вечный вопрос и больной, как нарыв.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Вот он сидит перед нами, взгляните,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Сжался пружиной, отчаялся он,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Словно стена без дверей и окон.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Вот они, главные истины эти: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Поздно заметили… поздно учли…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Нет! Не рождаются трудные дети!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Просто им вовремя не помогли.</a:t>
            </a:r>
          </a:p>
          <a:p>
            <a:pPr algn="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Давидович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Причины, по которым подростки чаще всего совершают правонарушения: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Подростки без должного почтения относятся к закону. </a:t>
            </a:r>
          </a:p>
          <a:p>
            <a:pPr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2. Из-за отсутствия контроля со стороны родителей, подросток часто совершает противоправные поступки: употребляет алкоголь, участвует в драках, оскорбляет окружающих. </a:t>
            </a:r>
          </a:p>
          <a:p>
            <a:pPr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3. Зачастую, из-за отсутствия занятости молодых людей, противоправные действия совершаются от скуки и безделья.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23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820891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РК Об административных правонарушениях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442. Нахождение в ночное время несовершеннолетних в развлекательных заведениях или вне жилища без сопровождения законных представителей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Сноска. Заголовок статьи 442 в редакции Закона РК от 29.12.2014 № 272-V (вводится в действие 01.01.2015).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Нахождение несовершеннолетних в развлекательных заведениях в ночное время без сопровождения законных представителей с 22 до 6 часов утра – 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штраф на законных представителей в размере трех месячных расчетных показателей.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Нахождение несовершеннолетних без сопровождения законных представителей вне жилища с 23 до 6 часов утра –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предупреждение на законных представителей.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Действия, предусмотренные частями первой и второй настоящей статьи, совершенные повторно в течение года после наложения административного взыскания, –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влекут штраф на законных представителей в размере семи месячных расчетных показателей.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8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32"/>
            <a:ext cx="806489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РК Об административных правонарушениях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133. Продажа табака и табачных изделий, в том числе изделий с нагреваемым табаком, табака для кальяна, кальянной смеси, систем для нагрева табака, электронных систем потребления и жидкостей для них, лицами, не достигшими восемнадцати лет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Продажа табака и табачных изделий, в том числе изделий с нагреваемым табаком, табака для кальяна, кальянной смеси, систем для нагрева табака, электронных систем потребления и жидкостей для них, лицами, не достигшими восемнадцати лет, –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штраф на физических лиц в размере пятнадцати, на субъектов малого предпринимательства – в размере двадцати пяти, на субъектов среднего предпринимательства – в размере сорока, на субъектов крупного предпринимательства – в размере ста месячных расчетных показателей.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Действие, предусмотренное частью первой настоящей статьи, совершенное повторно в течение года после наложения административного взыскания, –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штраф на физических лиц в размере тридцати, на субъектов малого предпринимательства – в размере пятидесяти, на субъектов среднего предпринимательства – в размере восьмидесяти, на субъектов крупного предпринимательства – в размере двухсот месячных расчетных показателей.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48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РК Об административных правонарушениях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434. Мелкое хулиганство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Мелкое хулиганство, то есть нецензурная брань в общественных местах, оскорбительное приставание к физическим лицам, осквернение жилых помещений и другие подобные действия, выражающие неуважение к окружающим, нарушающие общественный порядок и спокойствие физических лиц, –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штраф в размере пяти месячных расчетных показателей либо административный арест на срок до десяти суток.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Действия, предусмотренные частью первой настоящей статьи, совершенные повторно в течение года после наложения административного взыскания, – 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влекут административный арест на срок до пятнадцати суток.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 с 14 лет.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89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РК Об административных правонарушениях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434. Мелкое хулиганство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Мелкое хулиганство, то есть нецензурная брань в общественных местах, оскорбительное приставание к физическим лицам, осквернение жилых помещений и другие подобные действия, выражающие неуважение к окружающим, нарушающие общественный порядок и спокойствие физических лиц, –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штраф в размере пяти месячных расчетных показателей либо административный арест на срок до десяти суток.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Действия, предусмотренные частью первой настоящей статьи, совершенные повторно в течение года после наложения административного взыскания, – 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влекут административный арест на срок до пятнадцати суток.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 с 14 лет.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9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8064896" cy="5073744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>
                <a:solidFill>
                  <a:srgbClr val="FF0000"/>
                </a:solidFill>
              </a:rPr>
              <a:t>Права и обязанности родителей по воспитанию и образованию ребенка </a:t>
            </a:r>
            <a:br>
              <a:rPr lang="ru-RU" sz="5100" dirty="0">
                <a:solidFill>
                  <a:srgbClr val="FF0000"/>
                </a:solidFill>
              </a:rPr>
            </a:br>
            <a:r>
              <a:rPr lang="ru-RU" dirty="0"/>
              <a:t>1. </a:t>
            </a:r>
            <a:r>
              <a:rPr lang="ru-RU" sz="4200" dirty="0"/>
              <a:t>Родители обязаны заботиться о здоровье своего ребенка. </a:t>
            </a:r>
            <a:br>
              <a:rPr lang="ru-RU" sz="4200" dirty="0"/>
            </a:br>
            <a:r>
              <a:rPr lang="ru-RU" sz="4200" dirty="0"/>
              <a:t>2. Родители имеют право и обязаны воспитывать своего ребенка. </a:t>
            </a:r>
            <a:br>
              <a:rPr lang="ru-RU" sz="4200" dirty="0"/>
            </a:br>
            <a:r>
              <a:rPr lang="ru-RU" sz="4200" dirty="0"/>
              <a:t>Родители имеют преимущественное право на воспитание своего ребенка перед всеми другими лицами. </a:t>
            </a:r>
            <a:br>
              <a:rPr lang="ru-RU" sz="4200" dirty="0"/>
            </a:br>
            <a:r>
              <a:rPr lang="ru-RU" sz="4200" dirty="0"/>
              <a:t>Родители, воспитывающие ребенка, несут ответственность за обеспечение необходимых условий жизни для его физического, психического, нравственного и духовного развития. </a:t>
            </a:r>
            <a:br>
              <a:rPr lang="ru-RU" sz="4200" dirty="0"/>
            </a:br>
            <a:r>
              <a:rPr lang="ru-RU" sz="4200" dirty="0"/>
              <a:t>3. Родители обязаны обеспечить получение ребенком обязательного среднего образования. </a:t>
            </a:r>
            <a:br>
              <a:rPr lang="ru-RU" sz="4200" dirty="0"/>
            </a:br>
            <a:r>
              <a:rPr lang="ru-RU" sz="4200" dirty="0"/>
              <a:t>Родители с учетом мнения ребенка имеют право выбора организации образования и формы обучения ребенка до получения им общего среднего образования. </a:t>
            </a:r>
            <a:br>
              <a:rPr lang="ru-RU" sz="4200" dirty="0"/>
            </a:br>
            <a:r>
              <a:rPr lang="ru-RU" sz="4200" dirty="0"/>
              <a:t>4. Все вопросы, касающиеся воспитания и образования ребенка, решаются родителями по их взаимному согласию исходя из интересов ребенка и с учетом его мнения</a:t>
            </a:r>
            <a:r>
              <a:rPr lang="ru-RU" sz="3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126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189</TotalTime>
  <Words>251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Роль семьи в профилактике правонарушений среди несовершеннолетних. </vt:lpstr>
      <vt:lpstr>Презентация PowerPoint</vt:lpstr>
      <vt:lpstr> Причины, по которым подростки чаще всего совершают правонарушения: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Советы родителям по профилактике правонарушений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семьи в профилактике правонарушений среди несовершеннолетних. </dc:title>
  <dc:creator>User</dc:creator>
  <cp:lastModifiedBy>1</cp:lastModifiedBy>
  <cp:revision>15</cp:revision>
  <dcterms:created xsi:type="dcterms:W3CDTF">2018-01-24T08:41:19Z</dcterms:created>
  <dcterms:modified xsi:type="dcterms:W3CDTF">2022-02-08T07:55:53Z</dcterms:modified>
</cp:coreProperties>
</file>