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osak6.narod.ru/neprikosnoven/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19710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s://fs00.infourok.ru/images/doc/238/162578/2/img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pr-school10.narod.ru/2019/proforientacia/1p_7.jpg"/>
          <p:cNvPicPr>
            <a:picLocks noChangeAspect="1" noChangeArrowheads="1"/>
          </p:cNvPicPr>
          <p:nvPr/>
        </p:nvPicPr>
        <p:blipFill>
          <a:blip r:embed="rId2"/>
          <a:srcRect t="3253" b="11130"/>
          <a:stretch>
            <a:fillRect/>
          </a:stretch>
        </p:blipFill>
        <p:spPr bwMode="auto">
          <a:xfrm>
            <a:off x="1214414" y="0"/>
            <a:ext cx="635795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ages.myshared.ru/4/200533/slide_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900igr.net/datas/pedagogika/Podgotovka-k-ekzamenam/0025-025-Primery-relaksatsionnykh-uprazhneni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albina</dc:creator>
  <cp:lastModifiedBy>albina</cp:lastModifiedBy>
  <cp:revision>5</cp:revision>
  <dcterms:created xsi:type="dcterms:W3CDTF">2022-01-19T03:24:13Z</dcterms:created>
  <dcterms:modified xsi:type="dcterms:W3CDTF">2022-01-19T03:32:41Z</dcterms:modified>
</cp:coreProperties>
</file>