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9" r:id="rId4"/>
    <p:sldId id="261" r:id="rId5"/>
    <p:sldId id="263" r:id="rId6"/>
    <p:sldId id="256" r:id="rId7"/>
    <p:sldId id="262" r:id="rId8"/>
    <p:sldId id="258" r:id="rId9"/>
    <p:sldId id="266" r:id="rId10"/>
    <p:sldId id="264" r:id="rId11"/>
    <p:sldId id="267" r:id="rId12"/>
    <p:sldId id="265" r:id="rId13"/>
    <p:sldId id="25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104" y="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21D1-3BF8-434D-8CBA-290B5E844E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E2FC-A140-4617-9113-98DA89D9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86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21D1-3BF8-434D-8CBA-290B5E844E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E2FC-A140-4617-9113-98DA89D9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886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21D1-3BF8-434D-8CBA-290B5E844E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E2FC-A140-4617-9113-98DA89D9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133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21D1-3BF8-434D-8CBA-290B5E844E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E2FC-A140-4617-9113-98DA89D9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067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21D1-3BF8-434D-8CBA-290B5E844E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E2FC-A140-4617-9113-98DA89D9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520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21D1-3BF8-434D-8CBA-290B5E844E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E2FC-A140-4617-9113-98DA89D9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85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21D1-3BF8-434D-8CBA-290B5E844E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E2FC-A140-4617-9113-98DA89D9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67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21D1-3BF8-434D-8CBA-290B5E844E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E2FC-A140-4617-9113-98DA89D9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474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21D1-3BF8-434D-8CBA-290B5E844E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E2FC-A140-4617-9113-98DA89D9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5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21D1-3BF8-434D-8CBA-290B5E844E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E2FC-A140-4617-9113-98DA89D9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421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21D1-3BF8-434D-8CBA-290B5E844E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E2FC-A140-4617-9113-98DA89D9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36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21D1-3BF8-434D-8CBA-290B5E844E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4E2FC-A140-4617-9113-98DA89D9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74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54" y="278938"/>
            <a:ext cx="8790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8-11 сыныптар арасында «Дарын» республикалық ғылыми жобалар байқауының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кезеңіне өткен оқушылар  - 13. 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 алғандар: 9 оқушы, ІІ орын -3 оқушы, ІІІ орын  - 6 оқушы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089" y="1304925"/>
            <a:ext cx="8361411" cy="736979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Аслан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Тлеубай </a:t>
            </a:r>
            <a:endParaRPr lang="kk-KZ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ІІ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физика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Ж.Т. Рахимова </a:t>
            </a: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ІІ – орын</a:t>
            </a: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Иззат Казиева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химия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Р.С. Мұқамеди</a:t>
            </a: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Темірғалиқызы Аяжан</a:t>
            </a: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ІІ – орын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өлкетану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А.М. Тускеева</a:t>
            </a: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Балнұр Ахмедиова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ІІІ – орын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информатика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Л.К. Байжуманова </a:t>
            </a: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Жансая Разыева 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ІІІ – орын </a:t>
            </a:r>
            <a:endParaRPr lang="kk-KZ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химия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Р.С. Мұқамеди</a:t>
            </a: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Назира Мамырлан</a:t>
            </a: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ІІІ – орын  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физика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Ж.Т. Рахимова </a:t>
            </a: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Нұрарна Абдерхан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орын </a:t>
            </a: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Математика</a:t>
            </a: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С.М.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Калиева</a:t>
            </a: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Жумадилова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Зере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endParaRPr lang="kk-K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тіл білімі</a:t>
            </a: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М.Ж.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Сейткалиева</a:t>
            </a:r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Анель Малыбаева </a:t>
            </a: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орын 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биология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Н.А. Коккозова</a:t>
            </a:r>
          </a:p>
          <a:p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31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1" r="16688" b="23123"/>
          <a:stretch/>
        </p:blipFill>
        <p:spPr>
          <a:xfrm flipH="1">
            <a:off x="4617720" y="2446096"/>
            <a:ext cx="3950208" cy="27476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3" b="35384"/>
          <a:stretch/>
        </p:blipFill>
        <p:spPr>
          <a:xfrm>
            <a:off x="813815" y="1407032"/>
            <a:ext cx="3602735" cy="3046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663" y="4453128"/>
            <a:ext cx="387705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КММ</a:t>
            </a:r>
          </a:p>
          <a:p>
            <a:r>
              <a:rPr lang="kk-KZ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Жумадилова Зере</a:t>
            </a:r>
            <a:endParaRPr lang="kk-KZ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 білімі</a:t>
            </a:r>
            <a:endParaRPr lang="kk-K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М.Ж. Сейткалиева 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- орын</a:t>
            </a:r>
            <a:endParaRPr lang="kk-K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591235"/>
            <a:ext cx="652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кезеңге өту үшін тесттілеуге жолдама алды</a:t>
            </a:r>
          </a:p>
        </p:txBody>
      </p:sp>
    </p:spTree>
    <p:extLst>
      <p:ext uri="{BB962C8B-B14F-4D97-AF65-F5344CB8AC3E}">
        <p14:creationId xmlns="" xmlns:p14="http://schemas.microsoft.com/office/powerpoint/2010/main" val="42886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0529" y="4355847"/>
            <a:ext cx="38770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КММ</a:t>
            </a:r>
          </a:p>
          <a:p>
            <a:r>
              <a:rPr lang="kk-KZ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Анель Малыбаева 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</a:t>
            </a:r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</a:t>
            </a:r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жетекшісі: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 Коккозова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орын</a:t>
            </a:r>
          </a:p>
          <a:p>
            <a:endParaRPr lang="kk-K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7" y="1161288"/>
            <a:ext cx="4059936" cy="3044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4880" y="1806194"/>
            <a:ext cx="3886200" cy="29959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6375" y="438835"/>
            <a:ext cx="652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кезеңге өту үшін тесттілеуге жолдама алды</a:t>
            </a:r>
          </a:p>
        </p:txBody>
      </p:sp>
    </p:spTree>
    <p:extLst>
      <p:ext uri="{BB962C8B-B14F-4D97-AF65-F5344CB8AC3E}">
        <p14:creationId xmlns="" xmlns:p14="http://schemas.microsoft.com/office/powerpoint/2010/main" val="20347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513" y="4392423"/>
            <a:ext cx="387705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КММ</a:t>
            </a:r>
          </a:p>
          <a:p>
            <a:r>
              <a:rPr lang="kk-KZ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Мадина Асанова 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</a:t>
            </a:r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Языкознания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</a:t>
            </a:r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жетекшісі: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Г.Р. Сардарбекова </a:t>
            </a:r>
          </a:p>
          <a:p>
            <a:endParaRPr lang="kk-K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492"/>
          <a:stretch/>
        </p:blipFill>
        <p:spPr>
          <a:xfrm flipH="1">
            <a:off x="4791072" y="1859450"/>
            <a:ext cx="4029078" cy="2979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3203" r="24027" b="4458"/>
          <a:stretch/>
        </p:blipFill>
        <p:spPr>
          <a:xfrm>
            <a:off x="371476" y="1228724"/>
            <a:ext cx="4133850" cy="3000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56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51" t="10677" b="6617"/>
          <a:stretch/>
        </p:blipFill>
        <p:spPr>
          <a:xfrm>
            <a:off x="4588002" y="1536192"/>
            <a:ext cx="3963924" cy="3079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86" t="19539" r="20548" b="10379"/>
          <a:stretch/>
        </p:blipFill>
        <p:spPr>
          <a:xfrm>
            <a:off x="624078" y="1131570"/>
            <a:ext cx="3669030" cy="2770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078" y="4160352"/>
            <a:ext cx="372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КММ</a:t>
            </a:r>
          </a:p>
          <a:p>
            <a:r>
              <a:rPr lang="kk-KZ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Медина Айдынқызы </a:t>
            </a:r>
          </a:p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информатика </a:t>
            </a:r>
          </a:p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Л.К. Байжуманова  </a:t>
            </a:r>
          </a:p>
        </p:txBody>
      </p:sp>
    </p:spTree>
    <p:extLst>
      <p:ext uri="{BB962C8B-B14F-4D97-AF65-F5344CB8AC3E}">
        <p14:creationId xmlns="" xmlns:p14="http://schemas.microsoft.com/office/powerpoint/2010/main" val="82625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6552" y="4054633"/>
            <a:ext cx="38770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КММ</a:t>
            </a:r>
          </a:p>
          <a:p>
            <a:r>
              <a:rPr lang="kk-KZ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 Ақылбекова 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</a:t>
            </a:r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Б.Ж. Садыканова</a:t>
            </a:r>
            <a:endParaRPr lang="kk-K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9" y="863991"/>
            <a:ext cx="4111511" cy="3083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0432" y="1960938"/>
            <a:ext cx="3969693" cy="3083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92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8823" y="4388120"/>
            <a:ext cx="38770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КММ</a:t>
            </a:r>
          </a:p>
          <a:p>
            <a:r>
              <a:rPr lang="kk-KZ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Алида Жасуланкызы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</a:t>
            </a:r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Е.Т. Карибжанов </a:t>
            </a:r>
            <a:endParaRPr lang="kk-K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24" t="551" r="-196" b="5332"/>
          <a:stretch/>
        </p:blipFill>
        <p:spPr>
          <a:xfrm>
            <a:off x="418823" y="1107037"/>
            <a:ext cx="4249994" cy="3163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0" t="538" r="9792" b="18443"/>
          <a:stretch/>
        </p:blipFill>
        <p:spPr>
          <a:xfrm flipH="1">
            <a:off x="4840939" y="1771505"/>
            <a:ext cx="3937300" cy="2983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93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" y="339492"/>
            <a:ext cx="4135694" cy="2949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1247" b="25429"/>
          <a:stretch/>
        </p:blipFill>
        <p:spPr>
          <a:xfrm flipH="1">
            <a:off x="4945006" y="1356948"/>
            <a:ext cx="3896064" cy="3457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62" b="9567"/>
          <a:stretch/>
        </p:blipFill>
        <p:spPr>
          <a:xfrm>
            <a:off x="868308" y="3066686"/>
            <a:ext cx="4865742" cy="32605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81651" y="438835"/>
            <a:ext cx="3219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Жобаға дайындық барысы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80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29" t="15489" r="14522" b="5695"/>
          <a:stretch/>
        </p:blipFill>
        <p:spPr>
          <a:xfrm>
            <a:off x="594360" y="1268730"/>
            <a:ext cx="3623310" cy="2969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72" y="1897482"/>
            <a:ext cx="3815335" cy="2842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" y="4289839"/>
            <a:ext cx="37673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КММ</a:t>
            </a:r>
          </a:p>
          <a:p>
            <a:r>
              <a:rPr lang="kk-KZ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Аслан Тлеубай </a:t>
            </a:r>
          </a:p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физика</a:t>
            </a:r>
          </a:p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Ж.Т. Рахимова </a:t>
            </a:r>
            <a:endParaRPr lang="kk-KZ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орын</a:t>
            </a:r>
            <a:b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438835"/>
            <a:ext cx="652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кезеңге өту үшін тесттілеуге жолдама алды</a:t>
            </a:r>
          </a:p>
        </p:txBody>
      </p:sp>
    </p:spTree>
    <p:extLst>
      <p:ext uri="{BB962C8B-B14F-4D97-AF65-F5344CB8AC3E}">
        <p14:creationId xmlns="" xmlns:p14="http://schemas.microsoft.com/office/powerpoint/2010/main" val="34649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72" y="1387602"/>
            <a:ext cx="4306824" cy="3230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5" y="955876"/>
            <a:ext cx="4184523" cy="3138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" y="4289839"/>
            <a:ext cx="376732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</a:t>
            </a:r>
            <a: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КММ</a:t>
            </a:r>
          </a:p>
          <a:p>
            <a:r>
              <a:rPr lang="kk-KZ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Иззат Казиева </a:t>
            </a:r>
            <a:endParaRPr lang="kk-KZ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</a:t>
            </a:r>
            <a: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kk-KZ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</a:t>
            </a:r>
            <a: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Р.С. Мұқамеди</a:t>
            </a:r>
          </a:p>
          <a:p>
            <a: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орын </a:t>
            </a:r>
            <a:endParaRPr lang="kk-KZ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6375" y="438835"/>
            <a:ext cx="652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кезеңге өту үшін тесттілеуге жолдама алды</a:t>
            </a:r>
          </a:p>
        </p:txBody>
      </p:sp>
    </p:spTree>
    <p:extLst>
      <p:ext uri="{BB962C8B-B14F-4D97-AF65-F5344CB8AC3E}">
        <p14:creationId xmlns="" xmlns:p14="http://schemas.microsoft.com/office/powerpoint/2010/main" val="13228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68" b="15766"/>
          <a:stretch/>
        </p:blipFill>
        <p:spPr>
          <a:xfrm>
            <a:off x="841248" y="1499616"/>
            <a:ext cx="3739896" cy="2835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09" t="-948" r="15403" b="17536"/>
          <a:stretch/>
        </p:blipFill>
        <p:spPr>
          <a:xfrm>
            <a:off x="4828032" y="2083128"/>
            <a:ext cx="3767328" cy="2894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668" y="4399567"/>
            <a:ext cx="3877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КММ</a:t>
            </a:r>
          </a:p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Темірғалиқызы Аяжан</a:t>
            </a:r>
            <a:endParaRPr lang="kk-K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өлкетану</a:t>
            </a:r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А.М. Тускеева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орын  </a:t>
            </a:r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6375" y="629335"/>
            <a:ext cx="652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кезеңге өту үшін тесттілеуге жолдама алды</a:t>
            </a:r>
          </a:p>
        </p:txBody>
      </p:sp>
    </p:spTree>
    <p:extLst>
      <p:ext uri="{BB962C8B-B14F-4D97-AF65-F5344CB8AC3E}">
        <p14:creationId xmlns="" xmlns:p14="http://schemas.microsoft.com/office/powerpoint/2010/main" val="40168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24" y="1785883"/>
            <a:ext cx="3801919" cy="2905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4" y="1292107"/>
            <a:ext cx="3882602" cy="2905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974" y="4241643"/>
            <a:ext cx="372389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КММ</a:t>
            </a:r>
          </a:p>
          <a:p>
            <a:r>
              <a:rPr lang="kk-KZ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Балнұр Ахмедиова</a:t>
            </a:r>
          </a:p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информатика</a:t>
            </a:r>
          </a:p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Л.К. Байжуманова </a:t>
            </a:r>
            <a:endParaRPr lang="kk-KZ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орын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6375" y="438835"/>
            <a:ext cx="652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кезеңге өту үшін тесттілеуге жолдама алды</a:t>
            </a:r>
          </a:p>
        </p:txBody>
      </p:sp>
    </p:spTree>
    <p:extLst>
      <p:ext uri="{BB962C8B-B14F-4D97-AF65-F5344CB8AC3E}">
        <p14:creationId xmlns="" xmlns:p14="http://schemas.microsoft.com/office/powerpoint/2010/main" val="270300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1480" y="4134391"/>
            <a:ext cx="376732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</a:t>
            </a:r>
            <a: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КММ</a:t>
            </a:r>
          </a:p>
          <a:p>
            <a:r>
              <a:rPr lang="kk-KZ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Жансая Разыева </a:t>
            </a:r>
            <a:endParaRPr lang="kk-KZ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</a:t>
            </a:r>
            <a: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kk-KZ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</a:t>
            </a:r>
            <a: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Р.С. Мұқамеди</a:t>
            </a:r>
          </a:p>
          <a:p>
            <a: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орын </a:t>
            </a:r>
            <a:endParaRPr lang="kk-KZ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1490472"/>
            <a:ext cx="3886200" cy="2980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905257"/>
            <a:ext cx="4325112" cy="3127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78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90" t="2366" r="10041" b="2286"/>
          <a:stretch/>
        </p:blipFill>
        <p:spPr>
          <a:xfrm>
            <a:off x="692658" y="1124232"/>
            <a:ext cx="3826764" cy="3052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4302" y="1577639"/>
            <a:ext cx="3669030" cy="2934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936" y="4255470"/>
            <a:ext cx="372389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КММ</a:t>
            </a:r>
          </a:p>
          <a:p>
            <a:r>
              <a:rPr lang="kk-KZ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Назира Мамырлан </a:t>
            </a:r>
          </a:p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физика</a:t>
            </a:r>
          </a:p>
          <a:p>
            <a:r>
              <a:rPr lang="kk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жетекшісі: Ж.Т. Рахимова </a:t>
            </a:r>
            <a:endParaRPr lang="kk-KZ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орын </a:t>
            </a:r>
            <a:endParaRPr lang="kk-KZ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6375" y="438835"/>
            <a:ext cx="652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кезеңге өту үшін тесттілеуге жолдама алды</a:t>
            </a:r>
          </a:p>
        </p:txBody>
      </p:sp>
    </p:spTree>
    <p:extLst>
      <p:ext uri="{BB962C8B-B14F-4D97-AF65-F5344CB8AC3E}">
        <p14:creationId xmlns="" xmlns:p14="http://schemas.microsoft.com/office/powerpoint/2010/main" val="229140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82" t="6925" r="11634" b="1847"/>
          <a:stretch/>
        </p:blipFill>
        <p:spPr>
          <a:xfrm>
            <a:off x="603504" y="877823"/>
            <a:ext cx="3895344" cy="33832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00" t="5733" r="6800" b="12800"/>
          <a:stretch/>
        </p:blipFill>
        <p:spPr>
          <a:xfrm>
            <a:off x="4645152" y="1719071"/>
            <a:ext cx="3950208" cy="3209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681" y="4364991"/>
            <a:ext cx="387705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 қаласы «Абай атындағы №2 МЛ»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КММ</a:t>
            </a:r>
          </a:p>
          <a:p>
            <a:r>
              <a:rPr lang="kk-KZ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Нұрарна Абдерхан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</a:t>
            </a:r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</a:t>
            </a:r>
            <a:r>
              <a:rPr lang="kk-K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жетекшісі: </a:t>
            </a:r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С.М. Калиева </a:t>
            </a:r>
          </a:p>
          <a:p>
            <a:r>
              <a:rPr lang="kk-KZ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орын </a:t>
            </a:r>
            <a:endParaRPr lang="kk-K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438835"/>
            <a:ext cx="652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 кезеңге өту үшін тесттілеуге жолдама алды</a:t>
            </a:r>
          </a:p>
        </p:txBody>
      </p:sp>
    </p:spTree>
    <p:extLst>
      <p:ext uri="{BB962C8B-B14F-4D97-AF65-F5344CB8AC3E}">
        <p14:creationId xmlns="" xmlns:p14="http://schemas.microsoft.com/office/powerpoint/2010/main" val="18603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546</Words>
  <Application>Microsoft Office PowerPoint</Application>
  <PresentationFormat>Экран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Жазира</cp:lastModifiedBy>
  <cp:revision>20</cp:revision>
  <dcterms:created xsi:type="dcterms:W3CDTF">2021-11-24T05:09:11Z</dcterms:created>
  <dcterms:modified xsi:type="dcterms:W3CDTF">2021-11-30T04:34:11Z</dcterms:modified>
</cp:coreProperties>
</file>