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пт 10.04.20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JpFSXN18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92088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  <a: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Мағжан-ұлы ақын</a:t>
            </a:r>
            <a:br>
              <a:rPr lang="kk-KZ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Топтау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есім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73216"/>
            <a:ext cx="6948264" cy="1001706"/>
          </a:xfrm>
        </p:spPr>
        <p:txBody>
          <a:bodyPr>
            <a:normAutofit lnSpcReduction="10000"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Балқаш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“№10 орта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КММ-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Карипжанова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Кабылбековна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47248" cy="77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қорыту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132856"/>
            <a:ext cx="8003232" cy="36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Мағжан Жұмабаев қай жерде білім алды?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 қандай шығармалары бар?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 қай жылы қайтыс болды?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Топтау сан есім дегеніміз не?</a:t>
            </a:r>
          </a:p>
          <a:p>
            <a:endParaRPr lang="kk-KZ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76672"/>
            <a:ext cx="6172200" cy="129614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636912"/>
            <a:ext cx="6172200" cy="1872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7.1.1.1.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үзінділері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дамуын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7.5.1.3.топтау сан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есімдерін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жұмыстарда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орынды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392488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 біртуар ақыны- Мағжан Жұмабаев жайлы ақпарат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7564" y="5877272"/>
            <a:ext cx="7632848" cy="596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Сілетеме: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youtu.be/qWJpFSXN180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3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9941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оқып,жоспар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құр,тірек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424936" cy="55012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Бекенұлы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Жұмабаев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1893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маусымда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Жұмабаев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Сасықкөл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жағасында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құштар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Уфадағы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Ғалия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медресесінде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Қаршадайынан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орысша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үлгілерімен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Араб, парсы,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меңгереді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поэзиясын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оқып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сусындайды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Өлеңдері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Көкшетау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сенемін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Поэмалары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:"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Қойлыбайдың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қобызы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"Батыр Баян", "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Жүсіп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хан»,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Ертек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өтірік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Әңгімесі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Шолпанның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күнәсі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Мақаласы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Педагогика"кітабы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бол"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оқулығы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жазықсыз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құрбаны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болғаннан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Мағжан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тыйым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тұстағы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мұрасы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ақталды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1989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томдығы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1995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томдық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жинағы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көрді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8720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564904"/>
            <a:ext cx="7467600" cy="24768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Мәтіннен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тірек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табады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6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052736"/>
            <a:ext cx="7467600" cy="48737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Жоспар: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жылы, жері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Шығармашылығы</a:t>
            </a:r>
          </a:p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Жинақтарының жарық көруі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сөздер:</a:t>
            </a:r>
          </a:p>
          <a:p>
            <a:pPr marL="0" indent="0">
              <a:buNone/>
            </a:pP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 Қазақстан облысы, Ғалия медресесі,тілдерді жақсы меңгерген,өлеңдері, поэмалары, педагогикалық еңбектері.</a:t>
            </a:r>
          </a:p>
          <a:p>
            <a:pPr marL="0" indent="0">
              <a:buNone/>
            </a:pPr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63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4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қосымшаларын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қатыстырып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348880"/>
            <a:ext cx="6840760" cy="1944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.......,бес....,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үш-үш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....,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алты-жеті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...,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қырық-қырық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....,он-он...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301208"/>
            <a:ext cx="7200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есімдерге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жалғайды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43608" y="2060848"/>
            <a:ext cx="6696744" cy="26208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kk-KZ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ден,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үш-үш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алты-жеті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,қырық-қырық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,он-он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 оқушылары </a:t>
            </a:r>
            <a:r>
              <a:rPr lang="kk-KZ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үш-үштен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бөлініп, топтық жұмыс жасады.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77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196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Сабақтың тақырыбы: Мағжан-ұлы ақын Топтау сан есім Сынып: 7 </vt:lpstr>
      <vt:lpstr>Сабақтың мақсаты: </vt:lpstr>
      <vt:lpstr>Қазақтың біртуар ақыны- Мағжан Жұмабаев жайлы ақпарат</vt:lpstr>
      <vt:lpstr>Мәтінмен жұмыс. Мәтінді оқып,жоспар құр,тірек сөздерді тап</vt:lpstr>
      <vt:lpstr> Дескриптор: </vt:lpstr>
      <vt:lpstr>Презентация PowerPoint</vt:lpstr>
      <vt:lpstr>Презентация PowerPoint</vt:lpstr>
      <vt:lpstr>Сөздерге топтау сан есімнің қосымшаларын жалғап жаз. Оларды қатыстырып, сөйлем құрастыр. </vt:lpstr>
      <vt:lpstr>Презентация PowerPoint</vt:lpstr>
      <vt:lpstr>Ой қорыту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 Мағжан-ұлы ақын Топтау сан есім Сынып: 7 </dc:title>
  <dc:creator>Пользователь</dc:creator>
  <cp:lastModifiedBy>Пользователь</cp:lastModifiedBy>
  <cp:revision>8</cp:revision>
  <dcterms:created xsi:type="dcterms:W3CDTF">2020-04-10T11:52:12Z</dcterms:created>
  <dcterms:modified xsi:type="dcterms:W3CDTF">2020-04-10T14:28:51Z</dcterms:modified>
</cp:coreProperties>
</file>