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67" r:id="rId6"/>
    <p:sldId id="281" r:id="rId7"/>
    <p:sldId id="277" r:id="rId8"/>
    <p:sldId id="260" r:id="rId9"/>
    <p:sldId id="273" r:id="rId10"/>
    <p:sldId id="282" r:id="rId11"/>
    <p:sldId id="27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57166"/>
            <a:ext cx="7776864" cy="4007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Русский язык,3 класс</a:t>
            </a:r>
            <a:r>
              <a:rPr lang="ru-RU" sz="4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endParaRPr lang="ru-RU" sz="440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четверть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Тема:«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Винительный падеж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Искусство»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Презентацию подготовила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учитель н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ачальных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классов: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Ваннер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Т.В.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КГУ «ОШ № 10 г. Балхаш»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7831" y="3938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7"/>
            <a:ext cx="7742132" cy="516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  с 36 №8 Диктант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-Запишите под диктовку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Побелели поля и пригорки. Тонким льдом покрылась река. Ходит зима по горам и долинам в мягких валенках. Вот елка надела снежную шапку. Вот серый зайчик получил в подарок от зимы белую шубку.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 текст под диктовку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Верно записал предложения.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Не допустил орфографических ошибок.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Писал каллиграфически верно.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iVBORw0KGgoAAAANSUhEUgAAAdEAAAJOCAYAAADoGz2QAAAgAElEQVR4Xuy9CZxkZXU2/tytqnqZfWVmGFaVJbh/XzRRjFkAQUTBsInIDmpccQE0AhrjhvipieJuvqhR0bibf0wUY6JGxSVuRDHszL70TG9Vdbf/7znP+1ZVV1d3Vw8D8km3P5yZ6lv3vst5z3POc5YbNMtmGSNCgAI5Auyq/wKNrIEgHERZAGFQAChQ5CnCACgDoMmroxwhUhR5jjIoEAYZL0OOCGWZoyxT8CeMa4jCKooyR5E17bPA/j9HnuUoC94/RhjFKMsAZZmg4DPzAnlZ2sVhECEIC2QYRbUyaOOs1/ciKBMEvCQsEYSwwYVhjjwPUZZNG0MYBojCDGUY2ViLnDMFItTs2iKIbI55Po6irCEII5T8X8F5BSg5h7JEXKTIshQIQyTVIYzVxxEHIYIgRxmHCMsairKJRsbnA1FcIIoCBEXJmaIochRlZusQ2P8KlGEJlCUCrmtZouRk7Hf8vNC8ihJllANBgYLzQ2hj4j74+wRFgMAWgjPTCgccexkgKEMg5PW6d8lN5d/tBgXsZnbPHCi4MwkCcC9s5ii523Y9v84/YwRIUIDykNjv+HcUof2a3wlQRRA2NL8g0xpxb3m/ILfVL8sYZUR54GccGdc+A7inqAHIbA+Rcw4ByiC1taJMhFGk74QhQi4ehxZozkVeaO5FgCzjsyRwXBl9h+OwFbTPbd05MsqYnQMKEudAGSpsn7hntm4lULg/7RkoJcv2bO2H+8Dub+LLC/hgLbR9QDmwa7XTkgGOi3927p2bE7+r/aVYFBoLStjR4WhDjtk/n5vtnuXv736rWTs54Knm3N0g9ZXA1lP/K01+daZCRCbrkBwXWpMszRCGkeaPCGEYIwi4bk7ObA00Xn7eGqOtsdZK6+e2w5037SjFbULjtXtq/vyxPXDj0bi5bm52lA8tun3GfdKs9WX9ab/RvZzs2HO0NAicTLgjo7Poz47tT9geuB1e9zQbjJcvP63CZss1KguddW2km6S2v2MfJcdRxHMWIMszZBnPBUzuI+oxW1OnK/in6SXtHfeUOs8JpOZvuqC9AgXHwVMYak+5vzn1uMkDz3GEouCOJghNh/AWBbIwQ17mpk9sPO45kkcn626V23PUerc/5jM5Hiev2hS39HYgpXM5lyKXXvc7x2UPgIj6mH/ad3kupUdbj7Et1xqZzJYlKiExRHtDDew1ZUidZxAUI8srCKIIhwz+Pg6oHNWSKi85HFfeuXFeTosyN9VcooGRooGfjHwJe8rdKJPYRKw5OY4wz1AbGLBBpVT+EQGp5B0xVBsGz1GaEoQaSCrceG5sjJCKNeJC8ODxcBMbS8RxbIePoJQXDVQqVbtfyMNSSAHmBZAkFYSRlHKzWQeCSaCMkFQHESTAZFPCkxOc0yaSiPNIEYU1U6Z5WEFZRggSAmksZUjDIArRmOSfBeI4QV7kqFQLpA0gq2eoUCUEoQkZgTeMY+wJgSiKDGiG4kHEWYY0rSOMSxR5hghDKIIcuQlhiLyoo1pJEEZU5lQ2gW0irzVlT5Aocvs9N4kHg8opjhJkecPWiKDJa/M81TVFgUolsT/5ud03Ck150SAhcJtAeoHi9wkMToZ5AAh5RZEhCngYpSh1HnNb/zTlZ3wG94NjSJ0wUvw49hhRyDFqLwgIUaTDVyXA5hGCsoYyaCKKOa+mHQRTaSXFnsLND6h8CaL+kCUIohRFWkEUV0weOQb+ns+brI+31iomiDplQYXGtbO78O8tkJHC52e2hkVuaxPFPEjtQ89ZcR3iqGJjMsODporbe4FhZutr+1aUyPIclQqvp6HljBmnHHn4W2Bl+j/kQGwcHANlKKcMhJR1KXnKZRRJkQlEpcR4pzhJkNs+E8y4t5ITA4ACJue8xj6zfed5keKQwqV8Us60Zvy3V6wCQ56BCrg8nAyVt61tQHnSenqFy2faGJ1A1euTqFQrNg/ex2SZ8m9yUyIKYpszjSjON89oGDqFznWmErb5ClhkCHlQCRCWTTOatGa5zb8w48EZ11zDFjgIpHiD2PaOQAs7xxyL09UCOUNHg0/kHLfdh1dw7G798kwGhZ2/3M5jmtXNkZDMaS3NgDG50bNNbhxYehkyxR/xbNHw1Lx59m3Wbqx8jp1jWuCU+UjoQbnT2ClDMZK4gpwyXmjcVGgFQdSeEaHZbJo8CBBLRLFBDdIsRWxAwvHRAeKZKDA5OYlqUrHvxu5aW4uSumYAvJIOSEr5zwuETvfYGnqjw1s9bbugZRgZ1DkDXDrFLFmkaQaeY4EtnRbts51flEjiBM3GJOJEMtgyisIAKXUS5x4JaAXmziDm+MyodN+xM1sgojMVy1FDGJtBb/tFJyDLTGbKNEQSxThs8A+xPj7GGZPtqQiAp/8Epe1+gUY5zqHjZ2P/hG2NLSjDClIOkF5mJMVBbOTBSJIBZFTsBI28acrEsJ3YmckCjxNapvKGqtWaXZNmk4b0cZCgSUViClyKwxbJQEOWLcGOAkVBTewwUPgaQJEAqCKMKmg0CMghcnpCUYgMDQNUjoGWU2wWE4UhN3CiEKOsGDiURUWHmwciz5AX44giCqisDRooVEKmeKMYQwRmCrQTnKwMkeYUUnegUUUUlGg2CzMiInrqkQCMwk6BoUKxDY100KgQ+XeCIVdAXnOgwxYlJig8awQ3v0b8vayvAhEVrO0ehVCeL4WKa0qB5J6F9BCowLPMFL48SG6H88A4FlMGmSzAMAaoCM1CpldOw4P/JQa0PMgTIyV+8/NJ8944h+pQhoOOqCAZlMUfYhBBSPClxcKxZvI4CwIw91VyQfZC4se/k4GYNGOEAByGVTSyMdtrztHmxPWhocR5mbUeYmx3jt/81Il2WeKgo4BFy+QpCLRa7otTihyHAz4aYGbtOjCjIRfFtmYtYOYKFDRiKAsBtt6TYcnyELXBELu25tixKceBR4QYGPLWNpWhwNYzDOZ9OkXM/TcFkiQmE6Y0KAuB2ArbKwNErpU/6JoPxZHyTQOU60Y5p1znBQ0yM9/NayAoy/tt/3hPy3ZItI0BBJ9nhoIxPgIzCTkNCRq6zgA0peuMEgNwrkuBka0BNt1OtgIYGC6x4REFqgPA7q0RhhcHqA7wPEcYH8mxe1uJpWsCjO8psHytlCbPyO6tBKkEtaESe3cVWLVeniqJkt3bSzNuV24Q20Iw2bmFDFiMweESaTPE0lXynYkl9/wmwwEHJajWZDyN7eH3CyxbJTBppjk23V5i9foEm+/IML7HGT1liUXLgMOOSczI8QyH97L8v3Mz9iMDX+kCGSLeSBaWak3lTel3YhAoazKOpPw1TxmElC/pWe/pmiHgfwIZtTT2zLZ0VoEZIJRPGtX0Jp2n5A0HylDq9lDjlVzIQBBQUw7JKtiEArEeZP6oCe3vhVia0ozUAZu/ecM0+hPqUnl9djZN5cq4kBHsxMkZoN4QNQYyIJMkWbL1c8afSWFJ45J6UM+xNXasAtfensX1IszHzohxrIzYI7KQ2nOxITR6YwNQ/heQRbPVp4HcRBEVyOikRAGOWnQsDk4ea6yfd4RlGHto7qARzP8oCQdE90nzEG4e/Ty25ZsN7DJ6hVmIIJc1bTekM0YPw92yLFJnrdJzixzay0KmoNBzktcjD4g0XRBlOqsFFyJGGFQQ02ukcOUNU7z0TLXOXAhnTVLJhtxEKWEOhgJfkGrNaWkQ1Hg1BS0zCtoURZw5C7mJEEM6JBgEjCJ0lAC9XFQcPSVqwygOM3GosCvOSuQGh+adSkmmzhLn32UE8Pn0vtt0kqOunGVr8OWoOxN2B8xmbxr1FSAiyJDKJOjwEJrAi2x0g5ZhQaaXijcEMqOE5TmIUhcwy7IEYh5WbyRwHx21KyZCexJQ2BzhLV0qJWpb5yjzsZHSgH7ZKq3z5GiKsT0RVm0U4JeFp2ZpHND6I7XP00L6l3srBU2qWBYmF5KeaB1l4fYFBO06sjwSO2EHWjSYWczGeAfYcW+GlRtorDjq0JSX806NZnSeufNUW4tBC9TRPZq3o3HtoEop+2tN+dlhL7B9U2EgTUWxe2uJNQfTWJQXZ0rRxiHdIQqwTSlpXPxlw2uWNpVF49FvrfuLlKnAQB6u86g820DT1XsGnnJ0suWVh+lFs5r03W6ngUpWYxS4OpbQrjVDQMg6hcSSlwNsv0dyvGajgLcxWWLz7TnWHRpjdDcwvDTEwGCI8T0lRkcKrN4YoDFBoMyxaoOjzAHs3am1GlgEA9HV6+XJKjwAjGwH6PgPLgEadWDPzhKrN0QYG8kciNJIBLbdxbHQo3JUfAB7drNeYtnqEFlaYsudBQ44OEYQSSl7dTixF2aUL1ulvdW58RSoafW212RemAsKGBXRoVSdzLXoRU/pa0NahpXDA++IOdkWDW774NgSUeMyeLyn3qY//c7IAPY/dtxblL7XKS1e1Bnkkgbz4oxJkJLwrJWFDxztLShxFLyXbBMpzyz48+LG47xC6UdP3XbIkIV2NCeFTPjj98zNxDxKzV0CKKPf38Xubf85/eH2QGGYtiEjsz5AYWsqb5/WKD1RMyRo4JcMuBFHEtSSKo4c+kNsTI5urVMngLYOQ8dBCpplo0xA2qXJe+HmiS9gc3anWVp8UEyKLqNLH6IITWMrhmTUJA8RLU3emqAlC9xoz6CBJKohiCwSZtYovR+CDEEsjmjZUsnynrJe6IZH9IBTghaVE6/Vuol2Y1ySNBOtJ8ZsFQMwSLd4Huk1HwdRzDFmPM67/HLgUEn4DFrxcvkVk6qjyCtOCYoOaMUCo0lkBPuwIqXlgsP2TN4/yBCWVfPgTJmaQsyMhpQlyxXg+Pm5hJO3yEmPSE8abSUFRkCQR8llNNrGBFgx0paCDmI0mikqCa1iejCC2NLijaSFIwZzkabyEjRmWYqkMLKUFIfoVU9t+ThLS/G6+A6NkUpVhhFj1vWxCPXJAotWpIijGON75U0NLQ2weztw76/ozabYeASt+whb7kixazNQGwix4fACw4tq5q2Tvt1xb2DKcXBxbF4B/yPwLl5VN3pw744ASaVAbajAXb8qMDEaYXhJgEOOjpCmISb3Rti9PcXo7hIrDkhMQe7e3kStFqA2DDQmC4yNhKag65M5lq0JMbIjwMi2EusP47UZVqzVGIcWh2g2AqxaJ0Pi7l+nWLJKXkyWN82r3X5vieGlwJ4dQHUgxOLlMpx2bS7Ns+Hol6+NsPaQEHt2Zrj31hKVGnDwUYy5ZNj0mxKTY/IUDzlG4EiQWHMwkDZKbL+Hfw+w454Au7bkGBgOse6wCNvuLDC2RwBPmTj0mAR7dzftesrKqvUxVmwAdm/OsWIdPbzSwKla5YbnNo6JMSOxcNgxIQYXuVhYlmF0V2SeG9e42QD27gZWroPNdctd8oaWHxDauKRkS+RZgG33pFizkcyQWBvK5uQowU1M0JKVIdJmYUC2eqO8s8nxHASs5WulGwkYIztErQ4MEfSApWvkxUlP8YwX2HlviaWra9i5JcPaA7mWKZoTNdQnMyxZEWDrHTnWHBwa2DL8QfaI9PHkGAxEh5YC2+8OsIaGHqlxMh/0bhDaNXtH6MGSTpXnSD0j6lHOmzd6adSLZZDXRuPTG0o+bODpboGmi5kaOMrb9J+1vVBSxvQYAjMQNQZ5SgJT0Z3eiHKY0vo9DQLKU4sKd7S4N7CoXxQHFSjRQaQJw088Xe8NNT1bNKv0vLx/b4xKtzmuwnQ5r9EnAkWF5KhuMsestMbbim1T9xBzfNya41P+iuko8zRd2MOBY8uJdsYL49Y0Wp04yruj7gNZBM/OMaShUEdBKpuhCmNdhC/mPXOOZYGM+1NWUE0CHDF4PNZVDnJr0PZAp1gpnSDayBtlhQ8qG0Yd/qjxZdw+eit1uVn0YR4hRgV5WCIjnce0krhqm0o6R1RGhCYpSEv0iFEUjIMRpER3cGEiJptwYbMMtWoFjWbdNsg8CHM5qaQVL2AiEu+XkA/PKXhVEyqjK+jRliniRNSxYgk0JhIDBtELSuBhvMbiQUaVFKjVEjTTvSZwlXjI4rikdLl5Y+PbUasuVxJMrvip4RCNB0wiSnh90yhvCg5pSVlBPr4loAr5+0wJThbbKn08M0QcVlEnz28xYXkYEnRnPdGIiAgOqVHdXFuj9Ap6LjqsFEzGCyhUSSVBM6MFlSNvFqglw85WE9i2YqZmhQFprhhyYsaKElCKvIkw4no5+omHKKqh2ciRMNZWyhNt01oJxkYK3PYzSoI8dXrsBx+ZYHhpgHtvb2LdwQOIkwJb7shQqXIfYZRb3oyx/e4CK9cFiCu0CFPUxwPs2UUlG2DnvRXEtSbqYxWsPYjylWP31gyDgzFGR0oMLQ6wePkw6hNN7NzSwNLVFezcBKw9GEiqAUa2Ujak8AYGIiQDGRr1EOMjBOkQkxM5lq2u4J7/adj6rDskwe5tAui0HmPZWipa0okx9uzIsHd3gSUrSBfKo0/THDs3B9h8W4rDH5UYEFGouaxps8TwYhpnGXZtCjG4pMCeHSVWbQiQNUJMjKVmKFQHuOcTqI8FGN8bYsU6gipsHdJGaNfTSJkcy7DqwBBZo4KR7anRmY3xELt3NLD24CrytLQ9qgzwvETYfHuKxSuBsd3AinX09AuM7uZ5ylCtRIgqBZI4wtieDON7S6xZL2OLZ3LPttJ+v2hpjPpkqXmv5JwriJkrkObYdk9pxgENAi7e5ESJyT0Blqz2MVX9WaenuZOGrliUu29tYs2BAdYeRODLkachRrZnWHsQ8xwaJmO7tgqohxYFGNmRYdWGCJUkQdYU0FF4mcNwz/9MYuPDKogoU3GMsT25GQaju0TvrT20QFIJbZ48q9wzGnhc37ERGdAHHcG4oE9ECzE5nomSP3xA34mUP8G1sVgpzamc8yEjkpvhbwrYKFmeFR/6KNFMabzVLNeDz5YTIMOKxiavJzjz/CqRR8k9Fq+33BZ9bkaJj2EXBarVKur1hl0rulfEgoEOQSBW7JR6hb/Xd+XdU18wfk+6toPwst8zhGBQ6QApS3PUagNG/5pTA3r1MRpp04xyrg3ZRBHSSvgkbhjQOjzgvljMNq9Yrgv3mOtgzIJDIRoudNG4NtxnYwYdPau4hOhuGkLegWoBGPnCJEGj0dCYXKiK32+xLSF1sIuhOzYlNT9O+1qpMdFVuJMEAZIowiTvF1cxnCzBw2vHYVWyqmUsOFercwhT/h40i7RMuBhM5CiBH0x8DluzreaZWoJLOYgwT8ybp8vLhTRKLUkc186gMxddi6xkk0k7vLLIeHiZOOSsPOPVMyQJLTrGKhXgNuvFWbM8aAwCm3LPROUxeYXCRnCtVobseXlGYKYiKFCgbjROltedJ+xoNOMhRZkq+5JcNDeH1CIBsCHrOqyjzKtGPVqmaGApDBYPY8JOyJioxbNkLfpYh8UYLUmEQk1rh89NkJKWdnw8s5Ir8YDR1xY/dtSC3wl59S6rNC8sOYAHIalULCGAVHIQ0Av2trnA3WJrPhnAwLyuDFijuqnElBhl8TTzYhWPqyRMkhC4J3HNYknmNZvFyXWmLFD4fSaivGvKBDOp0wmCWmHeicVe09KotOHlBEVg5QFDKMtJ89y23V1i+93M/DXVgNpggcN+b5Apa4gTxoAK7Lg3xPBSKt8Yyw7IsWdrgsWrMgwMRgZEBGF6K7s2czz0YusWv2LsjArSPK8wQLMRYvfWBioDMe75tRI0eLAIRrXhAnkamAc9uCg2oFi7sYJ7f9PEwGCMVQfxMMXYfGcDi5eRjiSwKKa6lFQgkw+iEDvuLTC8jJ5oad75klWRHeb6eIjf/FQZxEOLY6x/WICkWhrI792dYeMjEjMst95RYtcWZa6vOZCgGdpZ2nx7A4NLAixaEmFkOxWjQM0rVcYOCX6jI/Q6Q9tbgsjtP6dXyzlF5rESEHdulsHF/x3+qAqSao5tdxUY2SJfhkBN2tNSqMLAYrt33ELGQkqZv1+9McL4aInbf5abQTc4HGHd4YxxSjkzrr3lrgbWHTKAgKyVyyitjwJ7dtFwol5o2r1srWqMmYrOnRiNsWh5ilqtauu6x+hcoGaeaIBla3QWgohnM7Trxscnsf3uCKsOqJoHaCC6l7JTYN2hjIcWJpPL1rSVNY3a5kSAzXdy/WOLjU7uDbFoZW5s1PhYht3bgHUH06iftDNFxa+KAZ/JLTbIzntMxS+AVEKYxsl/K/HJpRt76txyOwTGSnijY+E8TRc2EGCIhTNt6YxqJdgIZPkjI06xdEuYc16lJSxlTOKjTvOUvMtoLgjGBCklnQkEXWyWzo1lyuv5AiFPA7vzbklrAh6XN+W8TY3H5szYYlm10FsrdEQ9wiTBgmdGoGoxTEcbc+pNsmiVxAwOXmOGh8MWM0ACzpdrx3CfT+N2eq+ZGrib5898Erd2SrrTGonBFM1M3IirwwaixCqxG2JMLdMXIRr0muMKloZL8fDBP8Kq6koxAA76PZB20uZefwdpkZcxB4NJFGWIH0x+CZvr25yFkqJktiSqKoCxAJzPltNgqQQ5eIINlbCyX/l/dUtCMYqVNGZBqlQZevQILaOVmZImZLGjCpU5piw5ehX0VrlJFWX2GdXJ/0Rvim9X8NsC4hZHoyAyvifQsMNomX+0PGSZK2suNspZXiCpUoIo6Wd6oqRhfTYg/ySYS1EzU5hC4VOvlVikzEBuB8fETGSCqY+lWZkQPytcSYajh5QV6jIYjeC3dA5T1jygpDssKYWUd6scxsWozAqWhy0vkd/nnBS7UAKjLEbFZjUeCqoOvLxfjVHefYes2roTtHkAeR8aL5UKk10qGNnZAMoalqxksROt/gK7tpQYWpaZEl+1oYY4LrDlzrpZ3ZWBDEst1sR9JZWsw83sXK7lnu1MECoxvCzBirWJeWH33JobIPPnsEcKtIeXUNHye0xaqtuebLmzxNqDaHSFFqNjIgsVRWJKmx5MgLHdBQYWB9h+T26U4bI1jOcFWLkeGN0ZGo1LMF66hko5MPqP4Faf0POXrPBlA/RUcwwvD8zT3n43aUmFMyb2BOYBkosgrTu0CBgfBVYfGGBiVJQmMw2Nuq4RSBSvI5jt3CK2hs9dsorfEyuwZAWz3kPs3FxgzUEh6uOKLZJCrU9k5l2tOEBex5Y7UyxbGVpMkWOigbJnOxAlmXmww8tCVGr0ekuM7SFd6ySjFO1Lg0DrVRodO7CkxIRdx6xh0czLV0eoDjpqMNB6UxpXHSgD2MdE1x8eGsVOmrVSY/mY1ptsRKUamne6/pAawoRJbjG23EmaXeeU8dLVG8gEUe5o1DpGJYiNyl2xlhS1lG5znOwCgVN6Y9c2gcviFfKwLbFob4G8qWfz3zu35kiiBAOLuX8B1hpFzb3ROioTtB2z079FRWeZAJGA443oFtVrusHH8DxlKzA2EDGqUmpZCUftuKtPJvMEtj3TlaUY8BrFK0+z8+zy2fa5ecb6Edi5PAjVtjkd5yN70pXSyx3x/5Zv5QwEVlFYMqQ3KOTpyQN1zJmti8rvfOhLISUOROE4Hzflh5bw5sbIP+k4EAPoiSq0JK9YVQtujX1Zmgd6l2ug8izpd0vSdJSzB3carGYIOR2YI7b8GuKHed6kMjlHt7usOqFLv7hYjocP/hnWDtETJeCSAhalq8BhR2zXrVmQlgUr9pBh0rInvzfxT9je3KqMSpYvsFzBEoAY+/Pp7aQ3FOOxjXQ1kKQ6mD1mZSYRrWGmIZMyVP2nwRxTxZmGHYuVNzrDvDBa+74uSNQJwYs1S1Qw5q0564HAbVRC4SmpHDFdeNbfWTzAJ5koXVq8OXlwgQtxOghp0bqsRgpVOImgHBB9CQK+EqP4HZZzJFa7yPvSg3VJHpw7E4vMUmQ5jQtWM/uXNY4+zZqCZvWVFBRlHKuuLjCLjGupKkq6jJJxlrfQwLB0bZur4ghGb7l6PhkcLn5kk9S9/YGy57jEEZqKKtHxsQsH0PZv0iKibGX1ibbx620lQOYVM/s5QNGo4Nc/YS0xM0pLDNELOhwWg2Sm5aZfc5xNHPSIAIuWB9h0WwMj2wg2MYaW5jjoCNLzpJqYKCYvbtNtGdYfVkWlRiVF2ZFCIhDEFhMF7v51iTFSlCC12MSag2I0JgLc9jPFZKlM1x4cWlJLpRZgaAljt6Q4mUFcYMvtJdYdTs+WXhSwZgNp2xLL14UY3VUinaQ3myOuEBhgz6biWL6WJ0QZtru3AINLCdak0Apsvk306ba7GOuLURukMRFiyXKYN7v1LoUTDvm9APXxAptuo2gVWLGWlLb+q4+VOOAQgmhgdDJjewQoGiaVgRKHHJUgrjrg3ctMVablB7j716Rsc9QGSXNHWLQ0wPhobjFeMjekqgeGQjQmCtx5KwGGBgRjzMDK9dxzlcJwDaq1SHHjCYIo48C8f25zoAc5tKjE4pWKLSt5TPW6nN+OewU+3KONjxBY79oKDNHoGZCRSoDdeicTsZjMEePWn7iEtbLEgQ8LzXggZcvY7fhYO+nnsGP4bCpUGkElVh5AQ1g0KhOLWN1GY8OUcklZy43a59FbuYHPBZqTDCf4rKoIm/6HNeqBecBStFKMzLA+7JEqwbByNBqqVLouGknA5w/1ni9B0Rn1dZ++zEXfFb3oGTFfSuPLsdqJSxZTdd6qz5i1ch0z/qVfPYC2kovcqA2oSPQ4QDFVp+JX6SlXDqTyL8V55Sh7cBUAtujZVpWELy0h2+RKnVxGr0qzvNerkkSfgGaMnyXDGWHrFrhESR1PsDcPm+squSCwSpdLl3njhwwFGTPVaMtx83FhMX8KAbbyp7zH6BLtvHHjqerQ7sWxUe5V1UDDJrTSNxb201iLMBwtxRGDJ2DNwCqV9NEx6wDQniUuWcl0F8LeBJAn+O74V7Ej3WY1QUTiSjRkMU4lvbDwl59TgVYQxyWaGes3VbNGxUhPhTWQ1pIhJMVLq4Qmt5YAACAASURBVJGxAFodpIAbqEYDRr9SCVH+WA9KZczYC0EkYolEUDeg4URV78caP2U3+vRo0ohFFqNSUXyR46XlZJabp3FduQyfz+SJIh1EYR4ox0mPKjYrlCUujL/Se2Y8qZWebUJZICrCliCLnohdAT8R2TcnYElJYtQvctJjrhYsSpE2c2sUoQYABEutL2crqpRZvjWX9s+18HQwazoHBdCW1CBrm947wZ2HwkpgSKOjbmDXzBi7VY2YTxayDLWMICvL1cdhrEAeMmBkaChxgsYEDR1LLzOjgfvHscZoNidtzxiXMGB2da7cSyVlsOxJcSDbB9oorI621HOgWhnA5CTpGza/YPYkaVh6WMyC4UGS8UKRY0hBZTesTaaRVLo4CilR/puHi4YYY0qKCfnECI7Xl5pQyWQpjTs1A6Glyt8pVuVT8n1sntZ/tSM+pTlT/nxGoagsJfCYzLn6SlnaosOYLGFq1CW/eWUVpMrkFRtgpJ2UdYfy033I1igGr8Qy0WpWEB+Z2rNzRUbf1j3lurHKmeeR65ZYfoCsdVfDyDi4r8kz+o+n3ynSVpYujQnVKhvL0XJzXKyNCTCkxiwPgrQrE40cq2FZr1RIpAJpVJJ9YuY8lZHiiGQpVH/M9VSyjQcST51afSMzqN3emPxSPYTM9g9Rb4yLsTGsopIVvUddZWVNrcYQLmvaeQ2WcORKR3gdz52SUpSJTHqQYxUdLvqQoSNL6nNNOJRcKM1KQLW9d8k/VEN0FBgfNaC1shXF/nypBoci58GXudDLlYOi8envBjROhashgs6S5FreKo1QJm8Z++LGbaVdjga2Z7vacoGfy+93Wdtc/2YjtbirQj+unM7oVNbwU5+FaDSbNi/Jn8I/5gE6Q181q1x2smEsfXSlUS6BUmUzvrRHxojm2f7cGDMX2vIxYe8gW2Y7S+3cnlD2NC+3Qj4j10pjGHeO0GiqtNGwwfJzJI9pznBi1ZwSWmEskqSzlzUDDA7U8IjkmVhTW4O8ZByazlPbE6X2dryfHxoCgSh9mElkRYTvj34F25o7XLZUbt077D9TpKGVOiSkKhnfo8scZSCuZq4uLo7YuYd0KmNusvG8NWRRVQbArYkCGy0osG2F91x+y2ZlwX0NQTxhCUXm7eRsWqAAv+rauDhVNNllKJNXYzFY1ER92ka7YmRXTM9VtNpFqzMVFWpC46hellOwhtR37xG1KUWeMxYRSpgIKqIsHPXgDoQZF6Q1LENXnYwioxSYDUbhp6Kkt+rKPoxOSc0jltVGxaf4gWhexkQpgfKAjKp1hUXKlHNlH0bzikY2CsMsUll0MkC8BmRhuSsQ96UWMnYlJAXj3DGaDbIELPXxn6tkRN2KREeJI26nn8tqpoyK8uccfHyb17XrXN2KlvIs2FChUSeFWmLl+sBiX+bh8BySsuV8afCUBDqntTzn7KhuD+D2/FZJi7wl7a2kUJ6BG7PPzLDaSHrEnk6S3Ph7eWrMnuHmZFS5WbsOW7wy0lOc9e2S8VsdaqQwRL+r3s9ncBpIOAbCNwvwdezKjnRNGDoyRVUS6oFCWdaq1fPb6WoPfSal80bU8MLTc2p8Yh6E+1PJGK7Uxp1erV27HEFGjnMBbA1kZPFequPzcXt5c47bc2dHMXcPDO119t2dnMZwnpllN3qtbULfzhuwDFNLupOfaIaedezyNKmrsbROH777lAuF+ACf5Q+4hgmttBcn494w9IYO1Z1r5sFLdQY9sDrP0xS8Myac7OkUUXk74OsoMPFZvQIUsnJudWQfOfrU5Yr49lSWs6AGGlo/JlJRh2hPOktbNEifuCjQ9Q1J2mDqvWUaCwLRzn3xoTYPQD50ZJS00zW+CYhC6h2et+lYl13c8vhdyYmTQ9XK+tpS11nN760zulqUbUfM18KALg5s8/LlZFy6VnMOV15jpTA09hQGNJ3k6nVDJpBaqXoGMJwXJnjM4jOxMlphLCOdQv/j6xjaGlW/CbIyZ08foGyiDuDmsS9g8/gW5LypCWcDMZW/ZWJGCMsEES35MiZ5iJKtoKx1m+fXGbMiEDTUhcLqxH0LMRXrs3zGElfMsyTwiGakjx3TY8kGUEYTyIuK3Z/xNyeKSs2mi8/WfkEdZTlgKfz0BtU4QQXNKibWGVQzAbrwdVerKN5dTfScMsIEomBAVUWtui8F6OWG+84hPubgaz0F7gIL1S6aV8GkJVfbSD+fAGolMJatTI/XEwMqJVKXjarj3UlnUuEQ9KH1N2/c1bU578Xoa1p3BrC03OUF8NqYB9KthQCakunS2j0lTEveJTRZJhyA0bExyzC0DEJa5WaZ6j/rjmKxaOchWKs815XH9FPDkn7UOlEyYTFs88yYoS0K25xTWozg/vEfWpfA6nRJ90UGpKSUw6hpdaWSKaXnq8zK7ZtR42r7aErclxBQ8besUxN1A1HhvQBPcXQXL3YnxdfktU6OA2d9X2Lqa9Hkwbm2dq4TnI8zKX7klbaUvzdCooqrc3VclGJxzvPwJ9QNwGeA+tIqD+wturFFOyp+rVIMsRaukM4lwfjSL4GEz8wVY6PPrL2iWzMxFH7dnMHoPFUXH3FlYPqOvCbfys8pczNSVGPYwi33tA7MalsjUz6kUSfDSQ1EPD0qg8+X1Pichqm5EdQryh41DPa1yA4YPfgYQ9IyGhygus5R2ltnVDmjlLJv8u4oUe8p8tl8ippkOMXq9sCzRp53NPkxORTY2Nr7+lH9sv3c1vo7g9ApfrEbbSBnhy8a77qP6FIZu9pz3zhEhq/OiQ2z9Xuny7xt5HI2RLnyO6rVF8T7rkN6vmqkpf/sT/dcb2WKwexsRdltRMmBannddEC8TJu+EsB6290x5K1OTzJMJcHqjOabhrjPXCtEJhVJIbgza6UwLibKFqFlE5VgAI28xBNXXIBl4VLkZVN6u4Py9zFRt3X6XVqmJDQNRBso8cO9X8TWdDOrHNFojGOgClSC2Nr95ayVZN/U5oTS3xM6wk1z3a0ZgMFxxR7eNhIUVCfFxxRutfSjN0oKg54YLWFlebKONMvqSMIlKMMx5Ky9DNidhBaCLGYJvuKaYBJQVkFk3ZFIG7tEoZzlGZ5i1SYyMYaeljfo2OpJXS+4DIXF3VT3WkXELhmmNF0nDnOD2YmIlgmz4TRu0klmgbukAlLV9JDVJMKV41g8UdmMpDoYqxIoqAMPaS0UbGxBUOd8RdfQaGk2xq11IClrC7QbKOqwcNxkyDgW0sdWn0XQLkvUKhU06qRcnRIy5eHtf8VJSLPT6/TgKWBSyRIzF61OzpvcNJcsDiRDgDSI0YdM0ycLwQw5a16gbGHnfzvaSe3fbHyOlmTrMu4fs7hblJ0pD9LZTBJKLTWeiUxZMWFxCcbrg1AUoqCPskJaRmMxC5xgbeuUWfKIPtPnvibOlxHwzEu5eHJGXjopK5+U5e8rClJZlVLKPLMCZRlEOsCUj3adn9snlwDmk0BE49Io8kdTQ2T2tLVm88kjqsNwysPRzK4zjs/0ZCzd2m86RcO18F6yUfImU+oHbMaLG4uWRYlmin/LxqZC8h582lQph2LxrqTByZ7oQnm1XBOuqYxhV9DuPUjX3k4MiVNyzqv1HbXM93Tx+JYXa9Q05VrdatTZSDkCWjWNywxDu68MXzOeQ5aaiIZUUhyVdOIMYYGmL5vx+2uUssuAZY6C0dgOcEXburWkocxs9IzZx44WdnXpKoMJ0aizbIeMitZHlLgML4GmS6SxGJ9kUA614oTaCw+srhbV4obUNaKvqXdEd3JtKuZQkHr0ulRgqlPomSjtv7otWazSAZsZGK6jkkpWZGApdKRMXjo2MpxJN4uW5r2ZW8CQGmOMBmI2bs5DoKyEKtfar4VErnzF1lg0tuKdXBpXI28JkDzHYm1MQ5txKN3FhFaW/FRZTtQkbex0vZVVUtc3UUmoh32PYSCsKLRkTpo5MJTXEjF1Bil3zjMI0MxyPGnVpVgSLLVOeOpspGcLlqf/BGnZKFkHShAlUP5o7EbsDrZidJLeGnOTAkQU2CobrVdt0bJJ1mAliKqiFFkyYj0V6TWiYjz06NhuU9RJhdSsinKzcgxxPOC62NRRZY/UJnukqqaMVlOThzccRF5OWD9DW0zSeUyLbtCFp/CQXh1EHNfBlrr0upJoyAQ0YyzC+l1KCfi0czYkMCWZxJg0QWe3HXVborIZHh7ERJ2JLrQ8qHyokBITukZjAkFRR61SFZBaPIpBYAmryFgl/XCetcqAHWRu2uDAAMYmdllZjikkExgqNRUYMzaqEviC7X/tsKlZRWbA3qhH1sPSQKVWVetC17w/iQbMUwu4/iEbBZTG6bNEhttNAbU08lRZsgTMpmV4q+xFxc4hKlXVtrE/JudhiRNM948CpNZNv0DALGSSBdYIQ4KUNlNL4qhWBzA5rpIZNn8wAWUpTKpEBlO0SeCaXPB7jN8wdjuhTG7GnKxXqxIIGg3GkBgW4KFkfFVGBHuXykPnj+KkXCfb45KlImJDGDpqJYVlAt1W4wu2gzTjp7CYLuXAOzlmALh+xa0UenbEchngXqYUjpJ3wPBb3mTNZora0JBRw2RZDKxd+j0PPushCZLVShXpBOVaioJrOj4+jmqtglo1xgR7mVZrathhaEftolZl3BcaHdZq03WRYRMIGgLqAFWgyloSix/ze4llPxZ53QIQjBOxvUBaqIaSZV4WvzaPkaEG5x0xHtZUW08fq2TzDOqJVt9hq/WLrVbajDtrXtBAGAyYnKuMShn4jN1TdxnEmhKXAcJz1MwmEVdYtqRwi1pxSmmz9pnr6Neau848Csb9xyfGzMgytsLFEikvjea462hFg5WyREDlmqgNXbXCcy+gkMFCg9i147J5s1ZUWehqgOBYKKtjlyFOg5iGMOu0i4JVCJQHgneBJGIsnfF+HgOycpxLw2SWvb3p+PMlHSoRnFStZDxobJpqtlUbyWdHMessOU8PaKQqEwNND8jKF2CyZt1i40z+zE2f0uikPmXPaekVPpwhptLK5XwNOu/FNaY8sgSOxpQyZwMrGcyRVJRDIRDzhpXLt7D1L1GJEiVJmpEoAONEvCEmEG8nCdFRmJwYc46AKiYsN8CMc3m/iRnRzK2JXb4D262JwmcMd3KigYEB6kRVcRiTlwu8uWbqzV5geGgIu8dGEVcrqNDwzEjtBhioBIY/lOs6nQb2Hi8CPGHluVgSLEZmL99gjoELufQAULMN8jK1Vggo6sgC4Mfjn8Om+j2oZ6pri4MUcRAhY5N5X2dJwSsVhLdgMkHFvLYYlWTQlGijOWE6gAk7VFRRVAWbOgQ5lWsTSSJF3jTac8CSRLKMmYM8GHVLEMjYQ5U0Lb0413Ejdda0NZKz5g6iC6mPWCtG5WyeFulDNs8161g1lbQQ6w3+mVj8hN4R6zyt1qqZGkBb8oqVwJBKlBVKaypmQ3vX79Lqppwqt+YHPEwli5lVN2XsbiSrh+DHAnD2+JRV5pKD2CvVOqbkqAY165oRBhQCevWkMHmpEpjqZljoTThUKGYlRvIa86yBSjRoCkzNtl2GMj1lizHTSpXSIs0bWXclF6uidZszwYMHSBafEoVYhlLVm2+sHVaBgC37aDT49ntmunOrFfc2ZcNkAxcL4voZpWyJFSpjknXK0iiNRVSct2BVt2gxKjIMZgW6NwLZbwRwBp+WUNKwQ8/wgLf6PXVo4Gu9if3bLGT0UF4Zj1fsr93solUK5TuZ8GpH0duT2QOZMmSg6Lw4K6Oi96lkDcoUC9rZ4tJTUNaQPVT7SLOmXQcXyrNcKtUGKplE7IIxD86TYC9P7guBopUFSvCigjMWg0wAAZo0uGKnlGMmzEhp0ZtjnR07Lrk8AFcs7/u7KrFHNrZ/Q4xRdpFidNau03pYB2hamzS9cclkhYwS6THWkLsG/9SFnK4lbdHbcD1SrWOZJfn5WnNn5CWsFeVpVsjDklWsXzUVat1l7ks21FpRLITP1vSNMJn4wppzS6YygBZLY0YSz6aBprw30eftbFlH0riSPFGLNFjM0Ohseec8LHuBg2XtM1dBDfetgYCLEZKh8w0XFKdUYpcV+1sSGvdQdbkEZTNkLNbu4onWBchn79JwYbY1z4oMOl/GwbNizIkxWzznolYZ5+MZF1C6mnYajuJWZfhx010pnQ8TaS073ijEPbRMbP9yAwEs/QfTCTyvNJKtf7d68CpE5uLC1u/cJRC5+L6dRHrtVmlAmXDnxZycumv5rMxvXpfQGHBnw2SWshepqYmvgeV6Ur5VxugqEnzPYhYe8nz5+Cp5LStn4qqq7Z8VYtqap+YoHT18DpZFy8wTjQxEW6kjPWFUDeiZuZjvRRnF+Mn4F7C5vhlpOYg0Z5MAHaYmM19NYZHQpQvMuCQPGGnegs6EgRbb31m3n5iWlcGzGrcz3kXkt9ghvzNh30sIkhaZ5hsSBpE21K1H3YAmW68uI2ylzPjjWwyouOixuVokdfXhTNshXy6wBcULJTORUmS2WcQuSAYaaozNZCTeVxY+N1flNWqxp4bOtPoqIRdUMTVaeu2ekIrR0iqmV0Tj1WgP9usNCxWdN+ktsFmDYqb0BFkCYnGnkN5wrRUrFXVGy5gNkdn0gOvPNeX9FOeilRZmioMY42cWpmowqfxM0efk+UWvEFztcFgEPUTmXoFmIM6M01KvXFJ43gXpmcVm9bMEUIK9a1nGg2K0nmuq7eJrlK7EOjYRgKmAKvpOwKxmKnF6hDJI9EYU9xomF7dS03QfUlEsh/EdF4pUKzT3xhtjCkJRiYrV+jdQ0LCgMeNbJToqyeL7Mi4aDRompPeUdCQDQAqBnqFeeqBscFsJM6iUxk/Z820SyWJYY3rGN2l8UTYJ2lZ+paxKT/8S4ER5u7pbYxfl2Qss6JkQ7NzzralHap6AJWlR2TK/gHW2Id/kwab8tPrVEEBA16auBFwMNzhrnAqVWZw5zxvbnPFsukQT7pJ5qA5IfbDN5Epeil4TBySu1s83pWdbTbYDpfVvBiJrgC3kYESiASu7wViiB41uU5g0ltXgxLI96XGZh+NfQSbD17yYms4vFaZFVi22LpbbMqMtcE5Dxne3Ue9uNlGhl6dGZaIgud8ct2f4W1vvEmloJIiilEdvyZEW4+O+CJhtU13piJdXa8Tu6h/NayaYtrK91dFL9mVoL90wIzUrkbBywboVKZwghqndC9b4KUsWdMyrp+cdg2Q5tI6ipUoxAHNtUI3KZxmQnVPJj2Uz+GYQOV/qoTIgyxK2ZvLSnSaPlqSl8IbJVmcs2Fg6hXSsRIXg41NInWFCGPUN4pWI1G4o4UNEfN0m9QINSP+iA725SGfOdHBMJiy1bBSTQTPiVCKmOLuysvVWKHq5TocZvd8uieF6JLUBwx6yCTRaEnbUIsBSBztHoBbX0GhM4tGrzsWyYKnpacZJ5/ppgWgz22OvOPvZxNewI92ENKsgQ4pmNq6EDfLiQYKE3kaTQNQ0UOTrvyzW5SZGGs8K6jPStLQc+LYRUrw15GyrVVaMKiFNZ3Shey9hnOTImlxQLvi4ox3YRYRUs4TXymQs1mUqz5UnuP6y9q49pmK71wIxXusa0CcxPUG+AYbASCpNFi8zsXIr11Gje8vU5BhdMoQOs0tMcorfOoO47k3KLBbghfamA24syw94f72xhRvGgnPLoAVfR8TkIXnuRiXb6914+FRcbkLpvAdSPPLWSFWwtk3rYKnh5smTQhXgq9co4xWiiw2ActmFMgRcRxLr0uTybCjc9qIAWrSkvFwjdjIAnI+90q2hFoQGiM6ztH1gdyZlhco7oEXKcif/ZhFRrKRRKZj0SkQxaw8JsPLYSFu54nhXV2vnmXXFRks5SzqmUpNilnPDJhyKdSkWRVqOVr68PHnkvnRDh9OcZ6M3lYWqeBHn6fs/q7DdAMA1mVA5iMqbuJe+RZkRZJRjgq4rT/DvOFWCiTwaxmfMn7E3+rhCdt80u0Vv6t23PguW68xyKHsngEsyJUskPU4g8KUsBFVf+uO64jgvjfKgGmRuSdPehMT145uHMp9gYh59joLtMq0e2be5lLeghC3tjTwllan5ZgFGM3dk7nLadj5ZekMK3+SDio1y2mGsmKHqY5wEYiKj4pCkBn2MLjU2zDVJ9wlk7q1KNm5rSUlDld6sjDDum8IHVK7uHb5WGkP9oPI11Qq63q2t5Bl67UpmU3009Yw8KqeAnLJ28TdjTCiHbeOQ87fSnrDmypLMvze6OGs2rLm5GThWYsZD6N+/qpZ/PnnKzhOpz5BywXIR0aCtV961Sm9UMsT4PysITJbN+5MRKLNITAL33vQajScCp4vl+kQ6nyWrTFjfFMHT3rqv3vTiMsvdCxesNSsF1SWk8XyQQXEqW/FqY6e0N25Q9lq2TuaDjAFJEW8Mcu3p3PicDfNeLQ4sK8pIAv/+YHvZhxwM7i1ZACVAuVfbWdpN1fQVgTG2kiyuLY1tZT9zO6rVZbZPRw+fgjXxMvt9JSCzOvtPUJT21kqraxwNJnDL2LcwVt6DyYkMBTvK8BVZNjvWjNasNVJa8D2a7DoUW4xUE3ev8CliVElf5kyMaaBSjVUj5uJaKBYpFhikyGhNU0gYw6HAkM6MA0zSuiC1k9NijTHIeIu1qSOQukYEjL0xTkcaiPcwZFBihdrkyVMV5SI6iLFavSNTySa0nq1wm4XiPAB8z6jrJ2oKy3Sh5SRjsAiRBjpgDCkSEqzJO601945VWk0RwcfyNHT4Ir7LNOILjFkDyZ6tBExmD8n7zRp1ezWcDqoUlE8e4tiY5JQ2Sdep7lPF0q4siMBsXm9oBkrnGxOsi281QhkReJTmbl5FplpKJSLREiVdUTFPVMlDjCXFiAOmzUvp0BhRO0dfz2cpAa36QzbY0IuDmRXs3s5h3p1q5KwlJPeQ7z6l8mFMyL0vUU0n+C5X1mSJSmb82hImDMRdKj/n72NcVaX0K1FCnhg9by6rXi/m+4vSwuY4ZbjZQS7YblAeH+OYFiumJ2aetWhJ1S7T2IrMWzKP0pqucy0EwHp5AlcuRpSL3SgqkbUPY8KCQJbgq1e2EdB8WdQqO5gaN6+pTzLWplILZR+KzrKSJO63K62y9yfai+ULS5QzK96oR8W+vXfrQdtYCLO4nWHhesAy9q0OOIqdWt5ByFZsTfOISOHxtX5MtLAXJVAV2zgkp8bsuJepW2cwazIdoCDFxvfKMrkutdx920uuOcMxiYUinHbnGpqLpppTig9LEHx2MeV1MGVSobKyy0qIZgg0+O8gk4FAWY3V4UwAKlkhkNFbp7VoiYqWDe1ac1qCkjJEVZrDJEQ1V+HIqD/4mXk59h5NvfdSoYgcFfc+TxpoDFFxbn4t7XlkEFw2sgEggZuMG/ewJRdq82nvePUlgO6Fz/QWZaSEiK3JglgMkwcXhlCmtvpfW7jEziVfmM0zUkFI7419il3IhPKn8iPHNthbTdQKwd6Z3PHGlDLN5dknkb3Ims+0Mdp7lck20iIhmLpXWAYDlnCq5CzNMXF0L/dItLTYA3VFE5DS+ULMyg4a3q51qtERXDOxC1UzcMmS0lhKjHlp5EBuelDOgUdrvofFZNQlzFErkwUxnWxyy/9oDPgMa2IWHSbtQVDkWFIMYihPcfTyJ2NxSA/UuLPW69A8lOp0t3+CvGwwJUM0YQCMFWNImW5vbyXxdJd7q73zaNQRSPSLWx3XwFwenZSbNswfYPu7SzFWzaNP8VbLM7XqsW1g1FAxVnuHnjxBKx0xOq+9KT6e05kx1Tk5n8avWSiWIn67bR35pWixwW7crpxI4SKjQ9oz0eJqfq2MYRdLdInnDhT9YquerOePHtB+1VLrol6zaqei++doQ+WZ+yG5pE5jB6zMxGVAqkzHi4AoM79D/tPWWyPcODTr9vtMTVG3Wln6MSpL0r/o1jXKdaLWGVHo3B13oJ2H4XeGw6M34ql5H3vuENmWKpD1O/WeyiPtjmK06xUV/3JybRayCrh1n6n3UnF6+2OtRfsazthUggV6KPtaDy8pYgB8Oq8ruaLZZ/FUX8PqJdLLVMdR9cvg3hPqKcj2oNq1u95b7JQxX+bQGrMhhxdNPa9z+Voy5G4if6ItMu16ceMdFdNt6QAXTvEekPvcgKl7ZWUptIfa2rK2NPOXVnzjfufe19F1ivz8XW2jo0N93WvnvJUg1XLP3K86z1h77zo/bZ8XL+Pt/ZUoeFnqVLFtKfB37X34p+6W/tV9Rtr/nqLb3Mm1lXSlMa05+jIvd3tbQhf4nTo3v8Ade9wJtg7027IlvT/lfLl6z1YozYVBpp7B6Sva3n/Nqh2X7hhLay3a2qlbvq0sy1jFXnvhryZL5kJzjl5v6w3JouXpG32eIWGVhGPwCM6qc59Bf3M18rJeWps7nygjm1sNHmRPdyyahw7xybP9+Cy+tmC0LWItoE60X572UesWornFb64r/Aa1htzuZzzXV6cf9F7faOvJab/tPmKdF7Rm6uqz+hpMe8F0uduG1nnueS6dNnb0dM+z2nHgpozDPW/Krsy+9XNIxvRZ+lc1ds6ndVXHg6c91v+u4xczSg8tX39dS2l7jrRLILof5G/qDSwnu9Mm6r/XaxCdgtACGjfLWUR+ztMwgzy09nimuXTIzpQd6fXAmfbbNTdon3FXqNe9xXNOorfwmZbw9uWsS6X36HYa7W3zcKrh0z40vT7vGPgcMt7XWeVFU5Gv76/NeWGH7Lf0m/9Sn/qtNcXOufpGEl4+Zjsa3bK3j/s817mfcy06Lpj5/M/nLk5KjGX0L6KfBUSLMmWDttYTzHWfltLb7+q0B+rvI1HtFtju1deOdfqtUyzVTvSbZql1a4M+xmpC0yU53QLfveazKUhnbe+r7vDfm+vc9pxZ15daYNpriTv8UG8OTbUIZ1u7qbvTSyS7x99jhXt8bfqsZ9fj0823PyaHvQAAIABJREFU7ut7z2JGJJj/6eow/fbhy1O+MsM23dfb7vfv9x5nfzu8r4PptWMzY5JB7ixQ22nFdHiTfQyufVZ6XTz1vlPVyFRJnOt874v+6Jy1nt37PM317Kk7OdfVDmR6LMdUvm66np3OLLmbdDzS67Ape92t59wv+9D29oDOJgn+Ox12iF3DR0yBSiMa3UtMfIOKXnMuLStoZpTtQ8ZmuKRboGcScB3P9hq1xUKT7HVQu4/SbMetc8k6r5vrvvObeT/CPNsdZxbb9lz7FZipB3nqU6evc+e+zGSd+9nNbr3P5+hNn0t/3+6tJtpmSOch7n/l+n/27FLRfZ/eO8YYuujJ7mM8nx2en3zOfHV/c58+s/7H2pawqXeZ68mdeylNMNM35garmUfr1brXNr2eMddI59qL9tNnnkH/69n9tPa6TIUoadZ+JLZbDqc/Yfa7TD1p3busf3dD19SRdY9zdv2g3841t84xdwayZvveFA1nas+FLN2XeiJN2W5s2yJZe015LjHR7/sT8s579feNucRhNhCdEsGcQvn03oq5R9QJO/2ty0Pjqn1RNfM5CG2o7PdIPzTW/YGYZS+Tc1+eOx8Z2d+ysS/3mwlO5nuvfuc93/vuyx48kN95sMzb5QVP40R7roUfdLd/MQPCqcRlBjqy+wEzbXA/dtZMGzc7/M13u3uDrRkUXSaCLI5e9k7vbW8ni7RBuTPKO9+RLly/sAIP1RV4sCjWh+r6/07N24SpT7emHwulF4B2eJUzeKICUZer13N9+3n2g31jNPn2Ys82p7mAvc8te7AvycL4FlZgYQUWVmBhBWaiG/zns4CFuW3eE/1/Ahj2F6e0IDYLK7CwAgsrsLACCyuwH1agBaLteqj9cNf9fYu5w5RzPrGfW/RDM/0ueOVzLtbCBVNW4HfNdvt/ZT69gzMLwrmwAvt/Bbp1/3z0/BQQ1Y1m/vp8brzfptk5u253ecqAei9Dr6/PPsv+R/5bWY/+h7cfCzHm8dDfsUv7Mb4ejFPuxyCc77gp7/fHfeczjgf7mZvPXBaunXkF9rec9ZKbqc+YCi7zkbMOEOWEOpPIdZtua7DnzadV+/bC4vkMq2NxZ1vNVsN5XT/zpTOnPu3bqOba4s4+Tff3UZlrLJ3Pnz7bfuf/QHgFvw0Paa4wRntM+37I7m8J6Lz/fKRh+qnpVxrm+8R9ue/sq7a/7thrvfbXvR/Iff9dedb85be/mXfvaee57vy719y9kk5nelIXiE69rC+lZhf1MfXWLO6DiPYc0MzP9p515xOnX93XLLsq+tR+z1q3TVmyfZnbTM+f1XpwT+3HbOi1O/vCNtx/MNo9i31Zxf6O0r5d1erRya+32prt273u/2/1cRb7LkbrP/1upqfuu9k2Va9Mv//+kJJ+ztj+3rH+9mc+T52Pwp/PfR8M195fRo7u23n3biO5f/maFUTnXMR+AXSaM9T/AOccwzQA9/f2+cazK4L+FXj7vmok7X6mKNWZ7R1dff8TYv2rPT+e6Ss89R7zEeP+DJL2E6eXz+vZ/chH/zs3swz1N97pINrvGOeW3v13xf5XzlPH1pb//Tfmufa595zu75nOPb+5xt2toOe+43254ncZRO/Lusz23emapy1V7fXsZ587snP7HmzrWd2iPJdC6vJkerRRmt1jnEG1qhN+G9GmNAifTR1PtUXmXq6pINpuxO7fS9mpWH87x3zuOfTFGfQNY90y40qOO5rCzzQitz7Wc3jqWk1tKD/396fj7fzMiLlMCL9irbm1uu/PZTDNdqL62akHVhH3ff4fBBf+dk7Xg2DiMwxhAUTnuzezYZe/V+cZnf289u+JTnlu1yC6Y6KtZ/byvPwv9daY2aC3l68xTXW13iIwvUdvF2x3rXSvo9hW7tO2xb3Ymp/z1UEtP9e9jcM/fTpNMN8Nnv/1/apkf+eZSYz2s6fdcyrb0XOQbaDxrwfpNbLONZ7BE53yZpZZwGrKqx86hzTLc1uX+bcGePtrpkPjdtQ9S2/E6Txo90Wlz2EkzFsU+tiked/zwfmF+7LqD84Z7fuoFkB0vms3i+5v3er+ANFeGrifWGjP+UkR+an09iPbX2xPeXoTdLVz0hWcdkug3Gt8ZmcGO5S43vA1i+vqDIJp3pNecdX9xZn7fM53w2e+vr3NPXz4ntbJdEDqJU6zgnIvPd3CRb8PenHuzD+9PdHpADXTHWZSoXOZE/2o3rk8zB5rPe8tnWucs92wnznMKsjzHm3/X5jNJO7/LvO9cnZjeb53W7j+obcCc52p/eWJdq7sbF5pC85m2YqOMfXyNmdWnd3NogWf3SBscGfvqZz7nUAtz9H1GZ753UV6X9k0NTEj8ravnQtO9Ht/1dQVmRvkZvC6pi3sXKPoseqthe3cMPehsyl6iUUvo6L3nnovrxtz+wGZ+6Kw9xWEu2cx1+G7P8FsPifnoacWF2a8sAIP1Ar0T+fOxzjuRwd23M8DId/l0tu78hdPbyPcC0T7Xbz5qiGjK/0Lb2f1tDreMusH03pT9gyjm+bgzKWg5zAQplHsc2yKPW4GyO5zbG3MnacA9Lthv4Xr/EscpsFn13p1vxz8gRnqgg/2wKzzwlMWVmDmFdg/IHofV1hA6OGw7HhN1FRlrPePe+tef2N0Up9M9eR6xgm6nJduAJ7LbygZCy1LhGE0ewKpV7C9PLn5rlXPGtyOdZkJr+g1e6eR18wE+lNwsztO6FakJ8PZ/mL7bwL23xUInZKE3TUp2VNlm8r/Lcx7AULne5gWrl9Ygf2/Ag8KEJUP1AlpUt7+XfVR97wL/iYAQr2HtPM/6jq+HZUvumfiktforTemdmmelhfsPp+V9CwcYId9wMRcjuR897Jz3C1wdjfpCXIdNHcfw533W+y65rc/7IX5LskDcf1MnqjJbMcazEVMPBBjXXjGwgosrMADvwIPGhBtT11wmpYlmmWBFLA/6XEGCM1LLfnvAIiiBEVeIg9KZEGBvCwQMouWGJvmWBpWMBCHqIRTI47TMMc5YNMcti7Pdd7b0w12M92gH5eicyydVKLX3r1Cqv2AZ+eY+hlHrzl0Gwzzfe68F/Z++kK/+9XxeANZ/+99nfd8n3tf5fJ+Wr6F2y6swENxBR44EO1SFIRKfUT6tuUn2icpSkyUOSaKAhlKJIhQDWIkzvrPLbO3RFQCsV0PNALAv708CQJEAbCtmWJZGGFpGCBxXqv3VLuxg5Uy5mBOif910JsEq31VkvtZsjjWVjlJOJW4/q16hJ17fF8Uffd35wKZfQV/vy/u/i2vcz773Guec7EQXTHmeT3X08ieN5/PWPezHC7cbmEFFlZgX5otzHfVeimUwJO3imhGImDtznQiR8oMI8jRDCJUEaDqPVAAmf2XI8lzDOUl/ufXt2Bkz24c+ZjHIY8qCOIKwjCkI4qYHihjg2kTQ2GI4SQGAbavn1ZM0VO4U4F+RqfSzbffxzg7QgYFvZr+HjM13ukGMxv12NecZ7mo+94tZ7jTtpgL7GZctB6lRd3AeF+BcrYF6MuT7hiAL5/q9kC75z8TmM5Av/dlpPGenWvRpzi37IWOMc1LRu+rAC18f2EFfkdX4P71RHsqEc9/MU1I/mgIRj3lUY2jxK48xViZI4wriAsgsfhmhKwAsqhEUTYxetdd+NurXo+tm+5GFDVQVCKcfM75OO7M5yKPK0hyoFKUaAY50iDHoiDEyiBBpV+l0wuR+gCJwuKmTD5qo+Fc4OaTVChjYT/x1hmEcRrQdYy332n3ujXvy1aHUcfYbMxGsfs62T5fMN+dYO1BoU/jYd7nsF8g6/JKZdHwwy6enMZVwYQiR1t0MhS95OO+eOTOsJrxdTzz3FTFcKcOaAFI5y1RC19YWIEpK3D/gei0rFIlAdn/u8NPGKVOpSfKvFvq0cmyxG/SSZRhgjSKMNloIi8KBEECRDHG0cRA3sQHrnoVtv74ZsTRMMZGE6xYUsHeYhKvec/7sOJhh6GGAElRol7mKKICAyixPkgwOJur5y18U+zt5KW2Fe9KXKbxvu01ZTcjU6/zAFFTbeb5TgVfczdn1HLTXTXid9hxvad8Ww7TfdCYnJc3DHhfgiqfNaW0ox9vkYP04MQ/7yvIzHWgZwLRbi9yCoh2Bjo7f+GQnjKVu/Wwfe7oHNIL2PowvnpOo9vr7Lyolzc7B6gKQxdAdC6RWfj9wgrMZwUeMBCdcnQ7DrvXu1LKIfakJX6eTyCOBzHOpKK8QCMvUAljRBEwkhdYGuZ440nH4vLnPAuf+Md/xeaJPThgSQ0T9QBnX/lGbHjCkxDSEw2YgFRYPDQIMhyECMtCRlHlWbVee0MdSO/CXMEAZU7Qdl13+GFRogypfwqURW6KP4orAlrvkcxn1U2Z8bt20w6gpJdTIAgjPceGMC032T2JIN/lvrVaIHZ+7lbensPPu5BuxtZ500FaD7bFUnmHB5C2lSGAnBbk67BO7K/zcKGYid1hkID/boGwt8bcWto4esyv06O0+bo16TSoWmP2WWYO4d26mUww0M7vMqtNUqSxtdZwvu40DScaXdxotzdlBnDPrSemm4sZbZ3j6hI2V3oV8IA4oGy9ZajHWs+45fOV4YXrF1ZgYQUYMuxViHhfV8Yn5LS9jjZr16VAHcVkyiSIsK1Z4BeWWhQjDUI0SeFyiDkhIwcGIiT1DHdc/ze45IJDMR7fie1jNSwfXIT3ffQbePRpL8fgQUehnpaoEefKHINxgHpzHEcODGGVUccC0U6vDbkyi8bGxjA+OmogGicJKkmCoaFhlGGBosgQmbILEEQEY0fpmYJznisb6xe5AaFDFLeYAp82kHmzgn+2Y8ItBd8CRN5nqvdQFikCNw4BSoeC7QTLTmDwAOii0O0d9vyqA8jWszrdJ47PX+f+XhLk3RxtXn6cHEv37/z8CEDcSIKEA6EWkPk5eDBxsmMg6g0JriFBhpP2HmCnIdPpunng6VzzDrk2z5/7xHS1wgwlgbV3jwmOMpjyPMdd9/wGWRpg2fIVuOVXP8AfPvFJCDCEwIyyzv33hkaHxz3NqGAKnFlnHaDPZ/u5+2H4uXWeR39+/PdltEjm4pZ8MawgO3C+wH5fz/7C9xdW4KG1AvcjiHprX0pF/+pqgdDCESm0AjF2FsCP8iaKIESelihCUr2s+wxBRjcoU9TCPXhS/V4Mhj/FT//rdgwtWoz1awM0Ko/EHZX/jbuiGEFaQZyIfq0ykzdK8fAowVpTml3+Sss5KfCDH3wP3/y3r+Nr//wvuOiiSzExMY7vf+97+IPffxzOed55UkpUth5AzDPzecHOS7N5UokSLBxotJQzP8oQRE55OwVLD9RWiOMrc3koptS9p9PuR1ukKYLQragp8TaAt8TXvGbew4G9B+VWXNODoQNxA0IHbDRX0gJhHCHg9YYRnIcMHY6pzHIEUaeCdso9yNmh3ynzDoPJe0SdnqRNWGukNWETixB5ljqqmGvtAVTjNLDwnpuNuQMku6hKokiRc5yxOk3ZXrTXwwOPDDg/98j5sh5MSxR5hk9/8nNANIYN69bg/37oS3jvR25AxPRwD3yOoWDsvgwDhCYTLMcimHVQvnzjkHcyGVP269JKBA80Tq6L4WSn590hufSGO2y4gs+3mDplkzKjorDfTielh5YSXZjtQ3sFHjAQVR6uQLTdJN47WQLR3IHo97MmyjBEVATISWuFwEAGbB3IsXQiQ5QEWFvfjaNHfoTm4CaEZYgwquB/kqNwW/hwNAdCIB1ETP2b5agFJSI0cFS1hnWOzp1C+rkmClZ/WmT44Q9vxstf9gr8279/C2VeYufObbjkvHPw1uvfgYc9/OHmtFJBRXGEyBQ0lV6ILMtM4YZRJGXm6Lg8zxDFiSk0D5ZWokMgLTLkuVudIEAYxQYUjfok4koVSVJFkTftVmHEWJxXjKGykJv02gWoaZphYKBmn3N8HAu/G8ZUuAQRrn7VxmeQQeAKYONuNscwMLDUgFvP41oUSKqcH6/l8wgKvH4S9XqK4UVLUHL8RY4wIOCGRnMTEPmZxQ2jCM1mE0mc2D2TShUTY2NIKhVUqjUHNBmylHnXARqNSVSrNRAUCEC1gSF5nkYhC0T27tlt4Lhk+TKEAWuFM0xOTsj7d3RtbXDIZC1rTGLv3hG75+CiJY6NzlCfnEQQ0tCQx1mpDiGMEqTNBvbu2YHawCIsWrLCAG1iso4sa+C73/459kxM4rjjHmMe9fDAMtsjm29Z2p7lBdc0R7W6GHFSQbNZR6POwESBocFFCMMEGSYxOjpm4YvBgQE0m1wvGkINM1oWD60R8Bac1zh2jWzG4OAiLFlygMkHnz0ysgNRnGv8SFCrVW3tTaZarMA8aPOHth5cmP3CCuzzCtyPIOqtZiahqD2fZXhaDaenzdqHvESOvIywowC+n6Vo5iUqTDgqC8RRiEoO3FuZxIqJGuqVEEvDcaTxr/DHe4CorOAXw3XsDVaimS5DPV2O5mKgqKdAWGIoiBCjiaMrCdY7EKXdPjXaWKC0AtQAN//gZ7jiyqvw9Zu+ZAzsjh3b8Zyzz8Rb3/ZWHH74YXjBZZdhz57deMITnoArr7zSAHR0dBQvf/nLcPvtd+Dss8/Guec+D1me4XV/+Rr86pZ7sGbtKrzvg+/Cx/7+E3j/De/FU5/6VFx97TUIoiqe95wzsX3Hdvz+E56Ia669Fl/+0pfw7ne9E4MDg7j29dfiUY95PK5+zevxja//mwHLsmXL0Mz34LOf+yye9YxTcOihh2J0bBSje0fx4pe8BMc++cl417vfhS987iuIohre8Po34trXvx61agWXPP9cnPyMkwW0RYGtWzfjwvOfj4M3/h4OPnQJXvaKy/HyF1+BH/7ox3jKscfi2GOPxRvecC3+7Lg/wdWvvxp33nEnnnfOC7B+/Sr84bGPwqWXXoprr34rvvH1b+KZp56MV7z65QZEJ510ogHjhRddiL/76EcN4I8/4XicccYZOPOMM7F06VL887/8qwFvnjbxyle+At/9znexdu0avOSlL8fVr3utGR1fv+mbBm4EurTZxC2//BX+8qo3YsOBG7HxoJV41RWvwM6dO3HyyU/HypUr0WQiWp7h2mvfgMf/r8fj6WddiKMe+Rjcfcsv8NH3vxNDw8P4yQ9/jctffiWWL1+GnTt2Iq1UccO7/gpHHXkgXvDiN2Ll+kPww29+Gp/67I1YsngRLrn4Ivzy57fiKX/8NDz+95+A//OOd6JWW453v/NKHHHUkSjzFN/73nfxqstfjdrQeixecTDu+PU/4ws3/iN+fdd2XPPX12HloiX4qze8EkccfRg23TuOiy/8C54IvPjyF+M73/pPfPUrX8MRRz4J9fEmosrP8LGPfRD1yQDPOf1FePIfHI+bf/hdPP8lz8BT//RpZmBc9NyXYuuWEQwtjrFn725cccUrcewf/YEZmPqZDqBzZYnvsxZZ+OLCCjyEV+B+AlGfBahEGYInQWvLnl3YsHSFAUFk/Wf5TlH5pfSmSNTtzIHvNlI0C4FoGfLaEsNBgk3j41ieZDjgP/4Zqz77CVS3jWMPCqzJUxRRjrE4wy+vuhp7DjsWQ0mMsqyhERZIIgJ3ikcmMdYzaQdqzOCjlu39p0ec4Qc//DauvPIKvPpVV2DTpk343Oc/j1NPOw+nP/s03PT1f8F3vv1NXPO61+Md11+Pp/7Jn+Cxj3ssXvTCv8AZZ52JY455JJ71zFPw/g98EP/8T/+ERYsX49zzzsPLXvJiPOnJf4jTTvtzvPTFLzHwuPwVl2PFitX45D98DHfecQded/U12Ds6iquueDXe8X/ehShJcOopJ+O666/HN2+6yYD5/POehyuvugq33X4HTjn5ZGzevBkvfdlL8X8/9nEM1Gq4+KIL8cIXvBCPesxjcPxxf4b3vOc9WLf+QLz6VZfj8MMfhpe89GWtBKqcIHfB+XjzW96KocFBnH76afib99yAAzdsxI03fhxbtmzFU459Kn7+i5/j3HPPR1k2cfEl5+ONf/UWrFq9Fq99zRU49bRT8ehHPRbXXXcd7rnnXrzpLW/D7l278ZnPfNpiyZdceokpdI772muvxbp16/Dxj38cT3nKU3DY4Yc7L7NEnuV2zQc++CHzKi+77DKccsopOOvsc0ThRhHuvvMOnHHG6fjCF76M7du34dWveiU++alPYXBwGN+46et48pOejE998h+wdNkynHjSSbjubW/Dox/zv/HUP/tj/Me/fQvf+8/v4NWvfpWB880/+AEe/djH4UM3vBfVgRrOee65uOWWX+L9H/kI3vzm6/Dzn/wI27dtw0lPPxk7d+6wvf/KV76KX/zil7ju7W/DW9/yFgPyKPH0cIC3X/dmW+tTTj0TL/2Li3Dqs56N4084AX/73nfhhBOOx6GHHo60KBCHMf7la1/DvXffjQsuusgMt+eccybe9NY3YXjxIE456STc+Mkv46tf+TIGBis486wz0GgAl1x4ET7ydx+1Z/7Xj7+P8YkJrF61Bv/69W/g0kufb56+MQEtKj9sxUR5Bo3eD8QoLPwsrMDCCuyfFbjfQdSSHswTZaZthkocWzch31XAl7bw9/RYdxXAtyebaLJExSKLJRICaaWCiWaKNb/6ER795muRYAQYayLIaiirDSAaQKPRxPeuuQaNI/8IScJvVtFQWBRDUY5jkgjrjOoUiPpUjvZSKtHjP2++Ga+4/Epce/UbEAUxjv69o7Bs2aApoe3btuOrX/7/MDgYWaz0+BOehhNOOhEnnXA8/uGTVOhD+Nd//ZqBxCUXX4zXvu51eMQRR+DHP/oR1q9bhxUrVuDFL3oxjjvheNz6q19h7doDsHHjRtx00zfwl6+7Gh/9yIfN6Lj40sssHvayl74Ef/Knf4ZDDj4YRx51JM484wy87uqrsWLlSqxdswab7t2EG264Adf+1Rssq/j1116LRzziETj9jDPw9BNPxLv/9m/ww5t/gEMOPRT/+Z/fw4te9CLVdsYRiiwzcPj0Zz9v3s0Pf3AzHvXoR6Jaq6JZb+IVr3gF1qxdjde89rUWw50YHcWJJ5yEiy66CHkK/OS/for//fuPx7MJvu9+F9auOwC7d+/Gf//3LTZ/AvwLX/Qio14///nP48477zBwvOqKK3Dd29+OKI5dApZedH7JRRfgXe9+Nz78oQ+j0Whg7dq1OOvss10yboBbbrkFl15yMW666SYzxGhIPOzww+0en/vHz+KZzzwFn/iEQPRpT3sa/ugpx+K0U5+BgYEhjO7di//+1a143wc+aCD63e9+B49/3OPwgQ99EMNDg3jeuc9DM2Ps80Zkjb3YPbIXqw9Yj7POOgcjIyN49mnPxkc+8kH8x3/8O/aMjJln/rCHP0LBCZf9+453vB133PZrbNywFt//4S/x9ndcj/UHrMUHP/Ah7Ng+ikXDw0gbdZx/2fn49ne+jU2bN+F5z30eoijCec97Lh51zO9hZNdeIBjA6665Eq+56gqcfsbpePz/egyCoMRzn3sO/vqvr8P69Qfiszd+Bn/01D/Gjh078O1v/zsuuPCCVsIV58f/WQa6K0PyJVQc7JTa3v2jRxbusrACD9kVuH9AVJX4U1gly92xA9wuLZH3yTxcJQ8RRHekwPfSDONphop1ICoRFyXyvIm9SYSnveENWPTfN2O8Wsddj78Q4+efiod98XNY8dn3oZkC/3LVa4BjnozaQIQiqqCeMTEkxDBSPH4owSpLShGIMseDfK2vf7QOvSXB4cd4yUteim9+81tufAHCPEOj3sCNN96I22+/DVde9Vq8/73vxcaDD8bJpzwDz3zGKfjwRz6KZSuXoD7ZNGV51ZVX4pLLno+jjnyEKa4dO3dhzZrVeP7zn2+e23nnnmuxsL9+05vMO7v66mvwT1/9Cm677U78xYsus6Sg5196KZ512mk4/rjjTGE/95zn4IorrsTRxxxjsbjdI3vwtje9CW9+69tsrK9+5SvNMz7zrLNw8okn4bjjj8MTn/hELF+xAl/84hfw8pdfrn0JIzBB6bRnn47PfOZTCMsU9TxCY3IcixcvxZ6RvXj/+99nc33BC/4CRx91FLK8geecfTY+9ZnPWpZsbpZIjqAocP311+OCiy/DxRddakbBiSediLvuvBOXXHap0br0ji668EK8/PLLsXz5cmw4cEPLS6Kn2UxTnHvOOXjaiSfimc98Jm789I0YGBwwD1HZpwXuuON2nHXWWfjmv30LURRicrKOSiVBpVLF+254Ly66+BJ8+lOfxPCixXj605+Os886C1e95jV45COPsXXetXMXFi9eZDFggvqf//kZ+Pu/+5jFbc+74Dy8/4YbDLDPv+BC/PgnP8Gtt96KM8843db4zDNOxROe8CS85jVX4UMf+gBOPOkUHHLIRsWXLX5c4u3XXY8DNx6EU5/9bLz97W/DAatX4Nzzzsf173onnnXy07Hh4A34zGe/iFt/cQce9dhHYdvWbTj/vOcijAKcfuZz8K53Xo/h4UU44/TT8aY3XmvswxFHHI2nnXCChTWec85Z+PCHP4zawCBueM97cdkLLsNvbr0V3/jGN3HJJRcbPfyb39yKNWvWYcmSZYrBd9Sz+FQpX5KzkHT0kNX7CxPfjytwP4CoA9AWiM7cc7az2QLnRBDY3gzw7YkMDaNbY+RhgTjP7L+iWeIJr30V1oz8N3YNBrjxfZ/B6nIxHn3jl3D4V67H2PgkfvS6v0bz6D9GPiDwHM+ZcFNiWZjh8cMJVjsqy3uilkTrevFyDMzv+P5PfoQXvvQFuOlrX8OihAlBpMWsXgbnnfs8vOJVr7Y45Atf+EKceOLTcNLTTsKb3nI1/uCJf4A//ZOT8d73vRknHHcafvnLW/DTn38ff3n16/HTH//SaNFTn/Us/OVr/xJve/vbTfFv2HCgeZif+PjH8drXXYMia+L8C87Ghz70cYyNTuArJaI+AAAgAElEQVRZz3oGPvb3HzMvjwrx4osuNhr46KOPRJHl2L5zO04/52x8+jOfxdJKjAsufD7ecf07sHzFcpz6rFNxzeuvxWMf+1jcdtvt+PIXv4gXv+ylSk5hGstEHe94yzU45pHH4EknPxt/e/X/z95VgElVteF3ajtgWWApQcACRBQEf1FAkBQple4G6e4WaZCQbpBGQJASFAlRKaVTSWnYjqn/+b5zz507s7O7s7Ag6szz8AAz95577qn3y/frg9Zd+sI/0IhatStj3dqNiI1JRLv2zbBgwWyEZX4Bn382GiVKvoHKVSph4YIFeOed95A37/MY+/k4DBg8kMG0WbNmrHkTALdr3174X+02vn7Pnj2YM28efH18OYiGtFRlAtCwYQPWqslvOX/ePISGhrImKlM/2cfasgXad+iAYq+/joH9++Oz0aNx/PfjOH/hPGrXro1ly5Yha3g4g/HZs2cxd+4cjBs3DseOHmXrx/bt25ErVy5cu3oFQ4f3xfSZE2A0GNG0SVv069cH/3v7TdSoXgctW7ZEhYpl0LhRa9z86zaatWiAr79eA39/fyxYMAdly5VD4ZfLwMfky/2nAK9JU0YhIsIfZYuXxvDhE1C5Vn3UqFYJi6aPR7F3SiFHRHZ88dlo1OvSHpeO/46omDg0a9MZkQ9uo0+X9ujVtzfMNiu6deyKRSt3w2TyQZeu7bBmzVIWHPbsPo4RI4fi6rVz2LhpBT76+CPW+o8dPY1WLTrDbjOiarWqqF2nFrp37wZfX99kR4WIzVKC/LxW3Qw8Sr1N/VdH4AmDqAZAk21YR/EzqszCexvArSTgh0gzLHo9TDoDEija1W5GmM4HV3UW1Bw6GQF/boAtQI+jb5TGzfJv4e0D5xGxdxOSLHr82nso4gtXQIKvFQazHlFmQXEfbI/Hu1n8BIjqKOpXk52p9I3OlsPHjuD0pQtsGvX38UGN6tXZrMzVYQx6/P7771i3fj3eLVsWWTJnxoH9B9CgQT2YDCb8+MMBXL9+G6+9/gpKlHid8wt/+eVXnDp+BQVfyIfSZV7HnTv3cPrUKWTLnh158uRBUGAgDh8+DLPZjIgcOVCwQAFcvHQOx49dhN5gQ/E3iyFXzlwMoGQOvXz5MptBS5X4H/Q+JkTef4Bxn41HtepVERmdgCKvFUCe3LkZwK5fv85RwUWKFMbvv/3OI/xKoUKIyJFTgGh8Aqx2K/b/dBAPoywoUig3Xir4Ik6dPIv79yJR8IXnOLL1zp2HsFiT8Fapt7ifP//8M4xGPXLkyIWCBV/ChfOXWKvKkSs7soSHITRTKI+L3qBHzhzCXB2fEI9rV6/hyJHDqFu3rjDlKhV5aN4JCGNiorlfL770MoMDHfZvv/02mzvZHEkRyElmHDp8iIOMXnzxJdbsu3Tpgnr16/N1BNjbt21H6dJvo3yFCmwCjnwYiYDAALxWtCiuXr2G69evoWjR12Cx2HD27HleeAUL5gd0Fpw6eQa+vgEoXOQV/PrrEeR/Ph/u3LnDPmy93shBXX/duMnvVrjISwjw9+P19PDhA1w4dxE2uw42nQWhIZlRIH8+3H8QjavXbiIp0cwRwpnCMiF7llCcOnseBr0eEdnD8fBhNBLNZiQmJMDPzw85c2RHREQYv/P9+w85mIr83UWLFUJCfCI6d+qBjh27wGrRwc/PiDNnTyI+IQaNmzTGqVOnkCMiAtmyZ1V8n469JUkwvNj5Xz3uve/9JEYgA0FUQwjAqRQuH6evHEnxDuOugNEbCTr88NACs10HI8gkS2kIFhgtOtwzAW+fOIXcX05CiOUmbJYHiNbZEZpghNGkR4wP8GvvYXiQpxxifZKgTzIgSWdkzSvAFosKOf0ZRMmMRSBK5PR0sNCBKEGcAzAsNhhMBmZLolehw87IDEKUg6fj9A3SGEycbkCpKiQGkOmMzJZW1lrpGZyjqNcjyRzJhbxNxmDlO+qDiI6lj6QIJNAl8OY0FySx15YObmmWk+Y3vs5O0oEVJ47/hq9WruCAoZw5csFq0TNJhIMJRzlEFZYhLiiufOgaekHuJ+KhNwVxWgppiJSradD7sKRhtVhgpBQVhjHS8EUOq/C9CbpC8tlxjqdVmF4JJPnddILAomuXLqhQoQLqfPQRm2CT9YOvJY1VWUdELUhUg5KFR2mLn28T9IgUhUsBSYcOHULJUiWV/uhw5eoVnDlzBpUqVuK5ZSpGNm2KFxcuTGUdWM2cpiSeq9D3sZ1fx+2LMRe5nuKPaIPnjv8vTKYczMPsQ4JtiNJnOPWH+ROsIsJYTUWyc8qPDKAVAT+yHZn/K4OCxHjK3ZWQEI/Tp0/g9TfIT2ply4nNpmPXQ/n33uNx5RgEXpcGZ5OuOoZP4ijxtukdgf/mCGQAiGrAUz2dXUA0GaZq2W/kic6MCvgrTodd9y0wW/Swm22w09lDbEF6HYJjgKhMwMuHT6PQzm9gPPUj9LoY+BozwWaPgcVowc7OA5BQoAqirLEw6QNhpcPeqkOAXwLey+GHnBzVpBxnjAlEX+foIJHcc0CG3QIj5VYqx66dDyc6vCXjkahdSmksZA5US5NpaNYI7OgAJ0AhdiRxqBoUZjw7LFb6v55Bmj50rbieaP/UXqrBIdolStfFJ1owbc58GHV6ZA/JjIZNP1b9u3z0s/Ym6BRdPwL4tClGjqQI8h9Sn8gPx/3hSGqR30vvRIcz945zJixK+Bd1mHJKBbDQffSR47V582a8/vrrnIbi4yOEDPmRIMfCDQG6JhhGS+Tv7h0I4Alo+X3Y1evom+yH6vPmPgmApO/IN8oCkE55V343Af7UD6PRqPZHyxvszpeozrWiDdP/5T0ExjQO8v+UN2ukOWYZTvjhJeBxrjHl55pI0FCEConviuuB0oWIxlJvpAYoz9XIKUSkxVqIqIIFLyHAaAnJvD7Q/+Yh733rJzsCjwmibgCUT9fUQZR8ofQRlPMq8sIOCx4mGPHNrSQkxhHri40J5HUmHXRWA/xNRlgMOtgTY1BzxnDYrp2AvzEKcWGvIvDPMzAjHge7D8el3OVgtCXCxy8UZuJqMNvh4xONmvlDkVnynUo1wA2eM6Apf5JntGpAXzpUla/4iFZyYQmI6BCUIyF1bzox6ZCk/xNQSepBuo/Bi7SHFOZcSxAhfVuSw5bAXAIWE8Mr1IYMZC5gqfrFlEgToVE6PuI9mFGCD2K6n79zeScJ81YLQIqnAGYxsxJkZVQovVcyqkU5lKw5kdapGS93hPxOq0XwHQsCCGeBQPYrNbOlK38sz5dG0+Q1oPSBwZmFCqEV8rxKwNfOoXywlolIrg3mtyWwdBVotLOa+maXV8r3ZWWYX9JRvEBo6c7jL8HTC6JP9jD1tv7fHIEnAKKaihbaMU1mznUctuIyKsBtQ4LFgM1/xePmfcDHrocPRZHCDKvODxbfJPgkJOKNPd+gwPefwzfahJM1OiJJb8VL382HPjERP7UbidO5qiDAj0yOIsWFwCCXXwyq5A9BCJ9honaMCt/SzKfpo5ZRloHIzfpg0np5YCm/M3gp/9bSvQulVxz2dBjz2yvgJQGPviXA4r8lwLhNmxf6lGxPapxEYqEQAKrMrHKUXcGcQUtThUXBU6f7tPe6VjBTx04y0ym1W6XGKn+XwCP9mo6UEGfqRVcokT5QJ35jlznQgrLgihVvIdoS2rAELVFwQIy5ButkTJOGRF7JW5ban8JmxVqdarpWWKNcwFudVzG7DtOvJlhdGj1YSNGILikBnCtBgtD+iflKWUsKRy6/k1oFKLlw6wXQ/+YB733rJz8Cjwmi6nGk6WkKIOqKmU7vJuJ0bZTqYtVh+80YnL9rgMlshNlmBvztCE7wQ4yPHUGRB1Dji2kINN/CrQBfbO6zAu/s2IxX925EYsIdbG07AH/mfx8hPjrEGc2w2n1gtuhQLgfwZjYDTMS1ylAjzHYMqWxWE5ymqhYnzaEK4FEtTa2+JjQsWcTFWefRgqBoX/oNk3OZSvCSI6kFM9k/LQBqh1HmAcpnSAB21cBc/88joPjhiEFKC3gij1B8UnquFkDF4a39Jrn5WKspykulmTE1kJRuyhQ1czeV4rT3aAFIApyrVu70jgpwaudA1dqdAM/9xpTvpu1v6u8g7hD9dP+Wrver2qgb4Upeq5kQJ8vAkz9OvE/wjsB/bwQyAERdgVQBUa0wrD0f3J4VTPrHKS1024kYC/ZfiUJ8ghHBpgDEWHSI87MhS2w86k7sCZv1D/gGhGF6/7HAg3BU370GET8vQ4IxCdtb9MHVHBWQzeaPGJMdCbFRCA/3QZW8AcjnKzhYhQvSoVvSMwUgCegQ1OwC+FivITOcEkTigAvxPR9qGuCRGqL2sJYHOLedAiKo4KIcjuLwdq4a5gqwjnYV0FMO4rTAT4JuMjOu5nmu3UzJ6Kg91FPLP9TeL9KInTXDlLae58bO1Devq/lWC/uejNffdTS4A+a0+uL1g6Y1Qt7fvSOQcSOQQSDq0iHFhOr0bVrqkTRE2u14aNfheGQ8ztyNRXS0L2wWHwTYbbD46eFz/S9Y7D4INFpwy8cfvn4+CLJbYEiIQ0KSDbbAECRYjYjK7A9zXALyB+pRIp8BhUJ8BBdvMs5c0cvkBjDtN3Tqe1YRwx34uTuwXadQNc8qZBDq75oG3eGvJyDjyTVpLSlP2nAYUtNq7dn43fWdVI065dRmtx13Nbk+G2/n7YV3BLwj8DRG4MmBqESmlGxx8u2cfqfioRbY9EZE63Q4G5mAM/ficTfBF0lxxKVrhy3JhiSDHr56E2KtFvhxjH8iLJRSYPCFXhfI6ScB/mbkCbehSOYQvBhAtUtEJCMFM2pNqMm7J6HAefiFqcyllJubGXoUzYGHSnOCC/IH5ZMGiD6NReLpVD5uX2SaSXpqdj/uMx/3fhFhK+n1Hrc17/3eEfCOwD9tBJ4siKY0GhoUU7DJcaUMOdTpkGADIgHEmROhM9iZlJ6KmlFIEPtQLTr4UjCNkXyZxLfrh6QkHXxhg5/JijAqqg09KMNRpP45gkokVDrHB6txpcl67pzPmvo0e6K1JdNEJVhqA1I0F6Ulizzphfco7/QofXpaz3mUvrm7xwuiGTWSKUikf/fCf4Kv52363zECTwZEPR0bhYUmWVAFR0TauIwZLOSQNMJCKQUK766OwviZpIB2GCW4K/ZYm56za7gEKX2p5BwKkgQNTqvZgs5RsHSFp3v2UTXOlIZGg6Ee98HTYfZe9+RGwBFU5ey/zqgnultnqZmPM9IfKtOT6F1Sy9fNqHd1L1hKcown9RRvu94ReLwR+HtB1JO+s6gvkuRtiq+KtUoOpSWdVET2UmASJSEYOMhWByux57DeShwyztme0mXrLm3F0y6pBlcPTLyetCnlAE9B3L1WJI5cbzqDpyOeAdepwWUpt+UuTeVJzpG7vNlHeVMJopL8Iu02MtaOkFIwmHM/NFHyXvEz7SnyXpHhI/DMgqiDW0Zoi44wH/cbVRI4iBGSvkuhqYo/9G8BpsmAKnlUkfNAu9yglfafBdCS/dEenk/ykM7wVfiUG3zS2qPT6yQvaKREJqczeukpjhHnECssWnJtebaetBvpccRB8bIylTY1H7m6FxVGrac4TN5HeUdAoI3dFRGekYGh7SgrrWgDgWT35BbVpidoQ4Loe3kf6akCWgXHbbpBVNysfnjINFju2QGTwsAq+ameG5LdtKOYxb0g6tnipXES3LLCFmG1CC5gwg3X3zxr0d2caL5zI4Q91pp55E6lfqPIHRYiq6RM9FwLzfhOadmXUmo9fSCf8X30tugdgWcWRGlqVNYgkWHilIbijo5Pq6NKk638m0y9AkJTArM0FkMyEHUkVT4TB6ICpIz3/6Tw1qe0B4WAoUhDRDNIRP9GPS8ytbYAcccrZPJagvzUDnCVAUnDQsVrVyGzeBrzkRHmW2pD8hbL9iRHsnx/J9IMIttPgZNZy9Yk7k1uPaIi8JLDWOt71YK29nla7VjbH/lv75p/ShvJ+5hkI/BUQTS9wTjyelb8NCAqtUz5t9ymyhGp1BpxgK7cwhJ4U1wHznklzpdp+WczUhP9ly/KZ0NTEH4z6guTuisBamShoCIAJFoR8TyLWCo4yFUjfW7JE6MEebys8CJ/VyLARQUBzTMdWOLKfOUKAO5AUWjIDjNrygxHyX0T2mtd29aS/5Pm53gnQdLPdIca+7f8vyOtR76vElilwUtxm4PXWNt/K1UCUkjy5ffyb9lfAlqVhJ+FQ+coBgm+f0fQ079823pfLx0j8NRA1HVrp+Yxcb1WBVONVdX1fi1AS+1TOw5y+6XqqfGCaDqWTtqXPou+Y2GmtGLPzh2IjY2CwWRHYkIUAgKCkD3n83jxldfg5+unaK1URk2UQ9PpRGKVCBISJk8CHKqvStVexGGv1BdXgFWUbRNg4eyHdS5RJjl/FforoSXL8nwaMCbgoedIcJMg7QqSQsuTVVxEZK0D/KgNB280lcHjxDGDEffv3cPBgwe5huvGTRvRpEkTvlaU3rOrlWdE2T9BkynkDpGDrQyL+reVougJKBWaLipbJysUiQINNK5ijOj5svKPQ7sUjGFC+KEQQTnuin6r5uc+vv817dXsvcI7Au5H4G8DUak1arVI13+7bg13wKkFWHevqPWdprnV1DwTpSdaNFcCLeTBlWE+0X/pypRaiPb1nhWTmxU2XL5xHZ926YJ7d2Mw/YsZuHX3DqaOH4nSbxXH4MHDlTqkBH4W6AlAlShs1sCocoyNgMTK5eK0QTj8b9IaFUAVa46KDigl5ZTyAk5aFKVvEcAQcDppcooWJ2uNsqaoATNZ/lRTRo/ARlbEYTDWk0ZJggPVOKUgCIckKg0qLBDYbLh8+Qq+WrECtWrVxKiRo7Bk8RIYjKKGKt3G5fysVIlGYwPi6kNWGPTERU2A6Kx90tDRWFHxdy6px8+SrynqqJIGTN8YDQZhGVDel8zJVNpNlomjlrmcIKO1AHKtQPEv3Ure13rGR+CZAlFPtFUtELpqnO6CbB8NRDUhlXICvSCarqXsLl7t7wZRrpzCUZxU0NuM1q1b4cKFC9i6ZSd8/U1o174ZLl36E7t27YVVR5qPKHptpPJ7SrUaA6da6UHE/WarBYQnBFJmG5W1EyXkqFiBxWqH2WyDyUj/tsLHRJoWZWXpuE6uySRq0JLWaNVTPdAkBjh/Hx8F9KimkeB0VivR2ICEBDN8fAyijJ5SF5XBxWqBxWKFzm6A0Ydi1anoOwEexQJwr/ndLUl2Bka9Xhi1LWYRdkfapN2eBJudzNpEZEKgRn22wM/fl4HMzFq5eGcSCnRU8N6u1G8F1daNE/VNqc6u2Qp/fz9YbEmijJ4aPUuDZIZRb4LObkRiIhW+t/J4kkZPAoCsxcpjSYXaFW3WnEgBYDb4+vrxWqTxEzVhyRKQpoicrvXrvdg7Ap6OwDMFomlpoqqZR/mHFjRT+rdW400zL1TVRL0g6ukCSum6ZxFEnRKl7Ha0at0CFy6cx/p163D7zh18+mknNGrUCI0bN8G4CRNx8cIFvPFGcRQqVBiLFi9CtlwRaN+qDVauXYMzZ87i1cKFEZE9Ajt27UShQq+g5gc1MHfhPDyMjES7Nm2xZ8+POHXmNN56qxQKvfgyVqxehYCAQMQ9iESmTJnwatGiqFe3Lnr1749CRQvhzpW/8M4776BChfJ4+PAhJk6fhjt37iAgIAA3rv+Ft94qiTo1amDMxEmIi41DnZof4oMqVRhE9u/bh4WLFsFk9EGjxg2wdNlK1i5btGiGG9dvYOOmTXg+//Po3asHAvwDcODgr1i0cD4De+cuXXDhwll8vXEVnsv1Mj7+pA7Gfv45cubMjc6dOyF/gXys8dF7fTZqMm7fvonSpd9CbNwDHD70Cyq+XxVNmtXH1BkjERKUjQF327YdmDF9DsIyhWH3noNYunQVXiv2Kg4ePIDncudFr55dGMiHDB2GyhUrYsPGr9GrZy+EZsqEFi1aoEyZMqhQ4T3Mnj2Xx6xNm1bYtm077t+/h3HjxrFJXRZOTx7I9Lir13u/dwQ8HwEviGrHyguinq+cNK58dkFUBsLY0aRpQ5w9ewb169dHQkICoqOjUbVKNbz9dmncf3Af9evVx8BBg/i30aNHs4mzbNlyOHPmFJo2bYrZ8+YhJDQUTRs3xnc7dsDfPwBr1qzBokWLsHr1KgwZMgS//f47dmzfju3bdyBz5szYs2cPNm7chO3bt2PtmrV4Lm8ejBg+Bhs2bcD3P+zF6q++wlcrF7MP8OLFCzhx/ARy58mDzp06YfWaNciWLRs+GzUKf/z5BxYtXsxA4uvjw1oZgQ8BzqQvpmD0qFG4eOEilixZzAFT71esiH79+qHMe2XhazRxAlm9eg2R7/m8GDNmJCIfxqNqlXro078NMmcKQ98+A1C/QV107dpdLVZOz5gzdya+2bgTGzauxamTF9C2TTus37AE2bPlQM/uI/FBjbJ47rmcaNSoMebNnY9ixYohLj4Ow0cM535/UL0WKlV6H507fYrPPhuNB5EPMG7iRPTu3h1+Pr7oP2AApk+fziDqH+CLMZ+PQbFir/PYlS5dGkePHkWrVq2VACjSXh3+3QxbvN6GvCOQjhH4W0FUaonutMjUjDPa3FD5ru5Mua7j8MiaqAgjVJt71gJm0jHfT+3SZwlERQFs8dFGmzZp0gDnzp3Hvn37kZiQgCFDBuPAgQNYsnQZwrOEoU7tWujZszd2f78bPx/8GVO+mIpSb/0Px44dQbs2rVHqlaII8wvE3lPHsHrj1wjLlAWrVq3AgoULMHDgIPz44x7s2rWLAZTAzmQ0Yey4sfhm81bs27ePvxs7fiJ2blmG+nU+xLW7N3H+r5tYMnsDfH19cOniRdy4cR1ZsmRG2zatsXr1OgbR0aNH4eeff0HBiLwIypIZXXp3R46I7GjcpBmuXr2Kgtly42bUAwSFhmDlypUwmxNR7YNqCPILQLDOF3VbN0W1Dz5As2ZNkCMiAmPHfobIyHhUrVQfvfo3QVRkLDZu3IIyZd5Dl86dYfIh07MYu8WLFmPjhg1Yv+Fr/HbsENq1b4f1679BREQYLv95FZOmjMIfl27jzu1IzJ07G0WLvop79+5iz497UbNGTdSs9SHKvvsuevXpi8ZNG+Ph7TsoWrAQ/nhwB35+fpg3Zw5rmSeOH8e0GZNx/vw5+Pv7I3/+AujXdwBy584Fvd7IvlHy+fqQAMFsZRR17ZZK5amtee+D/psj8NRA9L85vN63fmIjoAmQcTwjuShFBywhAAcEwYCYmChcv3YNL734Mtq3a4ffjh3D7u+/h79fAHr06I6fD+7HaNJ+Xi+BBnXrIU/e5zB46FB8Uq8Ba6PvlSuDUydPoVXrNpj55QwEBgSibbv22LptM0f1rl21FtOmT0PNGjXwwosvYNoXM7Dzh52wmc3QmwyYOnEaVm9ci++//561zQXz52PugrnYtGETQgIDEB8fjcDQLNi2/VtkypwJ2cNzgGoQNW/ZEmvXLEX2HDkxdvw4nD59CnNmzUGND6sia9ZwfLVsORo2aoawsFBM/WISRo4cwgC0fPnXgN2C8hXLoF/foQjPGoz2HTpi6tRZGDxkGF599VWMGzseMVFReLdceQapuXNmoU2r1qhcqTK6de8qcqt1OiQlWTB/4SJs374NX69bi+MnTqB169bY+PV6BAWGoEqVGujWrQNKvVkCTZs0wxdTv0DRYq/h4h9/spk2c6ZMqPPxx3in9Nvo2b0b2rVvywQXM76cDjt8ce3KZeTMkZODsipXfh9LlixHl+59UKRQEZQpWxJr1qzG7C9nqdHOl6+eR9asmRHonx1GA/lOKWJJRHRxMJjMCteG7j+xBelt+L86Al4Q/a/O/L/uvcVJKTRgDREGR3Ha2JcWGxuDTKGZ4ONjwh9/nkXvXl0RGXkX48aPgtkSixFDpyAi20uYOXsWfj74I8aMHYX69Zvhf8WLoVPbdmjZuh0+rFcfe3Zsx/RJ49G5Z3eEZQnHiGHD0G9IfxR9/Q3MmzcX+/cewJQvZmDTxk34euMKjB8/CcWLvYO79+5gzLih+OmXXzB//jy89EJx3Lp5E83r1UHbtk2Q87nnsP+Hn9C932B8VL0OKlephhYdm2Lz5jWYNnkaBgwaiLffLYOhvQfg5s3raNWhAQYPGo+mzXugfIW3MbhPJwQHBWLIsBGYPH487t29h1FjJ7C2179Xb5SvUBnxCVE4feIWeg7sgEGDByB3nhwYPGI4+0SHDx6IUv97Cx3btUPTjq1Q8OVXMGr4OOTKUVAIIJG3MHroIPx+7HeMnTQF+/ftxOqvVqJTp354r3I1NKpVF5U++ADRiQnYvG0jihcvgbatW2H3znV4q1Qx2HV2jBg8GvkKFcW4iTNw+sRZDB7YF59+2gzRUTEICsmK5wu+iJWrV+H48d/xxZhJ6N65ObJmD8WwkbPRqkULlH6vDPr06wcfk4mDiuLiEvDwYSTCs/rAzy8UsFNglki3Efm4ngccaSPK/+4guH/d9vwXv5AXRP/Fk/tveDWR1C8N/ym/kUqgYOdYUzbvWawWREVFIjY2FkGBQciUKbOqxXy7ZRsS4igi1hdWiw4+PgHImSszir3xIueBrF/7DQKDghEQ4IfsOXPj3KWLiIuNQdl3S+OHPXsREBwKI+zsq6MgoIS4eLzz9ts4dOgQbFY7ir1RBBfOX0RCPOVAAu9XKotLl/7A2TMXYTIGIWfu7ChStAA/69aDSGzavAN+/kH45KPqMNiAHbt3cURvmbdKY+eOH2AzGBAYGIhXixTCoaNHYLfrobf6I2eeTHi1UB6cPXMVF/+8B5PRgDzP5cTFC5cBuwEvv/wcbt65gyQLpeNYYNT74/U3X8DN6/dw49ptznPNnz83oiPj8CAqEX5+PsiVKxwPb8YgMT4aLxfOjdBMAdAbdYhNSFrENcUAACAASURBVMLho2fg6xuAQF9fREfHw2ozIjDAgJdfyoOfDv2Ee7dv4713y+DC2UsIzRSK30+cxI2b8SheqhSMOgMSLPE48tMBNG7yITKHh+Ha9b/ww/e/4IUX8+F/pYpDb7dj48bNePvtUohNSsCV63dgMdvx2qvP4/SZU/AzmVCyxJu8ECiymdJtKIL41l8xsNotCA72RVBQEJt8OS1JLRDhDKbJK+E4CDn+TqrDf8Oe/a+9gxdE/2sz/o96X0W7ZFCUn5S1C2bb4XQNG2JiYjg4KEuWLAgODuGcTsEbKZgPzJYkTuEwGH0E07mdcjkTodMTaPtxioaR0lKsNiSZk9hfJ0zCDuJ4u5XSRugQtzGJgDnJDJOPidNFOE2D8irtlM5i4mfTdQT2FrMeJh+RIykZnq0WC/QawgFKa7HbhRYt6PF0Ip2DyQ/0DMwUWUt/04dSZAALAw6lilDOJQOFwQq7ldJdjDD6UD4qfWfm9BSrLYGvpd9s9CwiQDAkQac3wGy2MBCJ3E7JMSzYnfgrnR2WBDv0BiKOsDOFoiUpSeRw0phQeorRiD0/7EGZcmVAw0/pOjQU9+5FcdshIYGcvmIlILTb4cM8xvHsO6ZnipxUylPV87tTGo8jvYXYpii9hZ5Pv5uh11lw+1Y04hMSEBGRla+VDFU0F6mbdx1+c5VFIpW9IiweBNKPt6EEaUUqdKSP17z37qcwAl4QfQqD/F96hFtXZToHQGiVjo+o0CMAVbDWaH91AA0BSUJiAh4+eIig4CCEhIRyPiW1J3xk8iO0DmLNoUOYgIoOYiWNVDDuKB8HXaDyTCX7SRDYO5+g9J00A2pZiuRBqy3tZbOLYBgt9670PTJpgV2SCijAz6ZqkQ/KFIWywLwiANBV9DuBrdTKlQETQ8dsCW4mwmXCtKxL/GTlOQTY3D53UoyfXq/Mi0J+QCTEdsqv5XtEwwRuRgZFkYvKgV1yLuU7CFlEYT+Scg4RKQiBh7vPxApCYBGaosJepK4VMRcE3iT4REZGISoyGhE5s8HXx5eBnleVXdzrbNyQAyQHKW1kJNDnYhaOZZEOw7GYB5EMkDFgnM4t5r08A0fAC6IZOJjeppTz2s0BIw/n1I4nPi7Vqjap+bTEwUpAw5U+dDpER8cgMjISgYEBbPb08/UXRAUakgw5P/S9PMVEkr4DSVzNfCpdn7xMxNg4gSz9X/DOSjaftFaC1HpI23StCOQAesnKIwFDgnRq/joCKgIRIlSgjgrt2aXT2u7x4x3gL4BI9MmVwEA7NoKC0MFnS5q+6KcQalSeW4Xzl6rkOAkMriqcnHonAca5X+5H1VkKkIQa1H8SOKJjYpCUlIigIH/4+wWypiyjeYW0lGbMvtvHphSrJG0n7nRLb3xTWvvin/m7F0T/mfP2zPaawU3ROCSJDFOrKlSrbjBN0TS02qZUNoV6oj2QBAAScBIA2RATF4PIh5GsVebKSekPDk1VpLNI7ckh/cv0G60mkdqAqphLQMmAI8qmOWGRQnAvtKS0pkdz8JOZl0BHo9XQOzpI1TUAr5iq0yJc15LMk4mWxzANRh8tQCb3Fypjp6AAa9nUruJzTPa2DnWWAZnBU/6dwuBIjV+S0ru26UqcnzKgOoMqmXxpPUZFxsBmj0RQUCj8fIK49B13hegbhZHaDZ6mH/ZoLoUAkhycmd5QId1Pc4k41VBOT3hUWmvP+3tGj4AXRDN6RP/j7QnTmwBBeYwwPComOz4kXQ4ISeYutSaHOVU53Fg7AixWM0xGIz8gNj4W9+/dR+awzPDz81dI1Sm1QTxVHqXktiRKWnloCROa6J/7g0xqhi6/KmAnQZkOYbfgkZrWl8LacAUId2W/5K2e1Nh0BnfPArN4WNII4tLm/qaq3SodcOIHTgmZXa6l/7oDIDYFpyoISMDTAp9jpVlt5DM14q/r9wB9PMKzBMNkDIZOb0RCbCL8An01C0LbllwHnsCe1OK1QpBDAJFm9rSFrP/4IfIPe30viP7DJuyZ6q5G6Fdrcmp8RCn1VZhtHWjG/iqZy0ngq5a9E5VSSPOj9BDyrwUFB+PB/YcICgrmKEyiuRPtCQAVhlLRCUVpFWbHDBk40U+Bk49mBsyQbiRH71RSOVycnql2QIKHYwydL1e8maofLwUxRB2jNI33DuFGtZtr6+F6MGtOr6eUclN9udKGoRhZ+S8bLEk2RD6MRkJCLLJFZMKtW38iJDgrQjOFK69LEpao2uMcZJR2f9S1rXGEy1EVwU3ez79tBLwg+m+b0af4Pux/U0xUVIWEKNh0SiWSlAIuVBlfPWilZqqAk6b/5Gez2MyIfPiQae4okjRHjhwIC8sGH4qqJf+bJuBI/lsEkIiGpOab+rB4arbTgKhs3CUEyvGcxzswHWCdVjvSCycFhbSudwgvycckJRB1fO/QRkX6iPyoMpGcEbJcUqkzN4Dvjs1KXuYckOVaP9Qxp+pzHSnBooqMyk4lzMiU32oHRfYqVXQoHJjXhRUWsxk3b9zGzVvXEBwciDx5nkNAUBAAqtojqtI8rvjFwqFSAecpbk3vo57iCHhB9CkO9r/jUY4DlQJ7OHUEdiQmJsFk9IXR4MPyO1UyefSPOLxIC7137x4uXbrIGiClLBCjTlhYFsV8+/iHnOhjWiCq/K4ciKo5WAURJ2Ox8tqP8/7Sr6zVylIaTS3wMTy4XCgOcQecpfauHrTlZEFIDqJSkBFA5QqiroAvyTEcQ+bQHUWur/bjLq0keSCYSCMi64bg3NBzug5H93L1GZF6xFYLmx3Xrl2GOQEwWxJ4TeXKlQvBmTI/LnY++tL33vmPGwEviP7jpuzpdVha2CRWiOLMFsQnxMLX5AeL3gyT3sQHE6l8Rr0vDDqRJ+l0fIpsBMfHLb5oAVH8OzYmFvfvP2BSdTLd+vqYHI5WzeVcN5M6KYGbg3yobJZyCHMNMpe8FRfTWsouO2kKdJgEhT/Q1ewoonOZ6EGbk+hmuhxRtu7nUpi2xW8pBdqkDfxSPHABRg2GpqAnuviMnSfLYYqXwKdodsoUu/ObsmeSBRARKazNj+UR07yr8tbJBkaObdq5mWJhEBEDkUsASbh24xSs1iRYLEmc42q2xsAAX+isYTCZdAgNDUfmzPkQHxPP+aiBwQEwmIzCmqssGyVd1yloTNRr1TrcHWoxBV6xyZ8jt2VajvDROtaJbFyt5i4EHjX1xzF3XMNWiZpOK0jsSZ0Qns+Bowdpbvsn1dmn2K4XRJ/iYP/TH0WbmID04M8HMHT4UJgtFoz9fAyuXL2KNevWoN5H9VH7w1ow+pApjBLnqaAyRT2K/8OWJMCMQUIUXxZpBjrYrHTAmRSfI5kKFXMao5tIBVEPfdZ+lcggReNQw5VUcNTmkz6uxuoANTmH4jHJtb6UQEA792mZal3NnY9LQZcM+KQQkIqnWJAAaDVY59WrUUgF2Cs/u+qy6l2KFq8KII/gpU4OtinvKC6YrkQmH//9BEaOHAWrxYbhw4fBZtXhypXLGP3ZMNRrUAsff1wXz+V9XhQ9lf0S0ouURES6EAXH0fK1UvitEvWcim+cXBw0d3p2cQigpHEl3z4RcNDvlEbkCFIThBfq/x932aZy4DgsBp4RPTgA1CE8uZOF1XXhzhSuueHx7DTP1knqBdFnaz6eyd6IjSE0LMG6A1SrWo2LTW/f/i0sFuCj+s3gbwBWfbWEC0+TGG9jehw99MRjZzdwvWYrm4BFmohI4NfBYKQUD2LioQLNetiZmccGo14UWyb4tFnNIidUr4fB6KswAFFbkbBZ/WE0+kKntyLJRiY7A0wMAAZAT+xEgj2HDihRRJsONUXN8DDYw+F7dQee6Zu2tEBUDLeAo8cFUNmz5BpkygDJz9fMeUpv57lh2KU+72Mw9KT2THf9JI2ULCNt27ZBXGwsvlqxEuakBFz64xKaN22GXr16onad2rxmLWYLszWRNkprjeq4EoUjfWe1JSIy8h6Cg7Iy0xWtNTv5W3kNKwUOdJQnTHSDisxI61mJeKa/aQ1Sf+Lj4nhe/QMC+FKOPDcnsbtCpvpI9GYztN6gpEEJ00RaKU5prUY5tw7pxz2QqgKRAxkdTacwh8nA1p2wpIzPvwVIvSCa1orz/s4joE3DIPCrWrUam25Xr1mKBw/uoVOrpqhQsSo69+qL+NhozJg2HafOHEGW8GD07j0EmcMNWPDlbNz/6yaTwBNwPoi6BR9TEFq164/xn/fC1cuRqF6rApYsWo2yFT9Gx26fMgXc3r17sXTJYu5D3U/qc21MOsR2fbcLi+dtQHiEEdVrVEXp18tj8rAeuH33MoqULIs23XsDFiNmTvgcR44cRtbwcHQfOARZ8+QTeZnu0lSewnx7ApDa8c6ILjkdnKoy8XSOMXfa6aM+2bUtYSoWsK+lZFSFB9ZGgRbNWyAhPh7Lv1rO1547dw7t27VH586dUeejOpg3bxZWrliBMmXL4M8/LuP27TsYMnQIipcojjv3LmHY4Cnw9QsAdNEYOmwU7BZ/dO3aicvExcbE4f79+8iePTsWLFyIY8eOYeoXUxEcHIRr164xbeQH1aqhfYf2WL9+PbZt28oWnffffx+NGzfGN5u+wfjxE5AzZ04OnrNYrOjTtw8G9B/AwubgwYMxZcoUfkbt2rXRrUe3xxauUjOzOo2xOwBVrEBpa6KKwJnCZD/qGsiI/ZCRbXhBNCNH81/XlrsjSwS9fFyrNmKjEpElx4t4EBuHmuVzo279RgjNEoHOn3bia2bMmok1q5Zj/uz12LJtLX498iP69x+GDRu/hY/JB+++WwaDBw1C7Tq1sHnzt5g4aRzGjp2AwkVeRo0PqnKx7LLl3kPDBvWxZs1a+PkFoEG9upgwaRJL9FQ9ZflXazFr1nQcPXIYK1evw87tB9BvQB98/8MGpv2jE/bKtSto1LARPh8zEe+8UzbFA+hp+W88AdEnsZQy2kz8qH10DXVKbzuuq5I0TWkpSeYvVBiZWjVvyfzCCxYtgkGnx4ULF9C+fTt0aN8Bn9SvB5vViqqVK6NAwQL4YuoUzJ83FytXf4UNG1Zj2JApCAjwxbARQ9C8eQO8+WYpdOnSBzFRkbh85Qqu37iB6VOnYeXq1QgOCYYlyYLjx48je/ZsmD9/Pk6dOomly5bi8KFDrPlSQXYfX1/UqV0bHTp0ZKGwUsWKDJDt2nfA6lWrUat2bXw5YwZOnjiJ+QvmoW7dT5AQn4gtW7c6+2GVwXNduzIq2OGD9myUkwk8TiDqSK5ODQA12UoO67hnj/9HXuUF0X/ktD2tTqdsPKvwQXUkJZnx/dZvWaqu27AN4qNuYcni2aj78Sf45JNP0KlzN/x66DD69emGWbPmIjY2Hr17dseGLVvY3FqpUkV079kHNWvVws4d2zFh3Djs2L0bNosZTZs0QViWLHjxxRexZPFS7N2/H7Gxcfiodk188EF1hGUOxzebN2HZyqW4d+shoqLiUKTwy9i39zsMGzIahQq9hsxZfNCidXOEhGRD9ao18cX0yXiz1JtKDqCzdi10mbSIGJ7WuD+55zgF/nhoynbtjSTT0B6kTny9aXTfYRp/NF0kGYjKgBuydjqSjEUvKLDHYuPasaSJLlqymF2dFPHdqGFjdO/eHXXr1mNz6YcfVEe9+vXQqEkjbN/2LcaNG4dlS1egXYem8PfJjDzP5cH5c5fwSqFXMHbcCPz22wlkyZIV589fwJjPP8fa9esQGpKJ2zp18iSnYy1evBinT53CvAXzMbB/Pxz8+SC+27Wbzbd169ZFqVKl0KdPP1SuXInXdddu3TilKyg4BNOmTsPRI0fRrFkz/PTTTzh06DA2bFqv8CBr/bXiVbUuVNXykE7TeXIQ1XzjYVtPSxh9crskfS17QTR94+W9WklBr1KlChLMidj93W6OhG3erD4unr2EKROnonfvXixJk9mJpO/ePXti6fLluHP3Dvr27YsNmzbBx2hEmTJlMKB/f9SoSSC6DePHjcO327azpN24YQNERORAiRIl2DS2Y9cu9mnWqlkTjRo1RuawMMydOwdr1q5BUFAI7t65gyxZw/HTgR/Rq09nbP5mO4YPnYCjR/Zh6fIlrIlOmfolSpQolaIZN73+tn/qYngcU3FKh7OjaICnwKg98tM3kimZG53MuZrJtFut6NC+NWLjYrFo8VIY9EZcvHgBdevWRo8ePbmYOVlOqlWtjOrVq6JDx87YvOkbLiq+ctUyfNqxIwoWeAWjRo3hjt65exvZI7Jh2hdT0bJ1axz65RAD7opVq5AQn4DTp09DZ7ej6OuvsRvi8OFfsWjRUixduhhz58zBnh/3MuTVq1cXVapURfMWLVGtShVUq/YBunTtpsbMTZgwDrt27UK9eo25Qs7mbzdh48ZNSnUe8usr45bCkD/KCDuPrfif+hgPQTR9s/nPv9oLov/8OXxqb0D8tBRJce/eX2jWtBGnDCxa9BXi4mPQqWs3mOCPNavWYc3q1di9+ztMmjIJq1atwOFDv3Kh6/3792PIkMFYsGAuQkNDUKf2x2jbtjUaNmmOA/v2Ycigwejbtz/y5cuHjh06olv3bqhUqTIaNWqI7j16cppL927dMHvOHDabNWncBD16dMebb76B7du2on7DRti2bTs+/2wsZs+bhckTxyE+1o7effugQ4d26NmzBz6sUQO+/n7PGOPQU5vCx36QUPokkYGjORlA43mCZUpHvGRFSj2oSj3sJSev7IpsVikIQGZ/Kjg+bMhQjqwdOnQosmYNw8+/HMTIkaPxyScfoX79hsiWPQfq1K7JKVwTJkzGwgULcevWXUyf9iXWrf8aa9YuxuTJk3D16hXcvx+DN94oiVlffonWbdrg8OHDmDdvPiZNnIQjR49g7959yJ8/Pzp26ojJEyfg/PlzGD9xEsLCMqN506as/WYJD0efPr0xe/YcmJOS0KRJU5QpU5Y1Uap9a7ZZMXHcOBw/fgzzFszG7Nkz8dP+w5g67UvmiJakJiJn6LGn1akBFTqVQVYtD14QdTvQXhDN2PX3r22NKmKQGYzSBNZv2Iuoe/HwDw3BAx1gsSeiapmXEBGUCQG+/jwGJ0+ewMpVK1DolZdQv2FDDkLavHU39L4mTmx//vl8uH79GpISkvBhpQrYt/9HfPbZcCxdsgoTxk9AjZrV8c4777L/Mi4+DvPnzePalayFZsrE/75z5xbmz1uI4MDsaNS0NvQmPS5fvw6dwcCpNVQCK3tIGO7dv4/ExASu8JIte3aRdkAE5FwY0/vxdARSNwV7rvfIGqmPGnmcqulY6QbVZyVfqR4GPHj4AOZEqrdqhNHPgKDAQEQ9jILVqoPRpIdfgAmBAXrUq9sI775TAYUKFUNsbDQqV3uH/fBU1/SvG39h29YdKP/ee8iTNxfatGqJTp07I2++5znq9tqVq+jYsSO2b9+BXbu+Q/E3iiNr9mx48PAv6A1W+JhCERwUipjoKBw//juioqJQ9r0K8PfzRVxcHOLiE2G3WVlQ9PP142cSNzSt88DAYMTGxjBY+hhNCAkN4pzojM4XTclXr35PCyUdLgCRlpa+ezxdi8/SdV4QfZZm41nuC+W3EdkC1dHklBQl+ZvMuxYb9CYK9ydyeJFLR7lxHPDBeotSR9KeJDahna4jgga6RtTN/G7XTnw+egS2btsJk5GKKRtFQWqFB06t3qKn+p/iXuoDgzsls1AKC6cKEP2gSGIXCeoi0V1rpqIgErreObsxg8X5Z3ku0+ib+8PPrtYDTZYU6unBqlS6kXzITiDgMQbLdBIXFYyXmlhvPK/0F6cKU3qURfBwiCgbUYDdSsXHZcUdHe7dv4HGjRqibLl30LVLD/j5h0Fnk+XkrOwCMCclwmjyZdPvooUL0axpUxh9fLk6Oj1u3ty5aN68BYw+PhqsUXihrVboDKIiEflDDSYfbtNmIeFUfM+VcfQG/l4E59DapUGjVBlaz2KNc1Q5021qckVkHq6nc+GyBlQiBzlGrrqpOj8cDy1+ddh53awosV4EhmpybpNd+c93onhB9B982D31rguHmDijCMiUsk8ij1wPm51qNepgNIoSZA4/mQAy+pIrlFAunaZqCAUMTZ86G3qdD3MxfNq5Dfz8qKqGOCT4HgcdrlN0LYEoPYtSA7R2LTYK8kFDAC41Ti2UysNYFuV+Anaxpz5Bj/9AhzaibUsGsSh1UFWCAU3+J89vCvwTUj5R7IKqJukqt3gEpLKunrxZOdRlSKgGRxW6JyUnWDnImahDakckFNpgt+mxe8dBXLp0mdNRylcsjZdeygcDFxMXpc0c94h1woAnTckGg5q3LKNhWRCRJAvUAJUTUkBdBXtmbhD1X/X0LAJCYvvinGYCbmqXHi5ZHuh3hQmJiCFoU6hj6DJ4CrlDqitCe4tayk/7rvJuzb7heySQij2tqJuusOxCRSXXkJbs2KMJf/xF/YRb8ILoEx7g5M0/wwvHtWtaITGtbttEqWOt0Ol8RorDwGGKkyXLxMGhEBOxJunj48NEDAq5kYKlsjOyI2IjE7WbJBrXnuL0HFk2TMvBKgnKZck0m82s0LM5yq499SXxDD3QoYUqApPqEJMUdcIK4KTFy4PVRakgZh/SOskk6dZv57q+5Dioyo5iieCbnRegMAnLajqaaiuCrUBlCOJFRLZR6oMQ3VhzdAZYwllh/qXrReFujfBF4Ga1QWciUFXul4tT9EIAtaxly9dboCNg5PJGtPQFNSbzDqrvogwAA6wIFOLxZ02TavgpTF8SEJWcV/WdnCgHSVuVJl6F+Yge7Mph7QScTuz9DtBLth6Vmxg8JRdiWgeCMtau0CqFA/V7zSmRHkqqZ2jPeEH0qU2GVgt6Rk2HrtKr1DxVyT3twXLdWgSbDtZacfBJxiJKKicANJvNMNKBw2YtPQwGh/nVocTQwSdZdrRPUSgA3Ry0siC04GMRpl36UIBUbFwkkhKjkDkkDx80wgT8jM5L2sP+5K5I8WBT1jNpRO7OU3neahX8ZOtLY5qVmqxTY1LzFUXAVc1MO038fKUvLMGx6UKMhwJMyfx4stILa4KkiVrYj67y+qnrQMO9LDFB1S41vj56PoEkASS/h9BSHaAqAvKka0IAOD1PAVaxKZILJsLkI9pRLDmK5KA8T9FkySVCbg4A0VFRiIqM5Mh28vvr2UKj+bCm7lKpXv7sCrAkSii8vw7w1wqxGhM69Y/GgIE75b1EzGPkqiELkWJfd3ROzmM6zpsnt/A9b9kLop6PVQZc6SKqZ0CLj9KECucaXGffi9ihzjuO/KAEbmxactUM5KXyILML+lEN/bwwxUqCbdm8ADSSnIklhj47v9uFQYMGoUCBAurzCQSJWF5cK+jPhLhOh6Tsi9Y3o+HlZcSlzezY0Oydtduxf/8enD59DnfuPEBQsBHt23eEr0+Ay1B6Imk/yug/e/ek+abS18jjyaewEErIz6en+TDDToTufHiSdYDkEsXSIE2ebKq0sYlTPZiVUnZCyFHWiARAPowVQGS/phC4mNRdMk0Jn4HgpFWBgOwh7BAX37BGJ7VQubYVkBUPgJ2EOS72Ti4Kafall9AEnpG1RGpRDNQKEEnTpqrtKiAq9xKDi6IpKzECokq8cp3kfuZ2lHFgU7H051qFqVeCFAOwg4uX+swmaeiwbetWREdHIzExEXFx8WjXvn1yHl5+dWWsVQk1BfmRQJH6wWZjxR1D/mUaf4UP22ZJ4jkR54MiFKiWCrmypMBFOGvmkWGXjvTfusoPion42arZm/K+9YLos3emPfEeaRVM6fAR61kLoIo0LX2bJOlayfSpE+cHWZwooIhJ4+kwFbU9aeET+QIdopQCwxqmooHQbxYzBWf486Ou/PknDh36FdU/rMn0a02aNMHbpUvzJpVapCCrp0AmcagIi5IovyZMwDpYzSTdioAM8i/ZIUyI5AvlA4YCSfhv4SPdvHkLqn9YHatXr8DFS39i0MBB/L2eSe+1n/+GZppcfBJAabOQ4CL+TWPIgS7K8Fgp8tVogN2ipLvobTxnQlARZlY2o7MPXAkyYxJ3Ioa383c0RxRFS+3ToaoKaqpmKdakmENx8JNQJYnlaS2KqHGaa1qXpJHpheWDDnUl4Ifa57bVoBt5qIu/KfBIBr9Q4QMW2rjf4h7hlhR+SQ5Ko/ch8y4XV1AEC+XgF8E0VPhbCR6i+wlglYAg0njFftEWWFAAlIUCse+kb5rAkQo5UAATjR2NB/WL+kFE9uT6ENhrZ1cIvSe9S+dOnTDqs88QGhoqtFGH7KPuHZuF5kIG2REuaoQGNklTMJR4P3ovGmsaDypzKPceB2nZlVqtaqCTIgxIywO/Fs0zDaHoOwsGjOeK6Z3NzlIIVoofPFOF770g+sSB6Z/ygJR1YelHkgeXkPwtVhvTm5GEmyd3LiSZLTj221EULVIYvr6+SEhIwh9/XsTDB1Eo9noJBAQF8Ga/f/8efjv2G156qSByROTizXrr9m2cOXECRV4thmw5cwF2C5KSkjBq5GdIslgwevTnIsoWFGVrRkxMDG7duoV8+fIiLiYGN/+6gUKFCyM+Pg7Xr1yFTadDsL8fjhw9ivIVKuDmzb9w5vRpVKxSDUYqmwYr7ty+jCPH9sNk1OHt0u/CzycMVpsv8+6OGD0Ia1ZtQvZsOQTzKruQXLWWlGfWkfIhozz/Kasg9X7a7UJbOHfuCC5dOo3CRQoja3gENn69DXU+agiTyYcFqP37D2DtumVo1rIeXi3yOrZt2YiYB7cRFh6GzZvWYPjoiQjNlA02ewCO/3YKc+fOx8cffYz3K1di8Lxx4xq2bNmC2zdvoW//AfDlYDLpM6QCBgK4fjtymNfBK4UK4eTJU7h65QratGuPxMQo7P5+Ix7euowC+Z/Drl270a7zKIRleY5J5n/5+SA2btzI9JElSpZStFNFu5KasR44e+40rl77CyVLvoXgZ8856AAAIABJREFU4FD8/NMB5rHNlSMXDD4mXLp0CYsXLEKtWrVw685tlC9XDj5+fkKYU4BWQQSYExPw4MEDLFm8GFarGV26dQXhXExsNBYtnM8gX7x4KZQs+T8YTX6cdiOFV7slidd+fEIijhw+zIBK/fjyyy/RrVt35M6ThwWIqOgoLFm8AH/9dRO9+/RDlixhsCSZOV917ty5aN+uAzMz9enTF7lz5oKefLlSMCEANFsRExuDb7d8y1y+w4YPQ8ECBWHyI0BWxCQCfqX8GkUQEznFsmVL+ZkDBg1C3ufyIMlsxbebN+Hbb79Fq9ZtmH1J1VIJNKUVgIOnrLh69TLn3165cgWDBg9G/gIvCO1eNTlrhdZ/jgDr1UT/HeeeR2+RljFZpoOIQAkKtLAhIdGMH77fjW83b8GUqdOwZMkiHNi/F3379UPW8GwYOngoOnfrgKjIKHy9cS2GDR+Bixf/wPFjp2EwGLBx40rMnbscX0wai/DwLKhUuSpaNGuFeYuWIHNYELp2+RSffNIYZcqWhY+vj1Pk7sWLF1G/Xl3s3LETu3fvwrmzZ9FvQH8kxidgwbw5OPH7cWZ9+frrrxESGoqPP6mLEcOH4vOxY1HwpZdx5Y8/8OWM6eg3cBgO7DuAyKh7+KReHcydMx/37sWgR88eXDlDb6SKHFThhQ40z3JHxZmksYcrIOzRRPzNF6VuvhUmUnq/B/cfoGvnbhgzZgxreZMnTsTEKRNgtVkwYthgVKhQGYWLFMLgQf0xc/ZC/HTgJ0z5YhrGjhvDecIXzl9kur2VK76Cn78vatasjgF9+2PipCnYtWsH8j6fH3mfy49RwwehQ6fOiMgR4ch9JCuCEnBz7/ZttGvXFm+/XRofVK+OTp92xNp16xESEsKA2rxlW0z5Yipu3ryGZUsWYsnS5Rg2ZBDer1gZJUuWQru2rTFw0GAUKFBQaFvSDEymXJ0e9+/fQc9e3TB71gIYjT5o2bIFJk+agkyhobhw4SLWr1vHlhIiRqD8ziHDhjrq16pBPyLg6vvduxj48uXNj+Ej+qFmzTp45ZVX8WnHLhgxfCRu37mN8ePHYe26NbBT5Di7JWjNKU5kqw1JliRs3rQJS5cuQ6/evXDt6lVkyhSGipWr4NLF8xg0qB/mLViAG9euYdy4sZg5cx4zI929c4/JGlauXIm1a9dizdp1LOgKf6/D0JQQE8fvM2zEcIQGh6Bt27aYOXMmgkNDkmujdjvmzpmF61dvoG//fti69RskJiQyaQkxOQ0bMRI5smdH3759MGXqdFH2TdUwhRBE58i+vT9i67db0X/AYOz5cSeO//47+g8YogR4KS4XWWsulf2R1hn2d2wtL4j+HaP+Nz1TPfe1kfEp9kWYlkiDnDNnGgKDyDymR968L6M0mVyNfhg9cjiyZAlH23ZteIc2aNgQy5evxvVr1xEcasCE8WPw/nt1UKLky2jepC2Wf7UCfn7+aNz4I3Tu2gXXrjxElswReLlwHjY5hWfNJkpJKWktVAGDSlht2rgRw4cNQ4P69VCocBE2Zw3o2weFChVi8oUWzZqiabPmKPW/UqhTqxZWr/uak9hr16yJ8RMn45XCL+G3Y4cx5vPxWLRoOUaPHoVe/briyLEDKP2/8tDr/WHQK+Ylt1EyyQfJGUSfviYq5lIcKekhLUj9ENKctDYwKUbLlo2YjWfd2g14Pl9evPW/t3HwwE+YOHEiZsyaimlTv0DNGvXxxuslMXzEcJQoWRwffPABfv3lF+zZsxvly5fDZ6OHY/78GZg7ZxWKvPYq3q9Uick3ftr3I3766UfkK/ACatf5hIO7yAjsCAwSgEdWiA4dOmD6jBlM7zh06BAsXLwEBr0BO7bvQGxcAmrWroVff/kZEyeMxbBhw7jqycxZc/gA79q1M2rWrIn3K1ZSglVl8Iuwuty/fRsdmrbgSi8Ugbt56xZMnT0LZqsVLZo1Rt8+A1CkaFH07NYDterURtlyZYWcSSZd6S/kRUvpVlb89tsxbN/2HUJDsqBJsyb44ftdOHfuDLp078yCxpLFyzB7zjwlkE76ZxXfLqfc2NGlcydUq1YNlapUQa+ePZm4Plfu3Bg5YjgqlK/Ce/Da9Rvo1rULVq1eznSYCxYuQnh4ViyYPx9nz57D2HHjFTM1GWUcPtyli5ewZt+9Rw82Gzdu1Aiffz4aefPmZZeIMOHS+1nZIvTRR7XQoWN7HDl8BGTGJ6rEvXt/ZOFi1qzZfE/bNm0we958UT9YRiuLjYyYmGim3fz00044cvQXxEQnYdiwoTAY6VkaF4rqF07F+qP89CzpqV4Q/ZsALaXHSqB7xJzpVN/GWW/y4MUJRIkXt0kzVKtSF9/t2oaevdvhxRdfgU5vQscOrdCyVWu8WfJNPHgQjQ6d2mLZomX45dfvsWXLbnTr2h+Zw/yxbctW1kz69BkEiyUBNWpUx5gx45FoTsD58ydw5ixJ1yMZYIVgL7YIm30GDUTFihWxauVKNs0R84yPny+aNmqMJV99Bas5EZ06fooZM2cxg9HIYcMxbeZM3L55E82aNsHK1WuQKVMmDrogJhkC1bmzliDJ+pCreBhNPiIQKlkwROrj4wBR0dcnMV+prxHNbKaDji11LVTzRLudeWAHDhiM4JBAHPr1IL5asQKBgUGYOWM6/rx8BZlCItCpS0eEhJrYT16/XgNMmzYT4WHh6NevL2rUroY/L/+B7747gBfyF0frDjWRLTwcVksibt3+E3lyF8ChX09h1swZmD13jsIkRaZH8jfKQB87vvnmGySZzVzlhOYxKCgYJd4swVaEbl06Y/DQYQgPD8fypUtw/+FDZrSKVoCX5pasGRS0VrhwYTUfUxI9kMl4y+YtOHHuFNp92hG7vt+NuzfvoE2zFkiIS0TTxq2wdv0KPHzwgM25S5cvQ0REBFtNeC36ShOoHZakRDyMfIjQkCD8dfM2k9JPnToNgwYORNfuXRCRPTcmTqAKRBZ82rkzAgL8FX+sjKIls6eFXSS1atbA6tWreW3Sc7/duoVBp3Wrlpg/dymv259/3ouFi+Zhxow5+LRDB8yeM5dBr3nz5ujcpQtKvfU/4SumPFQF3Mja1Ld3X5QrVw6Vq1SBxWpBsyZNMG/+fAQGBrK52MC+UfJ7WnHs6BFMHD8F48ZPRJYswWjQoBFGjx6Jffv3wd8/gEn0LVY76tf7BBs2bRaCN9VOZeFCD5s5CYcPH+Ki6LNmz0N4luwYN/YzNG3WGHkItLVBUv8QH6jrvvSCqAdY8jQveZJR3loQFTJ46h9iVrl+/QZ6dO+Br5Yvw2ejh6FIkWIo+toLyJEjNwYPGIm+ffshR87cmDxuFDJny4533yvDG+27nbtx/sIZPohNxgCcP38GDRp8hKuXb6BLl55Yu24tkiz3EBt/GxHZiqqRiRJEOapXr0d8fDzXZFy2bBlXswgJDsa9e/eYBnDc+PHYsX07bt+6hYaNG2Pn9u18aPz5xx+seXz08UfYun070/+1btUGoz//DDlyB+H02d/wwvNvwcfkz5mravBmsuFIeYTSp9Vn3ArSaqCOVj3ThF210JQAVRLUky+M5uHO3bto3ao5Fi6ajRPHL+DSxT+Q7/ncKPdeWfZbP3wQi6xZs6JevY8we+5UJCQkolnT1tj+7ff4bud3uHXzCtq0bQU7jPjjz99gMgai3scdsGPXVhw6sp/Lji1dsgLHT5zAvPlzMWnyFBEcxBHjejRoUA+jPvsc+Z/Phx7du2PU6NHY9d1OLmBA9TgXLlzIZss2bdpg1eo1+OnAfpw+fQYtW7XCrZs3MWLkCMyY8SXu3r3D3Mtz5y+AH/vMKYXUiqEjhqNGrVp4pdhr6NO5K5rXa4Q79++hTPn30LFjByxatAjbtu3A2DFjMWH8eF4zVOasT+8+WLlqJQMp+Xjj42PxYfU67Gu8duMyxo77DHPnLkSnjh0wefIMPHh4DQ0a1cHwYRPw3a5vMGjAGAzoPxCffPIx3ixVCjq7jQvTX712FVMmT8bESZNx9OgRLFq4ACXf/B/KlSuPufPmYsSoobDabmP40CkoW7YiypR5FwP798eYsWNx5swZzJg+AzO+/JKDnubMnAWjyYRWrVsrCqId06dNwwsvFEDFihWwYcMm9m3WqVWbua3Xr1+HL6ZNVSKhdTiwfz9OnvwdTZs1QlJSPOrVr4Mpk+fh+rUbsNqsKF++PGukVJ+1T58+OHToEO/VqdOmC61Up8e+vfvY3Dxp8hhAl4D2bbth8uTpCM+a3Zm4IeO2yVNtyQuiT3W4036YFkRT03A81ijcPNIVTPkSBRVU0yC7xmzY/M0W7Nu3DyOGj8DcOQvx/e69GDCoO4oWfRUHD/6CXds2IWfWQETFZULLDs3Zn0OlzYoVK4LatWrh/QqVuXkyAb32WmEcPfobBg4YhEyZQrBx4zdYs2Y9m6ME45BzeTI6wOmQ27d/P5eFIv9QyRJvYvKUyciRMydLwd26dGXJ+43ib2Dd2nUcMNS3b2/kzZsPu3ftwg8//MBaSc2aNfBehXKIjU5Etaq1sPnbDQgO8VPNxxyBqIyVzCt1Hbp0a/JpT3e6r3hUEFXv02itKa4hpx9s+OPiZfTqMQj9B/RC0aKFOUhm0MDhyJw5Cz6uWwOvvPQKrly5jtVrViEpQQ8fXz06dmqJkBB/mBPNmDxhGu7djcYn9Wqi6GuvswmUQO3G9dvI81wuNGhYhw/U33/7HTNmTMfMWbNZkyGN6MH9+2jXrh37AAP8/bn+bLFixfBB9Q9x8sRxTJ06FQULFkBMbCw6deqMPLlzc6T2l1/OYEDJ9/zzaNO2Lfz9/HDt2lW0bNkKy5cvR0REdkXbsmPAgAEYMHAg/H190aNXLxR+vRg+rl0HmUNCMXL4KMREm1G1WgV88cUkjBg5EkWLFsWVq1fQqkULrF67FuFZsrCwQdaIGdO/xPlzlxEYGIJefTpyoYWDBw/y3qlTpw6OHT2JLGHZ0LJ1XfgHBmLk8OHImy8fGjRoAJPJxO3s37ePzazvli2L06dOYuLESRg4cBCv6Rs3rmPmzOmwmHWoXbsmR7MTzQlp07u++w4vvvQSWrRsyYKjxWLBiuVf4edffsX06dNUM21cbDy+nD4X16/dReUqZVCufGkYDUYcO/Yb+vfvh81bNsOHiSWAJHMi5s1djPNnLyMsLBwf1a2Kl19+EXFxsWqQUOl3SqNy5SoICAjAyZMnMXbMGCxcvBgGipa32bkfW7Zswv79+xCRtQA+rFkB+QvkZwpFRxrLs+jt9Gx7ekHUs3HKkKs8WSZOIJqC79KTdlLrsFNMjKJsCe5MSmlwUCOwpG6hEHgRbEP+JSLCDgwKpsBX6Iw6RMcmIN5sR+ZgPW8aq5L8bjbbeCMycQJtJKsFiQlWLm5MEipJ3ORvpefS4SH5bWUOodbPR9cQmFKgUmISpbPoYDKaGPREygGlDYicUgp68PWndACReiEiPAULjI38QjqRMkOgzakMHEUjBlpNo1HIGbRjqM6LR/7kDFkuyRpxzJuLGOSBOVc1PyvXpiUQaMul8RjCogT9iCAVIsqgebNSiovehvnz56BYseJ4443ifJ1cR5z2wg+T2rIgJSctl3zbPIcW8tfZcWDffo48rV69ujrfsoA3p6lwXilpjyIlhUz81A8CIE6ZUdI7mJtWaVsKhwROFMVNUa9U+JpaEhSUIuWC2WsNBk4bIb+8EKTIpUcLXbAXsVmUeW3t+Pnng/jzz8tcLJueRQhK2ijnW+soUI18igaR3sMuClrrYgyYMhNGREdFc3QstUH1QxUpkv+idxR80CLQiwK76DnUH0rDkXR7Viu9q69KQSgZwej5SYmJWLFiJapWraIWXlBZkXS09qkfIhWM3u3bLVsQkSMH3niDBB29sn/k+wvXjkFPz5Ljwh5scZ2yl3fs3MkBWSVLluT3IOpEel+RYk6aKf1b5JyLlBqZ6yuXe1r2sSeztx6nVS+IPs7opXKvO6Dz1AQoA/5k8xkVCcob20XVFZR5MkZFAI/64c1L3zn8lAREegJGZXMTuBlNrvmVQq+TB5FsT+TRKzlgKoG9AG41pYw3qJDq5Yd+J9AV1VfED5ynSATimjmgNkjqJTDnQ1xJV0v2tzjTxebmnFexmQXJvaCKcAZx8ZBkqbSPuHbSY0VwbzVw/jatwCIn8NUkuMs5So8/VwonQhih3D89Ll48hx49u6NXj14oXuJN1sLEACu4oBQgkDFbcg0xg5yaIkl5jhSYY2cBh+aR/Y1KHiflkTJfrfK5evUqxo0fhxof1mCzLl3LualuX0bkOZIgR4IW56RKkgRlHUoBivNceW0ppBAuQqV8vhTqnIQNBrgU+qDJmWQhgECKgC4pifePDKhT86LdVBiSeaJcfEFd+A7WJ54bpb80VrSeeX8aTeq+0S5Zx1yKb1kIkHvH6UIXekCNzcZ1CyQkJHDuqiDGIKx05HyK+dNUn1HJW9Td9Yg76u+9zQuiGTz+ziDlHHTiMYi60h6oIfliMUvgS6vrroe1UDZFxQl5aNChQh+3oK+e1Q5wFZJwSoeVc4+0zydgFOCoAJyi2dJGN1LSvgtacEI9BSiQdsAk8+JwFQn2tBnFb9pDzKkShapaJh8l3swsGDhr3eohrYyxeqeDGCetIU/9dxVUnAORUlsXbkGUJ0z5JRUt1Mni4HpOKSQa9LVcAyl1ni0BFjqMiWXG+SpzEhEhiBQhuo7MiIK4QAFQhbGIKRdZExO/qXOlCEWCs1e5T7NwtPMrFqoQdqSpn/7vQ2kcqUgCqo+XkvzZAS61Y8GvLNZSckFQvqnY0xq/c2r90+wkuo/2i9SQ0148ol8E5JLxydFXhyCbaik45SHJxi2V7+WZJcdQ7FNXQdJxBrhrm75ja5Cr0OFSXYY1eyaDUlLJHrP6TNpj+uSv8IJoBo2xYyFmvFQlD8P0aAzqOetifpQHQioYo8UO/reztkeHmCiFpt0wkqXIbY1D5eBz2mDuUFszF3xuqQcwSdjyVNZ0yFVld5nLlA6SFKdcbmhPBie1daNWsNEMvga0XA98LVBmtDErjWHOkNWvCkBMnv4ob+AspWgP5JS0dmGZICuCsyDk9oWUsZfBag4eWqVUnqIVau9NJoB6EIjHgiJHpmqFzJTtDlKoFNYZV7tN2lMjWLiI7yH5GIgzw8WylAKQpscykpqgJQ4L8R40P2wpUigZtauCBWQXkH6UVZP2CD2dK7wgmgHjrNU+0zKtZcDjPG5CEaDTjML1uEHNJuSNp3J/O0xKQoJOQ3VLj0rOz5TbXPlb7jgVRF1KcjkdFh4INdr+eHB5muOllpXSaFbawCUXaehpAF2afX6MCzQGi0dI9ZFaoTOEsQCkmDTdHbBCgyQQTfv41bpD+FCXflrl1rQ0ce0KdB0mKmbAbgbJ36uxfLoDJ+13aciAKct6iltGmkpVQUIDmiyDMmm/MBu7Cgjy/9Ljoc05dhRuUNgCNaCX0mhLDVrrHuJzUSkaoV3ywk+uzJ+TafoxFuHfeKsXRDNg8D3RQjXWtwx44t/fhAjIcfSDtFMCUBYi0nrZtH533fGOne5iB3WYNN0Dt4cytja2Ie0z2bPBT+bYlre5+pc8ay4jr0rJHMfyQ3rNHckOaMeiSFm3cp4Xx1pyhBFxs4q5/XGnxHW5SROucEskBxgny4uafOVskdECjadzk5rFwcOVyo+SACmWmIgTYH8++/cdvRcgptL7iyHVdFYrmgpzumjPdX3wu2rWhtb14gqOIp5APESRc0RMhes6SUPY8HRMn4XrvCCaYbOQ8jZQf3GroLnqIenVS9Kz/dy8rLIjVG3ayczi6Etah4ajALdmu6QGlqn8Jjax65Z37bumjJbLFlWTVdSN6tkxrHZJ82gxLvJZrma6tPqYzsWVgn9IFdLSMjOnoNqwGZPuVf2PSmFntXuy9qqIPJUHqQBVT95RE9yiavXStKc51DVSlyvAOhKMRKdEP5y1qPRqbimZNIVPXZiC1Tgrpd+uQoRqAtYwWUnQfxyBw3XXptea5Xq91MxlQE/ylefQ+JO5E5SF726uRbsE1EqLarAhzavzOnL1rUrA92QFpXOnPFOXe0H0SU+H3PlO2Oga1i2XWXIAFYcJfS9LS2kXbloAKtqjLjATiRpu7yKOKoebJGF3R8MgwvLpUNUUNxbfOHZXiobjlAxb7raX0me15RQNSBwUIiKH3fmExDM9g0/xCrI6iJTmtRqSI7AkrRalNpXade4EpdSEJxfpSzOcavSjBB4GSvFsUf1Gx0nxolyViJjl448sB7Luo7ZItZPpXK6T1N9ZlqoTpjxR1UMUthbHqJwfT8BHu1K42kfKTBiKSdDRvhNBrGI+F2kxYvwkeLg77FMKOBVBaDLIhiKIlRQYJdVFgqy0wEjt0GlraM8YKWRoVDhRykwJJnKJjndsr+QWDBkIxxG5aVhTnIuYOx96UlAUwpNmnGQJN07xUfzHzDCkROdrovYF77ZDCJOCkDgz5Hp09tE6fN+ONfukj+Mn0b4XRDN8VIXm4ghPVKL9qR6h1LDY3yPD9SniUSPm8a5x3E/RbEQTxiXFFCouAWSyHqFcgMo9avFfRQ4k6i1ug0BU5JfxmnYWwZX/uzsslfJM4uhVqp1QVKxSLkqG4qeisajajZu0l9SHP3Xt3l1OabLzyoOAEHmPzD/k9Ab2KSllvtSDTWtudJ4n2QZFqYoD2xXYJUg6R9Y6CyFaYUoxizvZGxVYUkupKmW2SKNigFTWnnIP52LqDbDCBisdclSVw2qDSakFSc+2UaqKhdaGKKElWILkuKd1uKUgDGiIxIWg4xzpmdqca2dc5l0KyjpZ3cX1bml+dGiv4gpH3yjHUkT+CpCXB7wAPkHVq2pabuydDDKcLmJhzlkivg8MCuKWKBXHRGVapHdDKc+nPQKceuxmyDh1RdZKTWEBixJrovSfutaU3EyuzZnSR/FLqsKAMMwqQ6Tw6Sr1elWg5D0txpVIFfz8TLBY4kS5QPaxUu431Y+lPHBhLeCUHyZMUV6Q2uR6s7L2KP1fKazOJfFsiIuLg3+Av8fR/hl+VGdQg14QzaCBFBtTYhMdpEmIi7+Nw0d/gNHgw0BIpAWkFVit/2fvK8Cjura239F4IHgI7tpSKC1W3IIkuEtwd7cE10Bw1wQCBHdtKdBSSoFSKNDgxTXEk/H/WWufMzMJCQmUUu73M/e5D+nMOfvss2XZXut9FSiQtyw8c+SDUknFyBLhtKSIBHEtlXII/sD79++hYKFCttMZlnOS8LBPrGDGBOF10PPkAnISRi9ePEeWzFmYsNfRmQDXJX5FWfCKLSoR/gpGCllpkxK+deMGcub0ZCq0uLh45M6dW6ICFEKXFbTQzkmFlAiGiuJ2CRCBvGrhvYjn2Ep2kgttAYxAyRuEqCLaFmKWrVjJeqff5YQm23mO4J0kIU7A5vYhLC6R4GJ2EgBUwC7VpSokDlXp3WXMUebFhAlGoneyKKS+CONE1JjaVKjVIrcaDLYogixgBBelTGJM90skzCyJZcJkwcXJ88DjKhkzJExpLBhEgmOS9gsPFqpBtDJpiDrf1xGv0KVjR+KXg5N7BvTs3QcGoxGrV63Eq6dPkT2HJ4KWLBYoPqQs+L0ohCdwhe0/rJBkj5PWGM+fDMYhAzLYEaFLNFiitEkid5aUnE1hJn0G9S0qKgrbw7aiS1c/OHC9qPye9lpIeGDEtwm1QmLhkduyGS30Piqr4SCMWZmxiPcK8aYyRJ3YxFZvjA0KYZwQvGHfvn2R0zMP7j+4hRkzZ8HLywuzZs5A167d4emZw84YlnSUlHRknT9euzJZuKhbFWVDKRlktNakEi6ZC523qJ1xJR/FsBImQ0rm45RMBcbyl+ZLikIwJ6iF0KAkxWtvNMkTInnLz589x4iRIzFsyCgMGTwKMbFx0Gq0EjNMPNq1b43WbdoxnrK87lkOmkl+SVYFA2Aw+bCIiPHy1SAxIYGJBAYPHsxYxKK+9e0Rjw8oqj9oU5+V6AcazpSO+BKNBty9fw9dunfDymUr4eHkisED+qH/wP4o/80XDKQtiH71bNUpQAz2aphMibh18y/MmjoWsbFa1G3giy5dOkKloYJz2hSywpOFq5wFKoQxh9NkpcN4nEZ06NCa2S1+v3AZLVu3YSQhK3ejZGnLbPVEoMtKRqVhcuNEnRENfTpicsBwPLr7BJcuXcKUaWOg0hJikA5KpRomg4VBw+Xwm1WZWcPZkufNXRb0T0TQTf0kJa/REhKKQEWh9mSFKQrA6TvhictILWwkWOtV2RaGyaSDSuUibWiDqCdlgSGK9sVHjBlb9hYighYClT0BC4E6WKBSC5QlBY0RCz7ywHXWe0T/ks+BJLAk1Bz6lVFn6FoWfKKOUq/XsRCSow9iPsVzSGnzO1H9q/V7uc/COyaDwaIkhhVCXVJBQ4LSZBBGBEUZaM6k0LvtuUq8fv4azX2bY8uuMGTO4s7z9OrZE7Rp2wp79u+Hk6MbLGYlGxb0DGK1sWLyc/hX1HEaGA1IITwwjQYWabzoWUYdgZerhZ4gQaogz0MNvT6Rx1SAjVO7Khj0Bu6/kJvCCBJhYDV0ukR09uuMhfMXImuW7DwP7A2yUanmZcuADWoxrmZDIqDQQ6F2kwxSeX7IzNLzM0VZFn2UDHCgpb3EXigJfDIaaN7VwjBSEPyeCCXTmJAhdv6385g1ayaWLV/OfxMZAvF8ksL3nzAeU6dNhwNxjIoYBixmAeBOABIaB0cYdQaJeJyiULQk6BxazqBV2RJ3pJpbsyUBKqUzv68IGctjRbYQzYGakZa4MXqWZJjQX7TkaH/Qu9Iepj6QjqLLNQ60PqgNCRGJaEN5yUgE3BxaVuLJk8cYNnQIVq5aDVcXVzx69IiRlfy6+MHPrzNuhN9kTG2ijWvdti0rQYvJAJOk+GnsjBT5MJofW4sjAAAgAElEQVShIUQjQhmT5lo2DgmxacSI4UxjR7W+4ngh9ejTBxLVH7yZz0r0PYfUfqqF4SaFW6xhUv4SURGvma6JwNDjE+LRpIkvQjZuQrZsRPtFGzQeL14+gdbBGRncM3HY6vLl33Hi+Glkye6CUsW/QfGShRihR6ePhYuLE15HRMPFOQOHlEiYEHG2RqsR3qUEpkC8h8SxKVBOwIDRBMz+baWK0Ov0QoGzByQUGilNEgj00Scm4nVUJDxzeEqhKiJINuDBw5twcnZDpkzZGHqMNs7rV88QGfUK+fOVYCUqvGAznx2RwKXN7+TkhKioSLa6XVxdeKxIENy99zcyeXjAYDAgUyYPRjohpS3kgfAIiEbp6dO/4eWVH07OrtL7WfD08UPub568uVj5kLeRmKCHi6sGt2+Fo2DB0oiJeYEXL14gX/5C0GiceGzJSn4d+RLPnv2NQoVKQqWyQGeIQ0J8AhwJX/X+Q7i5e8DTM5+VMJn6kRAfg9cRL+Hs4AqPTFkQ8ToCOoMe2bPnsI7hL2d+YgFdvXoNySknpUGclQo8+Ptv9q5khKeiRYsJJWJR4MqfVxD+13VUqlQJGo0DQ7SR+I+LjcOxo4fh7OKI6jVqICEhFi+f3YVHxgyIePUaV67eRKPGvrh2PRxxsYlMUyZAAyQ6MRm9xmJGdHQUGvo0xLawnciRTeDGEnl0PW9vnPrxR2hUNPQKhIf/gXPnz6JGzbo85gzzJtQ3zBYDbt+9zv0wGExwcFBAq3ZBwfzFGWxh+/YwNhoaNPCBk5MrjwGtwwP7d8HFLQPqezdkqLk/r11kknQyHkhBOWpdUbRoaSmyAfzwww+4ePF3DB8yAhYYcf36RWi0Fjg7ubAiSNTpAGhQtHBJmC1qnDp1DDGvn6JqNR9kzJJJctYsvK5u3rrOY+nq4gatRoWo6AhWKJ45s+Lhw/tWSDpS3h4e2ZA9uyfvL+LQzZjRA1Wr14ZapcLrVxE4/dPPqFOnNvbs2Ysrl69g6rRp3PbGkGDGtB09ZrRYtzDhVcQTPHl2G2azjvk2Hz1+ALPZkaNP2bPlxcOHj3Hw4GEUKlQI1atV53kTMH9EHRaJ8BsXodLqYDAmQKPMiFIlv4Va5Qyj0YKLF8/j55MnUatuHXxRugSevryJR48e8vvqdALysEihL5Etay7cuHEbO7dvxTfflEON2jURFfsSx48fhkFnRt68eXDy1Cm0a9MZ+fIVlda78OwXLVqIu3fvIihoPkc7Hj96iFatmqJjxw7o3nUAj2uvXn6YM3seKlSqavWm42OicezAbqgsJpYzGgdCY9IgVg80ad6C2WfYwJcAM0aOHIHCRYqie7dubLSII4V01P6+p9z+N277rETfY1SlaIfNsbFrI0lAwmJhQl1HBwdkzpIFN/4Kx7Bhw7E5LASurqRYXiBo7hJkypSDodN69u6BYkWLYOni5YgzRMNBURCPXp7DlInT8efly/AfNw316jdEZFQEbt+6heCNG7B1ayg2h4Zi+YoVyJo1C3t0hJlZv349HD58hJkrZs6cgdiYGAbxvvrnn1i2dBmWLF/OYTiLSc/CiyxrYkapUasm0z4RcHtY2HZky5YF8XExWL50CTJlzo3LV65gxowpDFW2ZfMWPH8WiatXr2HchGEoVKQILOQmATh08CBWrVrJBMo1atZE39694ePriwbe9WE0A9MnT8SXX32FUydP4vLlyzhw6BA0Gq2UBkI4pHrGFf3p1HlhUWsSETh3HhISErFoYRD0egMe3H+I8f4TcebnH7F58yZAYcQ3X3/HzBPtOrTE2V8u4tbNu5gQ4I8qVavAbDRhW9hW/Hr2IooVLYMHD28gYJI/JvnPwuEjB+DtXQe5cufE1q1bsX3nLnh4eDC0HREnh/91jzkQ23duh7retVl4fFuuPGrVrInY2DjMnDEF9b0b4Oqf1+Hj0xg5PHNa0XFoPAjTd+GC+ahZqzbGjR+D/QcOsbA7fuwo7ty+g2bNmzN1GzGUfPXVV3j18hXzcA4ZPAwzZ0zHsOFD4JE5O6ZMmotceXLBrFLi8rkT6N69C4O/nzhxGitXrWJSaXHAZzubogmOjopC84aN0KPfQLhncIMZBiTGRmPZwoXYc+gwHFzccfbX8zi0/wT69uqDCQETMGNWALJmyyy8DPJeTEacPXMRGzduRt26tbAgaAXmBk5DmXJFMHrUaAwePBB37tzCtm2hTBKgN5rRb8AwjBgxGk8ePcCd2zdQr643Ro8JwJjR4zFz1hx079oV8xcswI5doWxUkAfYsVM7tGzZEr6NfJGYaMLR/b8iLGwHRo8ZiuiYCIweOQEDB/dE85YNmF2ocOGSgGsGbFyzCAvmz2dvlgivKYqxZ+8erFq5kYmsCYS+R/e+zCfr4uyEfXsPoWzZsggP/wu5vHLg6fP7GDx0IAImjEfvPn1w585dBmUfPnyE8CIBZoUZP2ECpk2fjiyZxNgcO3oEa9euYeNYzewwZrx6HoEpAfNQtFgJNG7SGBcvXMLJE6cxZkJ/QGFgpbF16zZsWL+OlTW9r5Jp+SxIiI/F9GmB+PGHn9C/1wSEbFyJb6sUw9hxI3H8+DGsXxfMtGcdu3TlvtwNv4EHD57gzp3bePzoCap8VwUFC+ZicP9Ro4dh546DGD7cH3XqVkMj7waYPHEqzl04hSZNmsJkVuDAvgPYELIenl45WCYQpVuL5s2ZAL179+4cGXl4/wFaNm+D8uUr4JuKRXDm50sokK8UBg3tyZEJOvKgCAMdFy1bvR579h/E0iWL8OfVcMybPQtzZwawkaeQATkkXOuFCxfg+vXrWL5ilYjtpAc84z1k9r95y2cl+h6ja59ebsvatG9IPksxITRkI5o0bQpnF2ecOnUcixbNQdi2w6wsAmfPQenSpdkbOH3qBPbvP4TpU2ejdr0q2L37IAiCtGaNuli9KgR5c+eEb9N6WLsuGFk8cmPqlKno1qMbPD09MWjgQMyZM4e9vWzZsiP8xg3MmxvISpMsu1UrliNTpkxo2qwFgoPX80Lv3aev1QigMzo66+zQrg06d/ZD5cqVULNmLfxw4kdkyOiOtWtWI2u2bKhbpxbGjBmKOXMWYv/+o+zxDRo0DM2atsHylQvglTuvtUTCbDSgb59+WLxkAfSJJvTr1wuz5sxG5syZsTU0lM9RGvn64sjBA/jtt3OY4B/Am5DPCqHA+tVr2RsIWjgJgwaOQs0aTdC2fQt09WuLAvlLYfjIEejcsT3WrF3Pys6vc3tERr9CcHAoRg4byf2Yv2gR2rdtg/79B6FWnbo4duQgZs6ciR27tmPZsiAmIW7bpif+uHQZo0eNQtiebXB3cUXzJk3Rul0btG7dSgDWEzmxyYi27TpjXMA05M7liQ7NvbFqXQi8cuVGaGgwLAYNmjZrgpmzpmDy9JlCgVIUQMrupNDy0SOH4Z4hI+7evYV2HTri2dNnTO21ITiUEy1atmjCfaOQKp2/NWrYEBUrfIe+vXph/cYQNjJIsI0aNRZVKldBi2bNsXlzKBycnDB08GDMnTcPGkchiEWEQTqEUigQ+ToKPj6+CA3djByeOdjziYmJRsMGDXDgwD44OzmgTu1amLlwDjzz58efZy7iTvht9Orfl6m0CDydAAUoyrBq9Rp0aN8Wvj7NcPTYQRj1FnTpMAxTZg2Ci3MChg2fgHXrN2PXrp3MtEJKiIyrjm07Y87cQFy9fh0+vo0xevRYTJ02CRPGT8Ds2TN5PVIot2q1qpg9ezaqVq5sTQgaNng6Rk3uD7XFguaNmrMhmi1rZkydMQ+NmjdBHo/MbJwsX7NGSr4RZTs0bz16dsXK5evwOvIVvOvXx6kff8a5c+fxbYXyuHrlMq5fD0eLFi3ZiKRx88rlhWbNmsKiVMKvU3uMGDEKX5Qpw96W/7gxaNO2HYoULsQsJKT0yWibMWMGtoaFMZA849aazJg3dzaKf1EKlSpWR0TUK+zasR1DBw7DsxfP0aNrd6xbswK/X7yKPbvDMG/RfDg6u4j8AQuwJSQUocGbEbJjJfr0G4yKX1dF37690Kp5Y1SpXx3du/bDxGGDYEjUo1ItX3g38EbQvCA8efoUS5Yuwblff8XhQwdw8+49BC1biBULAvHi3iMsXLkWK5auxIFDB7H3wD7o4nW8BgYN6Q/fpo3ZYH35/Dm/PzEv+fj6QKlW4tGDB2jdsgXatmmL3v374ML535kveN78uTyOZkpOo3C4yYQ9e3cwfdv2HXuYoHzwoEHYtWs387yqiGyCImCsRC1YvXoVjh09htAtW0Ty5FuS0ESwTzIO3wPh6T1Efbpu+axE0zVMSS+yhW/f5HHkRBhmFqGzIB2GjB6OhXODoLJYsH79OhZm/fv3R0KiHp06dMDO3btYeRzctwf79u9B2/ZtcejgIUydOhUWoxI+jRtg7vz50Do4YsTwodi2PYy9jWZNm2Drtu3M7ThwwABOdNi6JRTe3t7Mv0mhnS7du/M53rAhg5nCiSxxsrCHDx+OwoULC4JiPqI0IeJVBEaPGoEVK9cwN+D0aVOwPngjh3H69umLPn374/iRH9Gztx9y5fZEmzatMHv2XBQvUYrPNgUrCjFhUKgGiIuPRuf2feBdpy0Mhte4Fn4GCxcv5ASNls2aYdmKlcibLy+GDx2Cjp388GWZL/j8jGsZzSZ07tAZ+kQVqnxXA3v3hmDMhEEoUKA0OrVvzfRPTx5FYNyECShQKB9io0kZNERAwGTUqlcLjerVwagx/ihSpCBat2qNbdu2wM09C7zr1kaRIiWREGdG+05tUc+7JiuazZtCsG/fHqwn+ia1FnVq1cDM2XNR/uuvoSQFwqFiHQvjweOG43VkLAL6jMf3Px3kcLdPwxaoWKESsubICB/fRsiZO7c4b+azZpGlSKGx6KhInKLwWYdOyOjhjrCwbbhz5wbGTxiH879dQPCGYMxfuJjPconfsXTJ71CkeC40b+EDN7cMePLwEXr36oGwbWG4/lc4EykvXrIEZ385gwvnz6Fv/4EwGRM5bE2KT7aSSKiTt9zQ2xthO7Yhe9bsvEYpQcynkTf2Hz7MYfca1b/DzGlByOrlCYtSB1dHJ+TJSyFdtZRspIRBr8OWLVvQrJkvfH0b4eiRH9hb37ptNZ490sHHpynGjhmBsO1hWL50GR4+eIpOnbuCcpTiExNQolgJbotC96NGjcSsWbNgMtH5KEUhlIhPSECd2nUwJ3AOKlX4lsdeZ9Sh+5A+6Nd1GPTGWIwZ3R87QnchS6acOHv2FI4cOo5WHdpg8aJlfE7JYXLpQ0q0fft2qFXnG9y98wynTp3FsSOH+flEt0bUfETB1rFDR7Z3Bg0YgEY+PqhXtw4naHXp3Ant2rfnMC6t7WVLFqFXn76CuUUqi/r1l194vxItmouTCysCUoaBs2fDLVtmVKhSCw/v38Hd69fQr3c/xMTFYGD/AfDz64IY3TMcPXQCC+YtlMK5IqS5YUsoVq1biqCgZZjuPwENa9dCS7+OqFy3PqqWb4TGPjUQnRAHZ0cNvKtU5vmeNmUKwq//xUTdlBRGSTvhf/+Nbn0GQq3VIqObE2p8Wx4LFs7A2Z8uIXTrFiTER7IX3KZNB3Ts2ImVYExMDB87DR06FI19m7Kye/T4Edq0aY02bVqiT5/eiIqMQYP69eDl6Ynt23dDoaFohR4KhQZ7d+/Dxg3rsXlbGO7cDEfPHj2wffdOZM6cFRYL7QvB5kLjtHLFcg7fh23fyWFkypygJEKOfqSQasSK9D9kUkpJXXxWou+hRFO7xaZcRZII0SXlyZ0HObJnh0qrQe+ePTBs6FAULFiI07uJBzNs2zY+R5w5YyryFyjA/IMPHtxDz5798PjJAwzsPxDr12/A2V/P4dDBAwgkot6LFxG8YQPmBgVh+dKlyJUrNxr7+HDY9ttvv8WRw4fRp29fDuEWKlwEw4YNwYIFC3Du3G9M9rt8+QpEx8agQIGCYsObzdiwbi28vHKhVp062BiyDrly5+UzDWqb+D8XLlwMLy/Kzk3kpBJfnybYtn07e5Z0XujkTMJDhHRIQP/440ncuPEnevTshH1798OoV6BE8VLwyOiBdu2a48jxY3j88D769RuADRtCERcbjzx587Bip4ScOjVrYcjQoahb15uNDfLAKlT4Bn1698Oo0WNRq853iI55Cne3bDhx4gcsXbwS23ftxv2799C9ux8OHD6EoMC5uP/gHho2bIASJQugZYv26NF9ADr7dYReHwcnV1L4SkwYNxmPHj1F8MYQHD18BKtXrcbmLVtFaI6zS824fTMcJ0+fQtduPXDml59w9NQxNKrZEHlz50G/Ab2xKXQzVCotn626urlJ2bcW3L93l8O1tBYGDR7MVnng/Jl4+vg19u3di6LFCqNe/doYNKg/ChcugVIlvkSlCpUxftxozA4MYnnz/MVTeObwwpmffsLx40fgP2kiVi5bikxZsqBZs+aYNNGfowc07t4NGyF0Yyhq1qzNIWVRu2dCbGwU6teryfytOXJk5XmKjIyAT6OmOHToOJxdXZgirFefHihd5ktERUTg4YOH+PLLrzirls64d+3chnz58rHhUbxYCbRp3Rx7du/HnTsP0LN7N+w7cBQmYwz69uqPjaGb8eeVi1i5djnmL1oKo8WCkydOoHbtOlCAkueMGDlyGObMCYRSKXgluabVZELLVi2ZYNu7rjcsCjpbT2A+08B5c2HU6VGvfg2EbdsOY6IevXr6YeO2/XB2VqB71y7YELyJk6I4YU+qk01ITEBkRBycnLSoW6cKTp48AUdnZ5iMCly7dg0XfruILt268VwfP3aMKc6IxNqg1zPNGoWb8+TLh/jYWI7wdOvRA56eOUVCmgX46afTWLhgAYJDNsHJ2VGkRyiAhUuWo3ixYqhZvSpeR0UjdP1a9OndHQcPHsCN8OsYNGoCjh07ju9/+AGzZ0yHWkWJWpRcB2zauhmbgtdh//79CA3egNVr1mLvvkOYOiEAsYnRWLJ8LSdskcHdrLkvlBYlZkyZjDt/38by1Rs4ok/nmj/9cArrg9fBwVmLffsOoFHTFlizci22bwvFrt07EB8fg9at28DffzKqVKkKDTMyKdC2TSsOC/fp1YcT/Wgt0HdtO3dE7x498fftu+jUoT2++KIMFixZiJmzp6NQkbxo0bw99uzci40bgxG2Ywfu3rmJrn7dsH3nXmTO6s5GiKurOzp16gKlSoOgoHlsYC5cuAhB8+cje/bsaN1GcKumhKz1AcX1B2vqsxL9QENpz6xA1hwxvBNRLp0tkNIhhTZj5kxMmzEdpUuV5pT6SQH+6NCxI54+e4b9e/fybwnxcQgMnIsOHdtj7dp1fCaRJ09eLFuyBDdv3eIFv2vnTvTr3x/5C+THnt27ERkZhQL587MntXDRInTp3BkdO3fGl19+CY1azZ5n06bNONx74cIFVKtWja1PCq3QhqEkH5/GjflcNadnDoymcOF3VZArVy6ULFkcQ4cORr/+A5CYGIsH95/A16cpRo0ahq++KgdXNxdcvfoXp8Jzdp1SyZyMI0aMRLOmTVGpUmUMGjAI5cuXQ04vT1SuWAntO7RDm9ZtcffuTZw+fYYVZJvWreGROTN78OQ9BwSMgVeurHB11+LE979h1ox5cHDSonv3dij/TXl4ZMyMZ0+iMHzkcCyYvwRPHj/lkODixUtx+9ZdBM0PxPwF87B79w60bNkWPbr3wurVK3H+4mnUrVsbly//ialTAtnqb+xTD2W/+gq1a9dHWFgYuvfoiXLlvhZJWZw9bcKy5ctQ6dsK+PKLL7Ft8xY+m81TOD+qVa+GjSGbkD17ZmTIkBHxCYmoUaOG8CpMRGq+l0nFW7ZqxQKVlEO5shXRp283/PzzzwgODka5shVw69Zt5lpt0swHFb79BpMCAlCxcnE4aLMiU8YcKFm6BNatX4cKFauwAhs9ejRnNmbLng0D+vXncH3Xrl2RK3cuHsvBQwejYoUKXE5AEZH161Zjx84wNGveEHVqN2BBf/z495wk06ihLzq094NSYcGEUSNRo2Y1PHv+En69+kCjUcIMM6KjouHXpQPKlS2HUSNHYseOrdi1axf8OndG+fLfoX/fQWjcpAJgzIzw2+EoX+kbVK9SB2tXrIa7sxruGV2R0SM7qtepjkRDDI4cPYRjR0+gbeuOqFylKnu7ItHIzJ5uXHw8uvn58dn33u3bcObEUbTq2AKxcQYsXbQWzdu2FiHhkeNQuXpZ6ONUuH3nBspXqIhatavD1TUDh/440Y0yeM1G7Ni1DRuDN8Gvc3f4+jZEdNQrBIesxcsXL9C2tR+KFCnCRtzsWbNQqmRpvHz5Enny5uX5JM8oIS4Ordu0xpSpU1GmzFdsCJASJaV4/PhxjiJQqJLWC0UNli+YhUweWdC4oQ9On/kFf1y/iu79+kOfGI+J/gHo3rUDYl/pcebMD+jcszfKlK8IpdKIqNcvMX/KNDx4+BTlyn+F369eReWqddDJzw93b9/FtElT8G35LxATE4vOXTshe+78OP3jEWzeEgZjogFdOrbEt9Xq4lVEJAImjYJXlsywmJSo39gH5cpVwOrVK7Bl6xbUqeuNy5eusDE9afIkzv7n8jGzCcuXLcVv537DipXLODlvyZJFePX8KdzUDshfIDeu3HqAbNlzot+g/sjokQH9+/ZDqWLl4Ne1HaZMD0Dk60i0bNUO169ew9WrV1Agfx4MHjQK06ZNhkarwthx/nw8MGLECFSoUBHNW7TgfBH3DO4ICJgomIX+IQTlBxLtaTbzf0SJ2mrC/otao+QKlMJxlFxCobY8BfKzcCAy6QvnzmHOtBnYsWcXKzeytChBiGourRx8SiV0+mg8fhCBXHk9YDZS2rwRgwcNxtIVKxEV+RrOTs4spEXpl5K/I2/B2cWNw0yUWETp9jri9nNw5M1O4Vb6bwr7yGDZLOiNRhilQmm5+BzKROipXEHhALVWpNhzKQGMUCu1HLY1GGIBJYVxnbk0x2xSiLR7pUDIoSQeeiejkUI8BpjNcdCoPEAJwCo1lRFoOdNSoTDCZNaLdlhhCcJlEp50v0GnhMaRHm9kMl/KpNVo9VCrMsJkIG5IKiUwCo9aokuj8ReVNVSyQiUMVEIgQmxqlRDUlEBBiSI3bl5Dnz69cPjIESgUBDpABOFqUVLAZSmiwN1iMbAHRe9OYSelRQeF1oUNJCJcpnvpOXJ5BDXOYVCTkYW4wWCEg4MogaDvqa+iHxLJMolfIkDXCrLxBGMCW+oq8troe4sJapWSSxMozEhnriaDgbOy6Tt6HmMXS4kZPOdUxsEF7uThCTJzSnw0GamemEp/yPmi8ioCYVDBCA2MFiM01I5ajJlKyvamG2MNdEwhSqyoNETD9c+UfayHmktTHOGopaCsAYZEHbSOLtBDAT2PnRGOSpE4prAkwmKJhwI0fo6CCg8GiVhdyVnXnTt3wto18+HknA0wUY2xCWaJ3ECBRKhUzjCYNNBSLqxJD6go8wkwmi3QUqkJZckqqGRGJSlRM9RKPWCOA4xKQJMBZgt5rIlQKmMBkNKVlIjJwKVCuoR4674k45DmnSINWq0GWkcn6ezTxPWOY8aM5Wx5UUfDMAzi/xYVjBY1VFyOZYCe17yKqpOhtOhhtCRCDSfhdXGtKq3PBOgNgErrIkrIiG8UjlDQujYbYIAeZqUaZosKCnpfQiJTGqAyx7AhlKigdegOjUkJQ6IBKicHGMz0fBMcFAosW7QGew/uwr59uyXeXRGN4hC1xK1rMhjRvEUjBK9fC3d3Vx5/pcoZFp0e0OoBpSPMcIKCCO2NOi43oiiCxeQAFc03LRKqgaMcN6VRoEaZlBxZ4CGyqBAREcUZznPnBVmjHQKKUaxjG6LRp52t+7+hROUiTHl9JrcN7HWo9ZqPV7hrD6lFE0+ZrTlz5kTBAgWtZyfkXZEwHThgIBYvXizg6ki4GUU9miglFAgipEhozZG3SkLq1atX8J8wgZWy4NCU68ZEfSG3YUUOsgHAWwl6aYPSYqeMBTnnSUZAsa85lYrNbWBINngvcXgqbubL6DFEd0T9scPQlM8xZGAFG9G1mDQBLKGE0ZTIZx9m3twCbkz2HBjmkHJiqH6PfxPXCHADmxKU25I3m1w/aw+irTfqOHSpFOixXKrB5zGkWBVqhIQE4+SPp7Bs2TIOIcmJC8kRhwQkoKiXlMdCoPwIuEC5eF+GmBPCgMA1KLtXEH+TIKK+crhRGgsx5GLUGDyClKC0DrivNNDsHRCsjkDcEXWtMluOqC3l8bYraRHTyk8WdYtyYT6tK34Wf8v9EK2KWtskpVv8PNvZFAMtWMdBZgghwS9nA9PvUtE819gyo7YA1qC6U4nRg2pxaS+QzqByEBkIQaZxp+sfP36Cvbv2o2evbpxoxUla9N5Mtk5GCCVtMeK6hLIkQCvoe8FcIqF62QMcSAAAohbZhoBECkMpcdXKpWpc/mWP7sMTLY2PZLBR3sGKFctRo3oNFC9e3A7AQIwHlYXRWuaQujTS9IeYQyZylTYSXUfXyHtbAiOxzp49UpENoUm8L02zyEMQ60JUrsl71FoHzT1Q4fmzl+jZozcSEuLwXdUqGDt2HMsZhYx0JoX/ad1RSRYBcgwZPFQCo6A5pxcRNbakwFlWSATcIplNWs+UH6EkpS+MBjYOCEFLOksmg37Hjh1o0KgRMriTQUPrgfbIuyFcpekmfoQLPn0lmryeJLluTPK7PGIf7+TZHjmHnk51glSa0aJFC4FGYkeLRb9RzWiDRg1sAk+CRePFJ6HQsBXGglkw09O5SFxcLKfjFyte3KowrQX5Ul0VC1p5c8os99KiZvQdWuwsdFJfWbLnYoMFlJSnPTKS/em+ndRNKx6QREBT2IsL26UNabXg7RMHbKTG1GnaaPSxERZL+swOTpD8ZVkpiP4IpCT2AFlQCUJv+gdOcA4AACAASURBVCo8/AYOHDjAZ1EFChRAo0aNUuSnFOADyQi8OSFL0GDJaC38t6SerEpSOutjdcFeqQUatVZ4iEKLiPvl9uVBtIJSyAg3Epk6I8xwLYAVUUroS8ngsRojcr2dTZlZa3BZt0nMHKTs5GeykpL/WwbHkNGIZFAI+8Ujo9LIfTRAVPpTh9iFF0aJxHspMq+l5GH5DwaykMHmZXAL0Z7JSHuAACuoKVkp2qH2WJcxPUtEDgQwhhgfgTQl6fI3yORldKhkXo7V2BBzawXFYGxYYdDwK7BxYIcIRGwqjEIlz480jvJ8yYYS30Rep4QYJhaKnQcrdZiXrFirQjFJmNkMWEGGoHyfBInICs02NxSlYOXIWeLkCYoxITnAEKASYhkZ8sKAF/Mt08/JE8WgDFz/bcvyEeteRtKSR5gAJiR8bXu0eqshIo0bnyNLhoVdpEeGZUxdMn26v3z6StR+jfEs2w1mcg/Ufpw/giMqe0Bi8cleglB8rEAlgUEZglZsUntNksK6sMLG2QFfUxhJDnHQxuKFLkOX2cHOcWo9bRD52fJ+lKDXyPp+G2kyecLs3aVA8msVtJLHbFUY0t6V9SqnqNvJAevfycAoZM/I3mtMaZvYWDSS/ioscOEFpobNKitRVlSSXWUDJBcWr9FInosQeHLGZXq3q/BACfJQCGIR1rfVaIrECOk3yUoXo2NHNyULYnsi5+RrROJfFEJdVjTyZrBtAlkQ2mAk7TbBG21KTrdkZMmoTYwbzGtPijlIgln2tO03oP0civUoAYyn1Ed+vui7mDvbKhEkzbaWrSQH0hoXZQ92yk72muSV9oYSenOTyYhFtnZSoFSytiOUitgLqeDSSow7rBDkCIAVPlJ+tzctfoFKJRmzb3TzzX4LhSXNtfSvbS7klZoMZ5lRh2w1l3IURY5UiLNcQmiSM7jfYv7K82pvRLJyl9aiBL/J+1g23K3xjCQWobhH3rjS+NH5Me+7/5Hzz5RkwyehRN+mC2VFZNWfn6oSFbEqYTgmWRASxJxd/ZMogbHHXH1zamSBxP/yyyfdkEKA2TNYCDFOtXFWkl67ZlNTRvZPTiIUk3VJBrC2blsrubGkqqRwov2727+DeIWkQt0qV9OrteyMArk9Hkv2rlO2mkQfxOqxz/Z7v8y/pIKXjSiCZJM8EPE+b+tHen9LKkzluWa1JrefkvciKag310XqAyyfzdIVIgQthcuTkTnbn/un1JoIYwsTJamy5N4ksX2Tr0VGQZbXuR0fpVjiNiUl2aSSJ2MbS7pOHHG87exMVt7WiP2ba0YW8FKIXT4uSG303lhDdvenPEZCOcv9tGFJp+KNyiH/d1QwMouO3AcZsvEdm0nXrkxNPvFcJTGcU/EeUlzH4t7U9lK6OvYRL/rPlWhaClSKTvGQsA3/pnGX8nB9YE80PZOasmKzdU8WRMkXuf0V4m9b521WZFKaIusitdu4YtGl5uqm4QKnuejedGXkTSLiQeL3d1v4b+tr0nF4ixpIFp5IRXxZQ9BSWCklrzvVIUq+SpNbculYbPZGeZpjnZoITu+YpO8BtjNR+fo338NGB5e6gZDy0+TW5RWdjjFK1pCQwWkLU3GZTNf18Zya9Bimac2EbHyk5z3Takv+PT2ySpYf77Zf09sDcV0aNsW7NfYJX/1JK1Gr6LI7MnhjK6amhd99z751mtK1MKXQhhzGS3mBypI6qVRNKtBsoa63HWDKFjgvVmLd+OCmZuphnqQiMpmgTJfCSO0i6ayK9YUIfb77J1m/xUCJ9qQxEmdDIiGLwtdsEMg0VkkeaMdx9U/6ZG2GPKv3eSf56DK5X/fuo2MTtnIYNXUPTpAyS8ke9jHXNB8rrRBpKt5HWKfX7JOVqNVOsvNm0+zmf3wBRzOsDkL614XVgE0h+pHecUvr1a1JPmldmMLv8tFwakvm/5KC/c+VqP34p2Tvf6gF8R7rIKkoTU944S2ejE1lpBLSkzIHrWdR0tNtW8xmbdt3zD779X0E1dvHJS1tmIqHltZtbzdXkoWBpPFKJeyTrnm17mhbKIOzpem8SamUSn5Ep1M3fOQnpV/QJdfFbJ2nFE1J10vY8n/eswdvPMXKXiPePMVeyMaFdKaQ7qMrew829XFNx+qT9tTb3llWotYZ+uDGZMr9tN/u7yunbMrwTfSz1EaHzRo5VPoOSjS9nn06l2Oql0kBBPF7Cjme8nb8SNP0T18nzfs/KSX65i5/T0ckzdd+8wJ7dZDShnhfwSUKvUUyAdfxpXZmJitR68KzO/Nh6SvzINLZ1buGTd9jQP6zW+RyDJkTUYSKrXr5fXdectOXPUPbTNt8f9tK+KBGid0CI3D0pKeEaQ92crskufli30J616pV0clJRCl0Qxa8skRMbfiT7xmbYhNSNL19St4FPrNlHlraO6krM/vEt/d9lmzkWJVxSuNhtxcFFZ+4iJXae+C5vs3etM6xvVsn9ck+cpWedSorXj7nTQOfVmRLJ00QlMRSkhF5Yw2msCiTpEFIMsx67PMP1kXaO+bjXfEJK1E52+8fFNq+g3koz39qwuldepFcXqdWmvGGwLDu4qQbUkQa5XigHOV8VzGc/kX1tgSj9Lfyflcm9yrkVuwTW9IjNNJ8ujSmIrU+6dX/9vunlaSTZt/tcmPeJvDTakes9TcNibTuS+/v6Q5IpJAoa513u3l6X/vpXfubksKwb0P2tNLbn+QyJb1K3ubR2VpIST7ZK7zU3lXeV/Jsf4g9ZFPyyc0PaQRT80L/jyhP696z2AfX07vaPsJ1JGjoPCZ5fV66H53uHSxaZEstBeEkP+/tubS2XiU5Q3rLLktNv6cQebQCEdie8v7Wvf1z7Tek1ROTrUX2nO284fRY2rZDqXRP0xvCiScjqaiwChP7zfceVn+SZ0mNvk827Xu9nN1N72DbpfioJMLrAwik9xXySVXw+4/KG95uMstAXlZpKbf09iA1Q/lDtZ+SwrV+9w7zlVyJptZveQ2npZyTGqjpDx+/XTGnpEBTV6Jvm6N3FNnpne5//bpP1hNlhSadg0mJ89aIjdB6tuJiOf0k1aSjtFZXEiWaUsoMYXSkoxGpWyI1/u3Xp3YukLoSTXktpNcalu9Oa6GKHBxRFpK0XCXtrMe3pbuntZKTCAhrqDVll0uM7PsbEtaxSFqfnqSL/2biQ3pCf+mZJ6uuSd/SfOsUpPW8lG5OK3kkzTm3m/Qkr5DC+6TogaX1gFR+T2ajJYlEfIChTLqO7HXMOyjQJPvVpk2TykDpIjmakt6+f8gzyZS8ZXlA30c2pfcd3nPq/5XbPjklmnyzmGjGGUhF4H7yhxHAbFcqiBQ2lXgreYayMuY6uNQ2loR1ImrWZIVhuzotJfquC/NdlKi90E/e/XdeqGkoDvv237XtFJFX7AwLARbw5vlYSgIyqXeS9K3lQPY79+8dttC/qURpTQqAiJQ7lFzIp3Rdeq55h9d9r0tTMvjepSGO2kh1oP/mXL5Lnz7Fa5N6kCn08B9GZT7EO9tHi6i9/0Vl+L7j8MkpUdlwI0wMgnBONBsRbzEiQWGB2QoLKxBmGBRZOtwnpBgB60ZonCaCAkdGM8F3K6C0WKBVKBnA+22TSzgfDEKWzAOme9R2EGLvO9j296UqpNNyCWxHo3LC5IfojrWNfyQYpXFLvoVEVEE8QtKjSfqcuhJNfTOmS+i+5aztgw7aOzb2IZQoPzKlePw79uUfX/4PYtPi6ENEPNI1n/+4s58b+DwCH34EPkklSq9J1MLRIEJePQgg2lmhgqPGgQGn9eSMMpC2QABRK1UCzJoh1Pg0FQajCbEKE9QKwEmhhKtSA2c7TzS1vS8UqYS/KSc1WAANYYJ+Kp/3EZ7pFXb2Stre4kjH/W9FL7Ebu+SGTHK74Z+c0SXXztztT8wsFvBob+mU3RzIhsensvQ+aD9SMXLkfaySQew/6EM/N/axR+Bdo3Qfu3//9Hn/iRJNS0gSjHEELIiGAU4WJZyIcYPA2AkblvwvJTGHcFQXFO7VKBWsLOlLo0lAsTHAstkCk0aBBIsezhYFMis14jrpk5Iuou/oKZRRa825Ik+WaH1S+Nh7rfbt/utyOx1KjZ0VdgNpKCQQ9XR0zB4ak9+J70/POa8NYu+fLMz3sRFSnpx/Vpf5T97hbfemJ1T8f13wvG18iMqOysIEQfTnz//yCLwNFOJ/+b3s+/6fKNEkSiwFAgNi93tKtEzMVWeBg0IFYoVMIHmuJDYOKZxLhAAmMxw1SjhIZ6IGYkgi71SlELRZJhP0Cgs0ZguyKdVwfYsHYJ9SROduxK1IdEf0vbPWOX1znlY4Nnkr6VSGaT08PYI5rTY+9u8pKYqU3iNdaFGpGDgfIpX/Y4/L/+/PSw6Y/v/7ePxPv/+HqPH+xAfgoyrRJPpC8pCs40OMHORkAngOCx5bjHAyaxBjNkNvAXRGwV5iVghKKfIx1BY1HFRKOGsUcCYiAKIiM4lQr1oFUDRIaTRDpyJaJQM8lWpkewvwuwjjEqufRDMlh3UpJMiclslm0/6FJOYoiaQjlWlPzmBh45L8JyHHtOoa7esS336tzCcpM5GIF5ZhDD/EWmYCbW5TmSJgOLNWJAMSJ+Jre5B5WTEmV67JeV1FlrSN3Fdm2rG9k7Ww541UiHezbdJjOb3ZYnqNg6RzJtZQUqzVlOLuSZ/3tme92V7SmZazte2NX9sTxV/J2XRsc0G/265OrR8EwchMIHYF+WmRNHyI9fi5jX9/BNKST/9+D/7dJ/znStTqeUieJInYR2YznhLbAdSIMJlYG1K6kMGo5wMupVIDiwEw6czMPO+gVsBRTQpYIqOSaP04JGS0QKFRwWjSwUuhRk61rCLFwMrij1OKpBAuCV4WChKzBVGZqZVau5IP0pjUYUEJRPgzEvOfpEMtdmlIsjCTFZK4x6oIpPmlX5kN0WKBmpg0ZDxNuz7SNRS+To4mYi9CRTvirZKnUclcm/RbcqgGWzYshcMFIXhSgSeIlOk8Twi3dMSFk6xdaRw4IdPIZ4IUaeBxkEL1JiLtVSoFf6EdJyGfIcr0jKmlYVuVveD0FGwZorqXabA4g/FNK0gW2oJZI6V3eps6tf/tbYo0tTbE94LjlP5KOcWcSc+lK+Q+Mvk0EyiL5wqKL37zZO+Z2jxJz7beb6/oUjtHtpF7W59nR/dm21H2a12sV8FcJFNvJRdqdFRD9FzSmlOK+VOrHf5d6fe59Y80Am86Dx/pwR/lMf+tEhX8rKI8RZIf8bDgicWMp3olYkisqMxINCTCotBBZdHBbDRD7ZARCXoivFZBrRFQekqG1qONJyid6H8mE3mrCjgoyENNRC61GnnVatBWlkWG5BcJBUzCVvrNZDbASAqcW1JAo3GSPFHSAnQXnduokWgxwaRSQG0xw5EY5qkFSWZaQ4kUlpbbpxCzhIdO3pVIYzILDmPqBZeAiMFgWinrh1Sj4Ho00pmvijBfKZvKltkolLBZhLslUarTJ8JBo4VBr4fGwRFGzlwm5SILW/He3G0i1ZW8HCUZLnSmTLyDSq1QqExXpSDiTWGASCTZshctiO5TgyQUhMms1IxKnnODMQ5aCpNLFoPRQNyegnRbkIdLs8HGjUSAbR0fiQBbJitmqjMpLUzigiTya34eESgzmbc8VlL/YQYpbnqOAPWQkaLE3yYGqJfnQlZwNu/VptxI+AveR2EUytdI8y6VTQkycek3TqqRSZeFUSZzjdpfA4V4J/v1wMYH1GLtsLEgFgllq3MuAE+mMO5sXrusGMWpv1hdQrgpidBazKh0/i2pdE7Wk0JGNCe8rukeSYFDyc9kY5PHTqwrEU2Q3tMskYUrJB5c6f1pqQleZ7FZDIZE/Hn9VyTq4lC2TBWYjCo4O7l+FCH4+SGfR+CfjMB/rkSFdLMp0TiYcdegwws4IEGhhPLJS2ycNQtRt8Ohj3qJDLm9kOe7qqjbrQcizUoYlSq4KFTIpDZDFxUFfXQ0HJwcYHF0hsFBC4tKA41FiURTPApoNCii0UJSdTxupA5ZWbGXZeJQ8f37DzA3cAnc3F3wxRdF0bpNa2hUshIVwkZvNODkybPYtmsX4mMikStXDsTGx8NotCBBb0Tj+g3QuEEtaKkPJIhkD1ISWGSZs6ekIGUihVGVSqiVpPxFEhAJOZJFZlaUFMY2g3BXVez5SiqWcVjB35GQFoLdFo71nzIRNWvVxJkzZ9DNrwsyZcgIjYb6JNjphXdpRnRUNDas34l79+7Du/F3KFm8LBYGrYGzsxLVa1RGlapfQ6lWCy+XlLj0HqIdlfA2iFyZya1lhSMEKveJrzfj3LkfsXjJfOgT1Rg7NgClS5XkFDGl2lES4kLxiA8JYDJkhJhmxas3Qq1RS7yXQgGSB2O2GAUri4KUi8jaFvcDWq2aPR0lGQ8ipZvHXkQeSCsTOhYpA40wolTCWDCQUicFq6LIhFCowvszSeFLtSBuVgp0LdkSpKxShnqktmnuWBnRvEjGDRlS7F2LOaX7OBOVX53aJjJoDSfG8espLKBoCHt/FtI8BigVOpjhACU0VmVIfVFLBo7RaIDJYoJWQ+PKyQOw0NiYyCiiYaP3l0PDwkAxGmjuRH+FHWALr1rIU1TGAXCGgoxFC0VFBDemTHRO+tBI35tMcNJqYDAZYCF2IVaxFFei8QaMdDQDBVRqscZp3wVM9Ee9ut48Hus3rMWaNauhVn32RP+JcP9878cZgU9GiZqUpAhEactfujg8VGpgjjdhdf8hiPs7HCpDAntAcUYdHNzcUbR6NdQYMgx6tROyRcfhp+2hOLl7J0xRcVBqtSj67Tdo0rsHNJ45YVE7ItIUjxIaLUqqtCzUhe2tlGx8gDxPEgfxCfHo0aMrli1bhD8vX8O53y5g0KBBUCsdkjgIBjM46eink6dw/IcfMH36FOj0Bty+eQshG9ZjyozJTNasN5mhVZEQJy9BzR6r1TuQiu7ZazArYDSboNYKQU2KlSSVSqPm82AW/GoVVBJ5sYL+G2YYyftQaWAxGVmBKLkURwart+Dsb+egUKsQ8ToCNStXhYPWwRoapf6RJ2EioaZQ4e7dcCxaugKBc4LYqVi6ZCE0ajV69ugJog5TqJTsmZKCIu+WPVUTKRpApVZzO6ScZKVDXpLRYIDWQcPvdOfWfezYvgfFiuXH1+W/Rras2VkBkfoxmqKhUrhCrVVzu3pDIkzmBDg6ZpK8xQSYLEZo1Bo2SMx0Rg1Hvjc27iW0GldoWGEYoTfE8pkrCWxSGBT+12pckJAYCbNZAScnd+6jXq/jZyjhAK3WEa9jbkMFF7i7ZodCqUdUTBTUZDiwh+4AN9eMrHDpoVHRUdCoRVhao3aFWqNAVPQzKBUauDhn4ZB3fEIEdDpKk9PCzS0LYmOjoFaZYEAkVJYMcHXNCqMxDhERD+Ds6A43d09WrJHRD2BWREKpcADMbnB1ycqeZ3T0E5hMscjomp+jJHEJj2CxqPl94uNi4eDoCI2anhsNiiQ4aF2g08fwvxaLBvEJL6F1cIW7uxeMhkS8jrwLi1mJTJnywWS24MXL21CpXOCZPTcrWJW0V3S6aDx9dg+OGg9kyerJY//qxWMojDFQQQ+L0g2ZvQqwrn768A4bGLnyFYXJosfz+7cBJRmJWmTInB3OTm4wmXW4//A6j2u+3MWhVjvj6NHv4eTsAI+MmTB2zFhs27Ydjk6flejHUQOfn/JPRuCTUKJkXBsUgIaScQFcNSTgAZnDL6MR1KUrkPBC/GZSwmI0IqubMxKdndBm2UpoXXLg1+WrcGH/JriqhacCrQP0ZsApU1b49O6PzIVKAJ6uKKJWo6TagcEYSMKqFDYcIlKslMBy6Y/fMX36dPTt0xfRsc9QtUodZMmcVVjfcsSLz0uF8D915iccOXQYkyZMhFqrwc3bN7A5bBPGjxqH8z/9gnVrV6Bq1e/w4OFD1PfxRbHSZfDwwQPs3bMbMdGv0ap1C7i7abF/11a4uTijYuVK2L9lG76r8h1cMrjj8I5dKF7qC3hkz4ZzJ07jiwoV8OzxQ8TojLh19x6yZvPEV99URInSpbExdDPu3b2HFs1bomLFylgSGISXT5+hoa8vjh46hLsP72PomFEoXrIEK0TJLRMhOYUFd+8+QODs6Vgwfz40Wg0WL1vMdbk9e/RCh7adUShfAdy+eQNeubzQqWtXeHrlRHBwMO7//TeqVqsGHx9faElJQxgYy5YtxbVr15A3dx70698PP585itcRr3Hyx4vIkT0bBg3pA0dHFyxePB93b79C8RK50afvIES+foW5c+fh5fNYeOXJjMFDhqBt6y5Qq9SYPmM6+vXrj5KlimHRkkDMDQzCg/svoDNEIzBwNk6f+hVTp8xCo4berNgOHTqGMWNGomSpIpgbuIhDn8VLFkSXLl0xatRo/PH7NfTq3RVOzlqcOHwPBstz+DSpjCKFy2LYsBGIj09AxowZ8eTpPezctR0Z3DPgdeRr+Pv749GDCHh55YRCpUfQvAUYPHA0Hj95hHlBMzgysXPnQSxfugaNfb3Rr183zJo5B/fuPsGrFwkoUiwf/CcNwoa1m6FFTly68gtGjuuGHJ45sDBoIy6eu4MsWd3x+NkNrFwdiEuXL2P7zqPIl7c4vizjCc9cXpg+bQ1y5s+B0l8URPCGrWjZojm+LFEcI8dOQ/363vDKlQOzZy7AuHHDkDWzFqPHLYD/hJFoXKccXjyNRsCYmfDI7IoxAb0Rtm0r3Jxy4dz5k+jYqS2+/vorESI2qeA/YTq++qI89u7bhrHjRqBAoUJYtW4r/rgTg5cJRjirIrF+7gRs3hSMVwkm5PbKiSvnfsGIcQEYG7gBL55FoFiRL/HX2TUI2RCMY98fQma3Qrhy+QridC/Qu08PKCxkpJoQNG8hGjRogIIFC8LRKbUz1H8i8j7f+3kEPuwIfDJK1KgA13DqSIkmROOFUoubpy9i98ypUGpi4KrRIvZVPFunKpURz4wG9Fm5Afk9CyKgSTs4G54hNuEV4OgIpcYRWoMC7loPvIAWparUQp0+bZFTY8FXGTOxEiUUI3slSqEnEv6HDx9i4b9mzSr8ceUcduzYj6WLV0ItJ0XY5Y8Y9Ub8dv489u89AP+JAewF3LwVjo0hwRgbMJ6zjavVrIH9e/fB3dUdA/r3x5IFi1C/Xl3s2rUDaqUajRo1xp5t+7B3934ULVUM5SqWg1/HzgjeFAy93ox6dRphy+Zg/H7tIoKWzse61Ruxb/8+NG3YGM2bNcOhA/vx0+nTcHV1xNHDBzB+7ATMmjELAdOmw2gwYtrUqRg/YQIWLVyAqzf+wqKlS+Cg0iZJPiElSuFQ8iSbN/VD5qw0ES54/uglfJrUQs9+veHXowuWrVqJYSNHYMSw4Yh6+Rp7d+9C6zZtUaRIYUyaPAne3g1RqWIlXqG7d+9GQnwcWrVujWtXr+Dy5T8QFRmLxEQ9hgwZhJCQtYiKjkWhQoXg7uaObytUwI8nfsStWzfRsGEjxMXFIbunJ+rVrYMTJ05iz57doPPBFi1aY/DgQejStQPy58+LZk16YNuOdfjhhx+QN28+lP2qDAYPGYx584IQHx+PufNmYlLAVPx2/iLOnv0FvXr2wNRpkzFt2mz2kv39J2Pw4P7w8+uKPXv2c9LTiBHDMH78eI5KHD16FCVKlERsTAzKl/8GWbJk5dDs8+fPcfyHg2jetBV69+mHNavX4Lfzv+DSpd/Ru/cA6azajLHjxmLSpMlsVNwIv8Fe+959B9GuXXOOPkyePhWr16zFmXNn8MvJXzB04Aio1CZcunweep0Op06dxvDho9Gje3csXrwQFkUCWrVqhd07j2PLls2oW7cOsmbJhtFjR2LWzFmcwd69eydMmTwN7hnc0aChN44fPQmVWgsfnzrYtGE1XJ0yQOngiE27w/Dll2WR1d0Dw4f2x6qVq/H42W1sWL8DE/1n8Rq5dv0PhGwMwaRpgZg6bTGa+tRE6RJFERUVAZ0+AefPX0BsTBxatWqDli1bYOeO3dDrE9HIxwerVqzA/Rv38OzpfdT2LYEJY3Zh0bLJOHM2HHlzmnDv/u/YvvMCggIXAUodHj+MwqFD+9Cpc0fOZ3BxocjC58/nEfi0R+BfUqL2CTH2A2B/3mXNY+DNKpe3UFXmn0YjnhuUMDx6gOW9eqDIlxmhUkejZfMquPV7JIoWywmX3Dlxx7Eh7t58gqu/hCKXOQJnz/wNl6zxeBSXCY6vX8DBaILeokCpph1QrXsX5DDq8XVGZ3HWSGdgSjqlkfNdxLnowQMHsH79WoSErEZUZALatW2H4z+e4It0ugQOh3IiBmXQmoGffjmNUyd+xJhRY4TQ+esqQsO2YmLAZJgMZjT29cXuvbvZSx00ZCCmTp6ELh07Y0fYdmi0DmjTshVmzJqBS7//gds376Jy1SqYMX0idu8+yGda9erUwtix4+kECfPnBmLLrl0w6vVwcNDC18cX+w/s56ShuLgYBIyfgPadOmH7zh0IDAzkc8tJ/v6oXrMmPDJnRkhIMGYFzuFzMTpjo4+joyOHqTlBhUoMoINBp4HZnIjQkBDEx+rRf8hAPHn2BNmzZcewYUMxc9Ys6OISMGLECCxYuACOLs4IDdkIraMjWrRowe1OnjwZ5cuXR/169UDncxMDJqJIkaJwdnZBi5bNcebnn/D999/zeHbo2BFeub1w6cIlBM6ZgxWrVnKY+NezP2Pfgd2YNXsR9h8+iidPn6FuvTpYvGQZevh1QpECRTBm7AjUreeNmzdvoETxEqhVqyaWLl2B8Bs34O6WAQajDlOnTsLNGzewfWcYatWpj7AdOzF39kw2moYO64U6NeojeEMItoaF8XndwIFDsHT5Eg5bL1m6FOW/Lo+y5crBwcFBZBKbTIiOisHaNWtQptwX2LF7N+YGzsXvF66x8dCwUVVs3bIbI0aOxsplczFpkLnEGQAAIABJREFU2jSoFI7YuSMM9X0aYO2ShWjs2w6x0a8xZ+509Oo7ChaTEp7ZsyBf3gKwwIDr4X8iIeEVvj/+I0aPDkCX7l3g170THNXOMJvUKFu+HLZt2oA8BQvBQa3F+pVrsXzNKpiVFgzpOxR1GnrDzdkFkyeMx/FTxxBvTIRP7YaYFDAZFy5fhHtmD6g1Tvi2/NccYh47ajQGDRzNazhLtowoUqQQh1vDr1/H5s2h8J84mdc7CEpTY8Gzp6+g0Jhx9uxpJMYmolGz1ujcqTtCQ9dx/1u3a4vpk6bgyYMHOHnqNKrVrY/dezdj6qSp2LRhOwoUK4AM2XNh44pQLJgfAJXChDu3HyJjRld4ZMooztb5nPzdPtbi/k8AT/Zdev5/vQzkXcbif+3af1GJppTyb8tslAdKzkuUiwDoJPC83oyHcQq4mGKwqncHLJ3ZE2bzS2TIeR+HdkWhXsMyWLf7b+RoPwbqBBO84h9C+ygYsS+AUmWz4O5f8ciZtwT8hi+BMUKPhqPHw/2rivjKzQFfOknpHSQRqJRFTgchHWoyIzz8GiaMH4fQLdtw785NjB49BmFh2/Ds1VP2ZJo0aSEyNi1UcmPB2TO/4MD+g5g2Ywqfl90Iv4WQNasxYdpEaFRKeNfzxrawXXByckK/vr2xcPFSdOjYAcEhIXxOSEpm+46d8MiQEc+fPYOHhwf69OqDtevXsWJr2aw5CyRSTj6NG7OCdHVzQ2J8PLzr1cf+gwfh5OiIuYGBaNmqFbxy5cLwAYMQOD8ICrUSPXv2RK/evZEnTx7MmzcPM2bORHRMNDZv3oIuXbtwv+T6PHlOSHnQGeiG4A2Ij41D/4ED+LzLbDJi6NBhmBs0l8tQSOFVqlgR31asiJHDh6OjX2d8VbYsn6edOnUKV69eRdeuXXH61Cm8fh2JPHlyY9/efRwK3bhpI7QaLYoVL46nT57Au359HDp4EAajEZGvX8PJyRkNGzdCjerVcOzYMZw+dQwJCcKzHTFsKFp36ACPzFkxZswYhG7ajKXLluKL0qVRrVoNPt+lBLGoqEhMnTYVM6ZMxrQZM9GvXz8oTAZM9p+IhYuDkKgzYtLEyZgweSr69uuNJUsWID4+ETNnzkNQ0AIYDEasWr0aRYsUQY2aNUXWNxtPJjx/8RTHjx5Bw/r1MdXfH1OmTeKjgEsXLqB9544Y0KcPh523bt6GyVOnQaFSYd+eXWjk0xir1m5C9Zq1ULRoMQwZPBBzFwQiMvIZHj58iIePH6FAgQJwd82CBw/v4OczJzFi2HgEzQpC1SrV8EWZgji6/yh8mjTFxk3BqF/HGxkzZ8a0qZMxfMw4OGo0GD1qBPr264csWbKhXdvW2LolDGoHDa+hFevW4qfvT+DevTvI6ZUDJUqXxZdlymH46DEYN3Y0DIZ43Ai/gxrVa7FXS/XV48eOwcDBAzn57HXES9wIv4mChQujVLES2LdnPyKjXqPvgIHw9x8HnyYNkDFDVowfPxHrQ4JxZM823H94D82btoB/wDSMHj8eo0YPxsIF83Ez/BqOHT+MYSP8kSmrJyZODEDevHnRrWs3kUwmH6G8g1T9X1VGH4Jj9h2G6fOlH3AE/iMlansDW6UcnTMKZKLTUbGIgAvMBh1eX7uI2FMb0LdXOcTrXsFJmxU6pSv+UvnigpMDsiQmIBPMqKj7E4ro59CqEmDS6nHi7B38GlUSd27+iVZDh+Ol0gkl1GZ8m5EyU6U8SvLAZCUqgWHTP4cPHkG87gUu/HoLNWtXQ5XK3+D87xexZMkShIRsZDQkg9GAv879jEO7hZBo36UvsmfJj62r1+DOy6do0bwZajX3RY361eBdvzosRg1KFfsGvk0b488rlzlM6O7mhoIFC6FateoSd6cChw8eZKXdsFEjZM+RHcuXLEW9+vWRNVs2bAwJQd16ddGuXXtsC9uKAwcOoGXLlvDxbYJDhw7ixPc/sBKlEpdcuXPj90u/4+bNm+jYuTOOHT2K5y9eYODAgchXID8nb8ydNxcZMmSwAhLISbEkiHbv2oUdO3ZwlnCp0qUxdNhQzJg6jc92q1WrhvYd2nMJxcQJ/vDy8kLuPLng3bChtcCQzpc3btyI8PBwDqvSObOzszPWrlmLy5cvI3fuXBgyZAgnEdG4Prh/Hzly5ODzT5VahbGjR0OXaEb5r6ujkU8VDOg3Dhq1EwYP7IugBSvg7uGG8ROGYvKU6YiKikbHDm0RuikMs+ZMRAYPZ/YWhw0ZAY06IyrUqoIiebwwf/Z81Gnkjci4BERGxuLBw9twdfVAmRK5Ua+2NwLGB8FsSUTg/AlwcXbD8+cvMHvObFbokydNkrJzFYiIiMCc2bNhSFQiHgY0b+aL776rjImT/KE36GHUkXfdCteuXsWVK+HImtkB5y79joyZssMzQ2YkRplw7sIx7D+4H/GxJkwMmIWyX5dE125+OHHiR7x4+QotWzXCyqVhcHPOh0Y+X8MhoxlLVmzGnasJmDKzK1+zddNxTpwq9UUx/PnnNWRwdUb1CmVw5NQFuKrUyJ4nJ/5+9Bx5c+RA7txZcercVY5AVK5RCl6e2bFxwyE4Oqvg17khXDRqzJwxC0WLlOFnqzU6KJVOTL0Q9ToKgTMXomrVKqhd7zucOHEGefPkQq78BfDzH+HQW4yo9nVxaEwWbN12EjHRr9CrZ0skmi04dDYckXGA0qKDT5XC8HBxxKuXrzB/3kYM6N8L4X9dQ4GCheCZxxkXzl9kI7Jw4SJSeOgz7N8HlPWfm/qXRuBfVKLU42SoKSmWu8sVa1RiQLl+CpyOjscLgyNiKONQ44C7obtQu7AK+Tyd8expDMIu3EP5oYMRG2mAs6MS+gzOqHfiDJwdn0OVQwH906d4cMUdl7o0hWOMHkaVM4dus2v0+C6DA9dpytjWycvgRTWKGXFxiZzo4OLsCr3OAI2DGnq9QeB5EnsMlaAoKFtVJGyqGDzABIPZBC2BQZAtbTSjTfOWWLl+IdROWjg7Z4bBbIBW6QCdTseJMgK0ncooRH0f19gJMk8+PyOPkEtXlIA+Uc/lO1xeQCUPXEcr1eZRXqpB1LZSjaVGpeY2GcCA4JskVAsZUo2UjEZDWbP2RfYW8Txiu6HQrkwjJyH/UIdMRlEGpHV0gNlApSn2AAEi3Uourue+cSatQA6SP1x4L9dfkmfHZR4i61V4elS3qgBR3Bl0iVBpHLlkRK1WQU9Zy8oEEHqyWunGY2Y0Gbj9hIR4ODu5WEtNmC6PJocrbxSs4BwdtdAbSUHQGFHiCvWPihZFYRBlUVMmrAzU8FbPRqqppfeiMzyu8FWKciThSYl3pzKa+fPnY8jgQaL+1azD3j37UaNmLbi6unKGL0UlEnWJ0Go0nGFNz6VzarrchHgoLRooFZSNbAYNF9e8WkEWxMjKGeCJ+ng4ap34OIBC+lRkRGNO/VHTf1MJlZqyvhP5XJ6OJ7h0h6qICViEcaKT1bqaDVx6w5ngFjoOMHCJCq1Ns5HWgQPPvcFE5+uAA2U1c1mPGRaTniMXnI7H8ytIIqj+WBT9UJkV9Z+yr+nZImkvNfCJf0kWpqvZ1GAz0nXzv3bRp9mrf+11P7GGP5oSFSXbtnJya+jQul2FT0jX/RClw9M4DYxmA/TPY3Bu0QpoVRY8jngKFzcnKLVq5CpUEqWbNoXKVYVM1//GdxtOA1EPKCUXhkQFlFk1ODi0C+KdFVBqNDDrgYJZzajkIs5B5fLy5PPBDimfEYr6SxKKBGpPeoi/o8JNSXjyCa9U/8kwA6x4BF6Q2WDE3ccPceTEIZQqVQaVvi7HGcYWrs8TokMU34uPENb0nYz28v/YewvwqK6tDfidmcxMFHdoseLuUCju7gSI4FLcg3sIFjS4OwTXFilaChSKlAra4lI0gcjo/6y195k5k0wgyL233///eZ57oeScffbZZ+/1Ln2XACPld4rLNSEXLIOeJAqgGjuF5o6AUBTiq2jvGJhl8btkR1LATD0PwSIkRZnyruzCVq2WE3uVF2AgSkTFJ7861ZDS7VwHK4vx1RxCXNcp5+fom8Yjy3pYpc0aleTIeVBrOyXDmBitRD0uDSPqSAWJBP2bQjxAv7ZIgFLWRqyPnigl5RiUcCY4p8SOdcTZ5OvT2CKGTEqUqOnlGllJ6CDvYoWGyA9oD1FiESktcrGEEsTsWzp5rwBgBbwIfG12MzdXUCqB1d1NuD7V8S1FroHyvZV9SO5Y5zkTi8ZXkiKi0zJpBxUiE7CKj0vPJDVWgKqT80qSRsjyKiok5bpcSTDBzFhcw0q0IaKumYGZNy+Br4UVTlKqCBhpfKWmmC6iPUE/ShtChV1KHfxJuN0+SI4maNHnLtDkbrykMjuUdfygOfwHL34XpeN/6rFCLKhWUn6g5H6n5H6D/9T8P+e4/2EQdU6VBIGiL6kX2qlDOf925JUZD1/pYPGwIi7WhJsHTuHhr1dhjTUB3gakKZgPuUqWxBfZ04MI57ObzPD9+Rqy37gPzbOXiPVJiYcVCuJq4ewwazxAmfLxeg1KprSihC/ZMHSMk/4hQUB1cyzUWdsXRfCCjcdJpkeXqPnsCcToWgYuuck4aYobDws2H/5npu8TTC8KcKp/5xCQkjSAn8lsOK7AKggbBAetsFyokN4JzPxcVYKF6/2S75SK4ZPsDq2ghviTLQ6yLl0+oJ2tU7J2E4G+tCnU7+YQ5FKg01CCeECujxybrEgCBXLt8rO5VpPeNXFXb4U6kjHTiUOwWZ3rlZAtUDnEggdKPNsiFSfyKigUiQqIJlReEhLlC4tTWNyuy+OcA11DPyKBy0m+oDAjCdICudYSJNW7VBmXLXu1B0GY2spGTcKCE9YdK3jyb6wkOpiS5O/knmaLV3oMCBAFu5EYwYV5SY5JaWqKiqA+F6La2YVPxe3BU6in3b3v+/7tvQJRRYLucu07ko8SgYTqxk/huX7vXD/iguTEgRMqBMkFu6Sm46pYOhE0OeOKuQh5n5zrP2JJ/qu3/JdAVAgHdyCqPnB8wG12nHwD/PnADoOvHVFxMfA0eyCljxEm8rDqAYuHDdFRcfC1Ecu8DhYDEGuxIw0x01g1eGsmy9EGjVULs1YLb0+A6ATLpwdK+bIYkG4k5WMqot117UkAKL+RtoyLgzopbUp5TxJWimBUZDsDqE2wzwiGIXGN0PWdz1OAxWHdsYwUW460eEFh59yCDiCRwEkAxLFfZtlxv6fcdVFRX+mw7NSaAn/IBNqDjdx7BLBOUnnBhkMAIhUA6W6kW4lV53MfnoSg9iGn6L+lFRP4WSzkRqf3f/cKqLmTE76LU938kLd0XivsReEulTam/G8FxCXgKsQeKt5hhenK3ZPfN693rbO6f4NjbOmdSbhUH7x35EZ3eX4ykNBhaCV42WTc+nEf5iPvSo4lKpw0iqcm6Sbo4niLlXIotgnmxWdbcbgnsRhq0E6oVDqGUxTnj3zvf8tt/yEQVYOTOK5uQZSsDUe8TRAtkN1x7JUZv/xtg8FLz6woepseWrsOpnjA4KPHS1MsjD56mGIs8NV7Mmeu0WDjVmlkmhKHbazODi11f7Hq4KnT4Q0lVKS3okJao4OlyGkXOh3NyjydxHVSc2c/rxATamuDD78wWpMUi4qbSmxMRXxK8SV3m2KVKqDtQG9lpzDbnugyI9yA7snKXUBQYURS7WIBbnIe75NGQh1Xwqmfpbu1W0Gr/kf5zATmruKIFAecQ8Yqk9MV+Z3KSAIlQ72mCQW64DMW1qGTY9fpZk94YEVcT1hlwsvALH1ORfEd+4EykIkJSjkl7/oM7wIeZUc6hB57SpLeh/Q8xx6ia9Uk/+rZOISoeuOIFUhokbssvSqS+i4Bl3APqGWDev+zJ0WR5qrFeue2dbdgidDwPYuUcPJyTMe833duPrd0/wxannLu2VtCOQ9JzJE9WjIvg2WVi8dDngfV/khqP4hLnBNXPGkfAqBJATGP7G6Pfu51T+Z4/wUQVUOVOOCOD6jaHGrwuvLGirMPbYi26aEzxbHLyUJUeCStbHYYSNhRko/OA9HxJugMOnh46qgWHwYLuTR1eGEzwcfbk+tEvaw2xL5+jHZlsiCThxAE6n3pdHQ5j7DTBSlmJmS3TPhRLa76Qyt3uwMKcV3CDhvJ/EpqIFU6kqg1QLfIpDL93/GYJJR9EROVGmfCw+QYzvHyboD2E+bkYu4nmvuHShRh66u/jbvlcAnvSKXI3aN5NyT86GrJz+7ad39X5sZ930Xv+mZJ7D9+bFJzl/ewRaIIySTm8FHlFu9zayRzq6vXVlEYleV0621ISgFzNX/E6XOszQeCqBoPEnzrZL7Wp12W1FlK5qiK7JGGqEuIJ+EQSlOCJK3QBN61ZE7h/9WX/QdB1LluisxR9oI7GeMoNaGG3Fbg1ON4/PXUCoNZj1gNYOCyEoojiugquaRi4uLgY9cxN6zZUwvr23gYvHwQr7PBx66BXqdBtF4Le7wJBVJbUCdHSvjyw9VPU1IqlF6aAiwdB1e+hoaJyt1LR7VgFZeI7EMWaDKO+h/bRTLe46KxJ/Nham0xccyPOHKltcUuYTfvrnIROQSeTEpyoFbiU/puUymZc3cCuXBbKxnNrrcLT4c75UcRqmpIVl5RLcgTvjaDkErzcLqthdb+PkvwQ1/P3fIJpU/5UfswEnvaEz1Pzl+s16fORkFmBWU+cEzFcnfxlKi0FIfHQTwnSRB1eQ0pZdyCqNwLH6vAfCKYffRqf8JzhUGo2i/vIaFQrhfn/RMe/NEv+3/vxv8qiLoee/fSleCNmnDfj7XjxJNYPHxphp/FB281VhjsWmK9hQk2eFm5vQlitCZQsYeXhxF+Gh3MNhti7DZ2lzHYesQhSwodKnzpiZwUQmUpSB0pyHGsSsKRKRc0K+lo5YiRU8i+KxVJSfpR7hbvJnqSktvsc0krNxtMDaJsKSdvE7rLOFXf6QIO/FqJB1bGULtWlMze5M4jqdkm197kDNwkQdTZLFpkTyeAWGmZJCWc+d/f4TVXLMpPice6A7lEa5dAlr3bzfUer7vi8nFxCSVvz7zzqo+RtwmtVyHBHTI/Wecm4eK/a+N81g/1GdbsvzSEaBKRvBBQIqmcIJlRiAJxkJRs8He9xsdsi//Ssny2x/xXQFQcDfHjRhQ7X4bbKwlhZwJwzwZcf23Fk+d2xL4ywWSidk5ariWLiY2Hn68e0S+t0Bs10Bh08PSkOkZqx2TmujQPTw2+8LOhWCYDMnlQoyv+8qLsgSeSEBiFhStcGqp2X6JZlWqeyv0u6q7rGwoWQfHO6n7PyTrIrqv13sQBKXxEsNA90Dr+Vfa8VP5bxCoS3JMg4K8kJChfUVyustXl/Yo16BbHEwk7x02JcUTJplQOcFLac7LW0n38RMQ/lReXSJkAZZXYkFpw8F7meVFtKO0zdXdadXrMe7SZpJAwwTtxxrE6QJ/wPpZS4h/ZTStboTkW1cVPrVpqh0WtyopOpgL22aSPG4taxBGUo+TO+6GyNKUnJLGX5BNEtyqT1zVxz5llrV5bflKi2LsqvOEmjqwoqM68BiUJ7zNoNqoQDO9T6vUk6/ZElZqb93AnMmRmGxsUvCflHpPJimK/yQqGJPaNUpOuhIM4O92lJDD5OymhDHyXFy35o36eK/9rIOp+uopaLIUy/acVsGkBi5b6ZmoRYwMexNsRrwFi4yzMbWq366CnrFwiLjDqYKHicY2WM0SJkUWv0cJTR7ywRmQyapCCxlIhhXPPJzYzGERVpSHcF5LgVk1B5jb+owI+yR2g4AwLbC7NcHRtdrdthSB0WJZOy8n5uPdJObnRHRAnbWrevM4D5Dj0DoGs9KRxCi/XJ1GDaiWyKKzSpL09ru5F54uqBdu7bCkpQ1VrnLRekEyB4EhQUYE/d4UWri4GS3JZs5QR5qcSN3Q2tnbOX8QMlSbucnaJLHW1O0z5u3i+EG4JFB6V8HPRhNSgysdFrB2XpXKSiLI6onDF+Q7ymY795GgS6vwkTKYh5uTI00qkF6pA61NljuObqgdStDgJnqpaWSdYqXU2pzM7yaQWGVBRwDjJEi63p9AJ4o6SLVneI8ZxXSDn53FaZy7DkgWoqudVEmycoKACUHUW9MfmT8iseAHuKgVSUf60shTtHQqoQrIi+soK0hXeI0wooyR7Kcpk0q4akp3srZFWsEjeEz2S3XmG1OumhEyUY8XlVlJBFDaDc93elez2qVs2Off/i0BUmqtcG0+E9IKvhNbbzPahCVpZW8lNoOk3iqnHbbZFdiUVqFPSBvdiJDmp8+CsX/qgxJRLH5ASlRKkOKnOqxAsopaPYmoKiOqk5pVUhqITqIgNgIUZEzMQw4xJ9vlkbiI31qJQJpSgPm0gSo5y/rwPPJUrFUHvDrCc8UFRSC83ohtNOmHOEgkjUVgv5pFQKLl7mrjSrdkkY9KuAkkRjeqSoKQ2sMAScZjfd4Cch14BMikkmfACsGmoHlIQDFDpDXVxEUtDbFDEniOXylEWIskXpAvZRvfSJ+XxqBeqRlC+8jiKGakWNATQglXKuQdJ2IiCKsEcRGusfH/nGpqsFt4XwjNgZdYmepgVWmamMlCtLo/CG199oKSP143AYyAVgO747sp2UzKWOX7qfg86GbaEYEz0owC/PAsyUUBuDUnSwBvMImGDG8A6h3GjbwkSDWlBJ+HbUpRRwY3i5D5y+grEwM4ZJ567s5RDhGWciU7Kt1NPTpwRZxyRvjMxPIkyNn5FmVCm3rOieTslmqmJMRSwcc5JMGklxyUr5JcAPpqTGTExz+Gh18PLmJJrBG1WQUxCvXJdbHaZz0B70WyOh0Zr55671AOWm8RLpjRq6sCy126H0dNHleXtzHBX3CfMoMaMbLJ2PokMbpqv031Pii25oAXgiy0kmdvU7v5knP+kZMjn/Pf/MYgmLLF2WnNUy8lbkkhVpE+LOr0ou17hqklS0Eo5oti6YmQSVIJeUNTIuRcM1BybNB+TycQ0bESUTsxARNVnNBD9mlb043QIFjG6JT5eCEMpCKm3ps1mxtNnD5EiRUp4Gn3ZzKZG2665TSIRSTn4tGvcgagjc07JNk0WtiprKht1c1mGpBhky0DUcroVflKTpYNAlHvKSJwgL9RB97FScXwVDhqptBBAidiM6494NgsJmVKvaK/vAkjFNSSIJpzTYNcVKUqOuI0kcpDaLz+MaP5ggcX0Fn/dvIBj321HkZJVULpiY2g9bPjz2q/InbMIjJ5ekgaRUFHSC2p0+OefJ7hz5zqstlfQ2uwoUaIazl84DA8D0dcRlaIHypSuy7SFonCLnik3L89LNDBwYYYQ0MlrStR51HpPED2IXq926ysc3DwbsEaxwH398hlfb/RMA1tcPK92kQotkLtEVW4ZR0xBQhFQ3M3Or6dGKLuF1ksn5sqXyKQ7ZToMADJ5i7gndUTTSEqAIB4R1zupFWnvu3xiGocoB4k0w0rM2Hyg5buKbkhOhYPOBZ0rmhN1PNDL826H3WyBXafj8gw6w1YbtS6kumS9UJCp6YAs6SLgZPIL9iBpmFWKz6wyW/merJTz9qM9JM6zQ3/gbj3EymSFQU9gIzwPrILzTXQeKBtDqZgUfxPXCMYm8prRuaExtBpq7i7AgcBLKM0CxpUqcfrW7KlQsZkR2xOth7DghNRjbxs1p39n4oHwsKxcth6b1u/Cm5hX6Ny1NTp27oTYt2+xYsVK9Pi2F8s3xweTiPr2zVu0atEajx49RuYsWbBr1zbojQb2zuzZswdjRo2Ht7cvunbtjI5dgmCTtJvsHtERLarcYSQH6TswrafGQRFK+qVQNFWSwEUsKLggZIMC9IryzF8sCaXuc4Jjcsf6H4OoAnHKdJX/phVVW2JytYU/wOGfVwsDx9+VAKTK9eL8VsI6EHxFQpt08ZbJg/fy5Uts3bYV+/fvx4D+A1C+QnluN3Xl8mUcPXoUffv1FRvahYTAjgd37+L06R+xaNFC9B/QF9Vq1ETkxk14+ew1fjx+Apu3R8LDxwvx1jhYtVoYNR7Q2gQ9nRKkJyFB5O2cCKCj5CghWJUDQ8T3/Dsia0hQKyq0N+nyUzIblWxMnqt6LAW0SfCTxkw8t6IxOfGqaojVQj6XxrVYTDAYiJCcspjtiCfCCGhg1NLhsvIBg9aDO3/QfUQqwNYdNYl1HAV6Jlm0BKjEdGSBh564gBWqIcEV7EjGSnRQJDuS5PZVXK/O8ZOwlhzKgrSP6X1sNuzafQB6vS/KlCyGo0cP4vDBvViydBmePH6BkaPGIGLBXG7WTXFPYQkIy5cI7x8+eIg+PXphZkQECubPh3t37iJi/nx4eurRqVMAcufJB41WcPgQzZ5GS8CmAKensKR1GhCIMeGITrhUeaoaAfwCoISQp+V99OgZt2lr2KgpataqwuI2KvolBg0ehIEDBqDS12XgadDDZhZUlwKX1YoSCWMCOa1gc2L3L/0fCW/lG3jAajZJpightOlarc4iFAoPyZ1LRdvEMmwwchmZlawSrYZBi0FRnkOiUrRwB19BtqmHgTGSet0aPERc2kKlbDotzAQOWtpXdLb0nEBosll4r3tqSK3WskDWaA2wmMUa6Wh/8VrRrqT3oPmKd2EQJfcll48LJY0oBoljmvcp/Z2YlkjpEuabTDiU47FCTHyfcl8xuNN3IvYs+lakDAkuYFYq5NHTMkDQXielwQNWi/g9zY/OGXMXk3LDN5BVKNoyKpSh9F6kfNOfpDDRUhPwEiUjnScaT6ejJuaK1HPd99RtiZjFfr1yAcNHDMXGjRuhhSd6dOuN8RPHcKec0z/9hHPnfuauTMIL4RyD5AG1Vxw4YCDu3r3HXZu+yp2bDYsRI0ZwswhqSFG0SDFhkHjooNNreZkoT4B3PfOLG6RxQMvkrE+no0Cxezr/Qv+yQ6v3gI6eK+u0BTc0VQgIxYL/J3UvJfdCxGTFPzMxj8eoAAAgAElEQVTnMyeTJsuySC4+Juu6fwGIKrqG8qcCGK7uDbaYHBpOgneTQlLR7NXQ7CxX4aV2xLyENSAK5NXp/iTc/r7zN65evYply5Zj8ODBKF2qFLw9PVkDX750GQoUKICK33wj3Bh8ENiUYi3z7r27aOffBvu+3wffFL7oENQZzRr7c8eVhQtnwdNHD4tdA5PVBi86bRSLY/8x1cASiDAWcS9SrQfFIWh8AlbalLLAh9y9Hm4KphmYZJyMqQadCQ40d1of2mz0Jx1mEgZkNVmkkCaHC9tOzNlKGje5sIVQt9vMDOpkKdDr2jRamMhiInlHwGgnwWRg4SdI54WAVDRoOtic9GKT5P12cNszIuFXLFDKmKbeo+zYVCxJIp4nFyYpGhYzWwWiFR1ZRMSD63Q1ijiT+CaUWOb44fiJiHuy4mQ1w24zoV3LemhQvyHaduyGe/ceITCwAw58dwCeRj22b9+FlKlTo27d+qphaB0EsMXGx6N6nVo4fvCgsLIAjB01EqlTpsWwYSFsfdm1VsTEvoLFbEWKlBlZe46Li2KFid7T08sL8VTnrNNCb9AhNi5eCG07kMIvnYwnKYoPLZ0ZHQKCEBAUgFq16rDyYzaZ0bplC0ydORV5vsoDndGI+LiXePn6Gbw808LPLy0DtN0ei+joZ7BTyh6HfT1gMdG8fPHmzRsW+l7envDQe+OfJ8+QIWMODkFYLNHcVJvWOWPG7NDrffA25g1i39J7xCFlqhSIevWcn+GbIh2MxpSirEi6BuNio/Hi5T/Mz8vHRX4Lo7cfvH3T8Pl7dOcKgHhkzpIPWp0f4i1vEBP3CDBJJYSA30MPb+/U3NM1OvoRHjz6C9my5EWqlFl4f5KS8/z5c7b6rGSFk6dJo0GWjF/AZhffR4hiDV48ewaLiahZYuFh0CFlyvTQab34Geo98ybqFaLePOd5UzP2p09f4ObN66hUqQrvzwf37+HsmTMoVKQw8ufNw4Dx4vlzDt/YbPGw2uKh0/kww1ia1CkRFR3NFJkEoBkz5sSRwweRMUNmFC5chNfhx1OncO/+XVSsWB7Zs3/J/MT3/r7G34y2ncFohIUUMbsOWbNkg8FA4QaaMzViUP8IQfn0yVPs27MPrVo3g4dei/bt2mBW+BJkzZqZWdM6d+qEeRELkDJFSuFZY+yXrmu7Hf379UeWLFmQ+6vcaNa8OV6+eIFfr/yKpUuXoE/fPihVuhguXT6PqKhX8PX2Q7mylfiMPfjrDq7//hs37ij/dUX8cu4sTPFxvN99fH3x6J8nrHTlzZMff/19h78Tdar64eBBWM1W+PmlQMVa1XFgx1Zky5kD+QoUxo5tO2H0NCJdunTw9fPFrdu3EW82oVmLFvA0UvMDp3WaFEwkCxE/4qL/MYiqgTMhiDpTWt9FgSbe2RU2lf/i2KLDjadOl1WsMkXzF4TiLMxVdl9AUBB6dO+Or7/+mh3AZHlevHABw4eGYNe+PdxQWpgPysrbGUSDAwKwbVsk3r59ix1bt6NnnwF8WMktZza9wbmT+xF36yaQ5UtUqefPSVEUWzt0aA8LACJWJ9dxuvQ5ULZ0Rbx4/Q/O/Xyc2sLAbAZ3+6hUsQ6+yJrdEW+huF5U1GP89NNJHqtUiXJM1B4+fTaGDRuNTJkzcaNq6ucZGx+L2nXqoGzZCoA9Bg/vXsbZM9/Dz9cPMW/ewDdlNlSv3RTRb+KwZs0q3Lx5GzWqNUL1GtVx9twhPLx7Bfr4WPgYjLj74DWCeg6Db9pMoruIUMNx6OD32LdvD1L4+WL06LFYumQJ9xhdu24Dd+1YvmwZTp/+Cb4+Phg8dBi+yJqNfQTTJkzC49t3kSF1Gjx++gRenl74dnB/TA8NxdPoKBQoVhSh06bCao5j64m06TVr1rDldP/eA0S9eYt+/fqhceMmLLxYg+dv61TcOeEBWly5fAO3H95B01pVcPC7vVi9Zi3Wb9zM1z55+gQdO3TE7t37oDcYElj9drx9E4UG1ati+9bt8LCTrWXB9DnzkSKVN0LGjALghdUrV+Hcj9eh0cWhZp3iaNykNU7+cBVhE+cjU5ZMaNOuEVatiMSrl9GYPmss5s9fhQsXLiIwsD16D2jjTKQgCSoTjwLa+qNbt+6oUrkyAwJ5Jtr7t8HE0DDkyZcD8eY3GBUSjjQpvsLzqJto0rwavvmmMqwWHYYOnIR7d17iy+yZcf7Cj6hatRICg/0xeuQkvH37CpNDJ+Ovv69h+fKVGDFqMMqWK4PwaQuQOtUXiHr9Ch76GPTq1x1nzpzGrFkL4ZsyDQKCArln6qMHLzB+/DAUKZZbdmIRcaxbN+5g/sKNuHX7JooVL8adds6e+xU9u7dHi4blsHBeBNKkL4hs2fLj+0NbMWZsb5z76Tomj1+IQhWyw9vLG/88+wdmiwmD+/VAxgxpEDIoDD27DcKqNXMxekIfZMqcnZXPpcsWY8/u71GkdEWcOnUGwQGBCApoDr3eGUukRgArVq/E1i07UbViA7x4Hg2tIQZTpoyFh16luNssOHvmHMaODEWOHLkwaswQhE2dxG3cxo4dh5jYWMyePgXzFi1Bq5Yt2UL7pkpl7Nm9HQsjliD7F8VRrkwVfHd4NYPgpMkzceLoj2wVdugYiLr1q+LHU6fxw9EfMG9+BIYPC0Hlbyriy+xfYPDgQVi3fhPSpkuH5WvWY+Wq9QjuGIw0fimweM48NGnWAMGdAuDn58NeHRuoebnSKUkFITY74uJjcOH8j4jcvBMF8pdC917BItvWpsGQwYNRrEQJtG/fXnJik2eEFGvqUAUMGzKEWyYOHTaMvSznL1zAV3nyYNDA/ujxbU+UKVOaleV+ffpi7OgxyJg+HTR6PUxmG+bMn4MaVSujWKHCePL0MZ/JVStWQe/lhf59+mLm7Nnw9PTCnOnTUb1aTRQpXoqV6kFDBmLWnBmwmIHQydO4BWSPbp1hscTxfOZGRCA6OprH+7Z3b5QpUyZRSMnpYP8IRPyIW/4FIKoGQbU7V5rwbs1zFWgqe8Zt5t+7VkRJahDXUNxEECOQtWZlwdulS1d0794NFb/+2gGUd27fRvfu3bFkyVJ8mTOHuFl6EOxWO2unwUHBItZgt2Hrju3wIgZ8ckfp9Fgwfx4KFCyCMl8XxW+Xb2LpoggsW7mKA/4P7j3Atau/o3S5Mhg2dBhmzJoJb28vdO3aBbXr1Gdg2LR5DVKnzoTKVSrD29tTaKMkYClBxGbD6lUrYbFr0bFTB/Tu0R3p06RGhy5dkCZtGnQKDsbKVSvh7euH8ePHoV//AciQIQOD7dyIhQgO7oBpYVNRt1YtVK5UEUMHD0Hd2nVQvWY1TA2biG8qV8b9O4/Qsm1bjAgZjuatWiL69WsUKVIImTNnEto/u2nMvIbt27VD1SqVuUH0hfPnMXniBGzYuAHDQ0LYRThjZjj+/P139Pz2W+zZux+pU6dHTGwMli5djPbBAWjSsBEiIyORJVMmrFqzGru3R2LL1q3Qexpht1hgstjQpGFDlCxdApMnh2PEyKG4fuMatm3fLWIxnL3qJixA1raFiqisnKx2/txRDAuZiO17vkfqVGn4d69fR6NtmzZYvmIFsmTN6gA03q12O+Ji36JS/VroNiwMaVOn5ejYgU0rUCS9LwaPHA1zXCzatQvEwAEhKFaiMNq3bost2zfAQ2PHxPGhaB0QhHxf5cWZ06dx7eYNBLYPwN9372LS+PFYtna1s65PxhvslHhjB/z9/dG1WzfUrE7Nx22IN1nRplVrTJ48GYUKFUT4zJkoXaYkvv66AluYjRs1xMbN25AhbWbEmeJx+cpPKFOmCjoGd8K6DatZ6dm6ZRvu3L2DPn2DsXDBInzbaxh05J/QG9G6hT+GDR+EPHm/QtP6TbD/0PfcTm7u7Jlo2rwlsmX9AmfOnsXR44cQMnwku0kp/qccGNqTFy/8gvMXLvJ5IoHavVsXbN++HVcuXsWalasxe8Ectt7CZ05H3jy50bhJS3zboyd69xmAggXy4/jRwzBZTKhZpw5uXn2Mfr2HYu/3K7H3wEY8f2ZGYFAgPAwGvHz5Ggf270HzFi0wZMgwzJk7jy0jddhDxOeArt16Yv6ShdDFRaNnu25YGrkRGoM6ocmO+LgYBLZrj/oN6qF8hXLwMvogXYaMLPwvXryK746fx/D+bREydBi3dQudEga7Vov6tWujS5cuaN6yFQYPGAofH19MCp2Iazf+QHBge+zauxerl61AcOdOSJU6DSf9zJs1G9VrVkXGdKnQpkV7hM8JR8my5XDrxjV07dARq9YvhY9vStSu1QSLFi5C6TLlhbVPThmOoAhBqHgAlKzzePJuQMNhpjlzwrB95054eHjz+Zk0KRSPHz/G/AURwkukOAFZltgxetQojBkzBv3790eXrl0xf948LFq0CN17dEe37t1Q4euKsFpsGDFqCIYO6wYfbz08PDIAWiPWLFyEuo0bIUXGNIh6HY2u3bsjctM2BmgKhy1esIBdvzOmTUeD+g1QpEgx9iaMGzgUo0eOQsSqFQjs1BkpfFLC6CVi73379sGsWbO5x+/lK5cxZvQ45MmTx9EdSU0T+d906v6LQDSxRenwhSfCQiUNXSKoyhJ0XOqyisruSLC06lZksjWYSOm2seu2c5cu6NqlCypV+sZR0vHg3j0EBgRi4aKFyJcvv4iLSvOVDuj9+/dYIO7YvZubYPfp0xMbNqxiN0TMm1g0btwUq1dvQNYvsuHxowdo598cGzduRsZMWXD//gO8fPYPcubOhZGjRnMPSkpOiNy6FefOn0Cn7o1w8PuTKJi/MurUbsAdW5SaRVYELCZErt+GP38+hFxf5IBv1hxo0roNX3fl8kVELFiAhUsWc5xl3bo18PL2RdOmzVh5GDd6NMaOGYuwsCmoWacuihYthm5duyFtmlTw80mNfx4CJcrkRpPmNZEhY0aMHhGC+g0boXChwjy+j68fNJQwocRp7XYEtm/HYEpA3bt3L+TMkZ1Zp+rXqc29NEeOGcvJCwH+/pgybRrKly+L2Lex2LVrN2rVro2Gdeph34H9SJ0uDdasW4vly5agaMGCnHQybPgIZMmSFcePn8CypavRvmM17Ig8iadPorFr33YR92PXq7uMRjs3fCctftWmbfj1j6sI6dcX3kZPePlQ71ktnj59yhbG4iVLUKBAQSmgpN+DCD1iYlGjWk2cPvsjLGRD22yYNGESPDwMrCSQu/3s6ROIjNyJevXq88Hfs194L2ZOm4H6DRsib748+OWXC7jy61V0DO6Ia3/dxMhxY7Fl9XqRyCVjPrQnOcHEbkO7Nv4I7tgRderWYXCIjzOxOzd0yhTky18ADRvUw6TQKShRrCi3JGtYryFCp4SiVLnSePHsER4+eIy8+fKhW5fuWLl6Na9P5JYN2Lf3IPJ9VQJWvELIiCHQaDyh1dqxe+ce/PHbNZT7uhQmTBiPvfu/g5eXF8JnhcIa7420abLh/sMbSJXGiH79BzoyKhXNkqzRq79exi8XziMoMBgPHz7CgN59sDFyK9ZvWos//vwVUybNYBBYHLEIdq0BXbt1QKfOQRg6ZDgKFCqIIwcPsXyvUaMmXkc/w7ixE1G7Zl1cv3YNadOkQ1DnjrCZrHj4+DEuXb6E+g0boE/vvpgXMVd0NeIkecXFLACifdv2aBMYjKOnf0KhXOnRpVNXkSvBXYqEdyk+NgZt/RujTOnyyJkzPy5dvoBJk8dxHPivm9cROmkiypStiAu/XOI+w/PmE2jrUa92bQQEBKB9YBAG9e/HbszJYWG4ce06ggIDMXjIED6PZEXVr1ePrblDh77Hps2RqF+/ESIWzsfMGbNQpmxp/PX336yMDhk8jJOJZkwPw+w5s1G0aBFYPajMzwajztNRRsNTp3AF7Dh18gQ2bFiDqVOncd/a4MAuqFKlJrp078x7iRTmP/+8hhUrV3JcUwTnpWfNbsfggYMwbeZ0bNqwCYcPHUK9evXQolULdOvSDZ27dkGFryuwzBk8eAiqVauFtOnSY92qNQgZ3hc/HPsBtes0QOZMWRAV/QaBAQHYvmMHPDz0GDRgAGaGh7Pbf8rUqWjQoAGKFSnIy96pU2cEBnfE9d9+Q4nihVD264oc5ybdZ+iwoahcuTJKliyB4cNHYHjIcBQqXFgkjCl5D9IQ+giD8qNv+ZeAqAKg6j8VwEtKp5BJRk5PqnMRHMFT9bqo0vSdmUZcTuMYQpKzU+zKZDGjc+dOrFFW/qaKSDzQavDwwQMGyUVLFiNP3rwunmQ6DJRwEhzUAZHbIuHt5YWgoPZo374N8uXLB6PRGx07dsSGDWuROXMWPHzwCIEBQdi8ZRPSpU+La9d+R7YsWaHz8OSNSRqiOd7EwDNhfCjKl6uOUz+eQsVvSqBR4waq/pTCOqJDv23XNjx7FYe6detgfMhgTJ82DZmyZMHvv/2G+RHzsGDhYhYSkZFb2dXZqHEjBptve/bE8mXLERo6BdWqVUPJEsXQrp0/Jk2ajIIF88Jqfw1YjdBqvTnpaOiQIWjarCnKlSkrEhNIHHt4QCuJ1UkotmnVig9779690b59OyxbsYJjy+3a+vNBGDdhIu78fQcdgzpiRvg0jgtmypQFF85fQtmy5dGgfn3s3rOb12bD+g3YvWsX1q1fi97f9mPBs2TFQsTHRaFTx86YNGkeFi0Ox/Ubv2Pnru9YmD9+/BDePr5I4ZfSqaWzskHNp2249MsV/HTuJPr26s0Zj4H+7bAhMpIB+NGTx/D3b4s1a1Yja9ZsDGqOukE7ueXjUfGbiuyiNhg9+b9DJ0+CXqfFyNFjEPs2Dp06dMSy5Yug1RvQtGlz7NqzD14GI2aETUPDZo2QN29uXL58ma2Erj164vatmxgzYhQ2bt7CwsbpgLZzP1JKwPBv3xJBgQFoWKcxf7+Y+Bi0D2qLcaPHomih4pg8aQrKly+P6tWrczihWdOmWLpsCVKkTAGzKYZjrunTpkW3Tl2xbNUqEAXJtq1b8eTJI3Tv3htz505D3gL5kb9AEWTJlh5BtCYbt+D129fsRvzu+x/gZfTD3FlL0KBxHWTPlQknT57GLz9fYjekKC9TuhMJVpvLl8/j/M/n0LlzVwbxPr36Y9PmTbhx4zrmz4vAvHmzofUwYPLEyShWvDgaNWmEAP/2GDpqIAoXKYbDhw7DGm9mgBk/biDKV6zKruidOyIR/cKCrj264Pat23j+/BWy58yJlKlTom+/3lgQsVA0A+cEIOHuFGVrdnTu2hnLlyzm0EerZm2waPECZMqQSSQkyPI0U1ws/Fu3R7OmjdGkWUPUrVUDq9ZugM30FmNGU4gkJ8LD52LwgN582/gJE+DtmwItmjSGf7u2aN2uHQb27QM/Hx9MnDINN6/fRsegYGyM3AIvH090Cg7ErDmz2KMUGNAaQ4dNRp58BdCle3NMCZ2GEkXK486de+jarStWrFoFPy9PtGzahF2ahYoXxl/X/sCJ02cR1Olb0TSBkwctsFrioNUZsXH9Rjy4fx/9Bw3gfII2rVtiwMBBqFC+Eu/ZKaFT4OnpiT59+oqMYbZsRV0onRFyMYeGhiL6zRuWDytWreSYdMfgYPToSe7cstAb9Bg8oD9Gjh4NvxR+6D+gJxo2aI5Hj56gZo0ayPbll3j+7AWCA4Owfdd2LsMa0H8gZsycxYrR3DnzUKNmdRQtWpQV7kEDByF81kxYLPEYNSqELeC8eQvwN2zr3w5DhgxB8eLFEBwcjJGjRiJ//nyqkE1ibvOPRsYPuPFfBKLqWScIDatAz8W7qyJQcN6tutgFfxOUcUjyAbZRZSyUDhcJV0pOoOzBzp27oWu3zihVpixSepOFosHdv+8wsNKGypo1q8N9QkkFVFN1+/Zf6Nq5B9ZvFEAZMX8uoqKiOJGkd+9+2Lh+A0qULILy5Svglwu/YOGCpYhYMA+bNq9GocL5UbbcN3j94hXHEcOmhmH7ju0w6I34489rGDN2NJYtXYWsWTKiXgNXECU0j4+Nx7ZNW/EmLgpBHYJx6vhxzqTLlDUbKlaqhA4dgllYeBp92NoYO3YCFi9Zyq6/2zduoX1AO4RODkWVqt+gRo1amDB+FL76Kj+aN22Ju/f/xrN/nqHSN5URHx+HESEjOLmlapWqLBAEjaL4IcH5D1nhvXvjq9y5MHHSZAQGtEelihWRLVs2eOg9sHbNGsxfsAAH9u3Dls1bEbltG2pUq4EOHTuiSpXKHDuj2N/SZUuRI3sOLFmyCIePHEB4+BRMmToBmTPlQMcOvXDhwimcOfsLxo8fjXHjJ3I24eJFy+Dj58fKQOPGjTBs6HBWONQgGBP9Eo1rf4MiOXPDZvTG06hoPHrxGoeOHOVEpr/pO3btir379kGvN8hSBQFrL148x61bNzF06EDMmDEdxYoWxe+/XcfGjetgMscjKKgTcuXKheDgtgibMgt//HqZ3Z+Lli1B+gypMHvyPJQoXwFf5MiJ29eu48bNG6hbty4ePLiP1avXICx8JnLlzuniirbaYnHu7HnMmhrGCkb95jXx5Rdf4MK5C5g1LRwtWrVFtdp1kCFdVvQf0B09egTh/v2n+OO3vzBw0BC09W+PatWrISCwPS5dOI2IiNnoO2Qw8ub+AiuWrMGTp88QMqIH/nmswYIFU/FVrjzo0mEwmvvXxqTQ4fj14gOsWb4OYdMmIlv2VJgzYy5Kly2LClWqYf+ufbh5+yYGDhuODBkzc+IMKSVkBb589QI7tm/Dvft30KlTR/z8849Yv3Exhg4ZhbKlamBBRAQKFMrJ4Y9t2/dgxvTZ+POPPzFhwgQ0aVgfdevUwNp1a2C1adG2fTAO7juCJw//RPkKlbF1+z5k/tIXnTt3x4B+vVCjZi0EdeqMY8eOY+XK1ejXdxDKlikPSgKljHMCBwL5c2fOYvGCCAQEtMaj61dw5td/MDNiNjhPRyV6fvv1MsaMCWFX9vhxkzFmxEjc+es+ho8Yg6WLl+D2nd/Ryr8J9h88iegXLzF44BAeIGLebOTNnw/9Bg7AqJAQfua4CROwa8c2HDhwAE2btUFQcFcEdOiA1OnTY+K4MQhqH4QC+TIiQ/q0OH/hEeJj/sG08Bk4eGAXzv10CmVKl0ambNmxa/cuFCyYH336DseVq1cwIzwc23fu5n3JdZ8yyZrO4KtXLzBk8AA0a9YEZ8+eR+pU6dC33wBRs2m3cr7H5NBQpE1LyWdUmiIMhbiYOIwcMQK3b99GxowZET57Fo4dPcrK2dSpU/H40SMY9Xq0bNECMW/fYufOnRzyIGUfGk/UqlsNmzdvhrenF0JChmH5kmW4dfM2Jx/p9Z6Iin4NXx9v6liLuLh46Dz0mL9oLkYMH4279+6gTJlSnNA5aOAQBtZJUyZg+LARiIqKRtmy5ZA7d26sWrMKqVKlwPTp0znkJUqu1KznH4CCn3jpvxREVW+lBlDln9XgmCgV6303uK6YUuJC4Ek/tOGPn/8VYVMXITZeZH+mT5cKW1eG8QE7e+4cQidPxtatW2X/TIoBiWzSPYdOYNXGzTBZ4+FjNCJsVAh8jAbWpsgV0q1bNy4hIeA8+N1RVPymFHr17skxE8qca9W6JZo1a8lurKjXb5Ardy707NGLNcUePbsgc5bMWLZ4I2cBtw9qgSJFCwo3lSy1IZALn7Wa469NW9VCoaJ50a9Pf/Tu1gPFihTBy1evERY2C48ePsHMWVN4Ex48eAhXf7+Krr164vc/7uLnE7fgYfdA9x71YNVEY+f2A9i/+yd079UKX39NcRg77v79FEcPX0SGzN6oVr0CvH0psUF8FKWg/MH9B3jy5AniTfEoV64cLl68iH379rILhtzJf926i9DJM1CjVkU0bd4YBg8vHD16EqdOnsToccP5oJIrkBSIFCl8OZmKXJcajZEVZi9vHQwGT6xZdgANm1eEr48fx9ViYk2sLadJkwIPHjyCXu+N9OlTspeO/RxWyt4UqfTPXzyDQUd1hmQ92TkjOXVKb9jhga3btiGFXwrUrFWTwYxzMaiPqxYwmcx4+eIVa/Hk+k+VKhVev34Ni5niT5Q5Dfj5+eLVm1ewUBKTRg9PnTdnl9tgEMQCnNEsqrVI+GgNwo1oM1vg5anlZ1NZAMWchFVqxz//UOYn0V5qYTBo4eXliRcvX7I1Sclo3j56Xtv4ODPi4sxsnfj4UNzcg+Oj8fFmpMmQAa9evYLNFAedwQhfXy+8fRvFZSpGQ0oYjUB0VCz0NL63F6JfxbBS6eXtw8JV62Hlvf02KgomjQV+fikRExsFizkOKfwywtvoDUr0VGo34+MtiImJ4fWns2QymzibkqS9r58fZ31HRcdwH2BKMtMbyFUezZnI9I28vVPhbcxbaOwWeHn7cfb366i3MFvtSJ/ajwWrn58fot5Gcz23n9GIN69f8ZmgHATq5MSlYpy8J5IHo1+/hFVjRbzdDoNWD2/fVPCwUQ9iSjV3urZi497KBDYj10VSaOVN7Fv4pvRlS43qKT09vPCGSlg0cUiVMhWiYmPhyfWexJjmg/j4WMSaY+HjnYLrzrUaK7tl7XojrLGxnNVvMHrjdWw8x6G9PA0wW7SwxVnhncIo6pltZuHt0dqYxY1+NBoDiD789avXSO2Tkt3JjtivLNWzmOKZ3S0uNo6VSIMn5QhQqZYRV3/9AytWrGC3qqMlHqeaiNAXJ+eo5KzNYoNOr4PVRFn4okbYJsvhyECguC7t6djYWK6vJqWF9ixdQyUGTCYhwxNKXQpn8Iu0WlkpQd9HtBak0BhXAcjkQPo3Ogtk6JBXiF300uihd6efT+EI/hQc/b8Pom7fXomBvn9pVOxygulD8qKyn53LQUQFmqhb1SBs6lS09ffHl9mz86FTUpw49M01kDSIKNwmASvIAMjCFTVidIip5IE3vEbUh1ItmxIUV2jbaDMpBAR0YMWmpGGtoJwYrYco+mYAlVH/gWoAACAASURBVMwySrE3U8FxPSAlSVFNmo4TpwSK0J4Vbi0an6wupSSBNXWaNyVB0SGRwEHvSQJEp8R/ueZPqbF17TkoHyHikSqqQYX6zEGpSOtARdpM/EDxS6rzohIX+lPvAGMFmOlPnU7DRfZiXPn+mnhYrSRASMoIOj0CRbKCHGuqJpNQeS9EuYooL1K+G/368qVLrPGPGDlS1J5Jl7+yq0TSkqxKYuuGBLTYK6IJuRB0zAxDSo7cJzqqw2XgpMJzyvcWZgP3JlVMCMmW5ez16RTqzP7C5cm0OwWw87wVqkro+HtTLFMQAdC6UJ2izE4m4ae8v5wzCzeeAyVZ0cPJrWdh5iWLyQytXivjiloxNn15WT7EvUmVlACZ3S4EuZC+opORUGqZ+IHPgpP5SuwhO6x2C5dKWa0kbMW9vIZWO+9FsT9FzSRlXGuoulMSSXA/Yj57hMuiMbwyriA2kGUrKpEg1lveR0KewhDSklFLDCEPRG2zyH51kpTQ+eD9qxOxd3o/OieCBES8PbmS6Tn0PKqfpTpKheGJ94zNxgodnSsmiOBxCDxoregMinIxukYBSD5XzGkgzq1YWxpDuKw581aOJXV7mbOhlEppERcbgy1btqB5yxbw9fF1YRxyvD93cCL8E40+RCWZjJdyDoiT4YTnzKVrgk1LnBfn3JTvITL3aU842Z+UtXLsEzo/6rE5ls3WjdhRkrkpYWcI/p7J6LH8fkT48Cv+j4CoPAEJwqOJjFCX909okX5YvhZp3yJgLUgJKOPw2PETzMdboXx58SRVPPV9ozv2hSPbUm423m+CHk7ExhXLUmqETJgvNDOyiKjOjAVwEowdVPJAm4np4aRgVoCLmJiU4nOH5SgPHYl0efYF1xADqvM11QwhJMwVPsx3bTmFgUkw7whXmjN3QcS0hXKq8AQLcBbWrNS45Tor7yAEmhSyat+bpE0URUqKEFeekYBGkbOZrZyRaKf6VeXwSWvl+vXrXBtHblwWWpL/1FXAiu8nQEGAg6i/VJK9FOVGRWcmx1L2jRBTgpRO/V7uu2M497NkyXVp2Wfl/UqKhZgTgahWI2gLmSRBqWnmOqQkaPwcm5QIrNlEEMLL0UlBw5YFES5IlJQbRPxBipACNAJGJJUhKzaCZMMpXvkryhItsdcEKIiYqhjQ2WiJSRZkzI5JK0hRTdgdKYHurLAHuRAJsJUmd4nCK/zeLksKyYtQjMV3Zq5HoXzwWRPXKEQA4v1Vpf/v0OvFjATuSPVU7C2XEVQShqlRnRm5yr5U9iMPRQo8KzuCIlLsOUH0QOPyeXawe8jP6A6EEs7bKchUMXt6dYW2UtKx8nTFvhbGpgBYQd+n/F2skFOUybOrKCJuv4uTgEQoOK6UiR8OgZ9+x/8BEJXCww1oCMyRtG4JS2EcGqQ4rMLl6YyLJrWnhVizS8HjDFQLjVIKI8eHd25sZS7CWEsCUpWif0mHldjakApcwttVZAFCkxUA6XJgebMqTDfMsplod5CgVTYwHzRZe6jjTS1PsbyLrA6hyQoaNwVE2a1JHW7can2uq8qHhjVJYfk6xpDPUASqehVZGyfNnQkMEl/hErRyMB2pRlBAVpiFUntVmmCrBZGqDxpLRQm8vL6imYHiOXB3zBRQdwFWJQNUTtshxBVhIC1Y2otUqSqEHbHqqBQo6aZKuDfUJHFu5yPcEQ5AF8AhhT7tCyVmLbMYE/d4cwKFTGd13wfunU6ehIqrcjGBKO09aSU6wMG1ok+4gBUlSDWW9GgIBVPuVVWLLkUxY9yVXki10aSsl6Ps6QMtFpVhJC1NAZYCtMTWEXN3PXNsJUvmpERH2g3BvAAZhd5PyCEHZ69LW0ZxCtxLGWmNKuUuwu8pLxYAx3tXMotJv6gYzd2AiUBUebCbzjMOpV2cISFjlL+zSSLXK8E3VjiaVXtUzDGxDBPfUrFyJfgnYVB8Ojwmb4R/IYgmPIgOPcvtGzmFiwBLV6FG2pHTinW65cR17sCOAVS1mR3MlpITU3DcunLbSgNSCSc4LTg3M2YaK4WjU0UEr7ZqE93mZiMnBlGrBDfB8+r8SXzclMOptH0jOjXlsNLBJ/IHV0iVcMYAKrRmxe2mHp2tO9ZwnSw76rnIzknycDkN+cRn152ISLwISimSjuMxorNK4nVUDmxSB0LZbwpgO/ebsKxUzEdCKignV32eHbgjKPtcrQa52aTbXe1pSLBnXaYi1DnxPgKElH3nsFwczK0OmFDtafbpOdzV4juQgkLMTSoFxaGIqCghlQ4ZCYSYEn93EJM43lNa9rRWTLnlBghdlDr1GU9wZjl7lij1ddDQO0tXP9NSqnoKKl4ODpvQeXTQvwkgVvanq0CQoO1OIVesnwQUeOKTJ+4W5Golugc15T41yDu+lLsx5d5KysuUPJGuuFoV0ecGvjmPIimASvZTOFzBXpqEY6mtVT62SRgVqke5eF8UD4G8Lzl9S5M/689/5b8ARNVahepwJeoh+b4PoVg96lIWKYhkWrsSrxEwmdhaUwCZhRZEEN/5VIUcWnpIWHETv1edP6dip1iF0kUl4gnSmuUsF1dN2wE2CV6TawWZZ1VueuU2p5Ivd4XSQUIlDKVVLUS189Cwg0Va8E5lQhJos72utg3FAxWXrFOwK4CiionK7hpO4FRzTQlXruPHITBkrEW9HmyhCeYUjtdZTLKjCpNuOjpIKJY0XWsyxXGJjODilbV+VFvpcK/S+ytrqLi4lDwKhUzdVfkQQlDG+BTwVLQLvlTuOXaViu/rvMcJbBJ1XZUHZeM4cFQ+W/muvFhOC0LEuoQwtzFRI81LkPqz49ChkIn4o3Ax03sS3aJ8d+ooZKVsSEoEU7ZgQguEaBHFujnHELExxWXJ0+IxnagvwJm4bQU5PRtAxKnsqNMV19PZEwqbkgzqVNgY5rn7DdEjxsHTg6gJzRy+0Bk8pXKixOPFfMitKXhWVa/kvi/Cu6Wnw0J/n9L1mYSw2rx1IqvcKu+TdZ82BwWU3CsHYmP8Lzho1W+VUEn5tDf+z979rwBRPorO/3O+sdREFLvR/VJIEFa5YMndKYSEQnhOh1Ym/fCjpIBRXF60ZSTfK51G4vmk469kwonDLwjVyQKk5AayUNjVKWhzhetTUukKl5LS0UH+Tq1ViVRFF6wRmYPE+ON0Q7JQJjohHpxc0pT2KMm1JZWdI+CvEiOc0OGwtEnoOl085LplflEZH1VcUIorSbyTECTC/aXENBTXtvgaCmk+vQYlV4hxnEqLok2I9lAiO09JhFC+o3gtBTyUbiE2xLx9w1R+RHZBv969cxeT+adJl86ZjSzX4cnjR1i0MAL37t/jspIiRQozo0yNWnUlx67SVonWTyaG2KysRYv2TNJyZrlP8xcxQI51MVewzCASQSj5ikJ4C/ci/emsrxNeZE5PlQkxSh9WZU2lQiJ5ZDlexaAjuJzFOZDKAj9D5QLjJBsRj1aaCbi236Lwl5gjlQ3wvUqiB0/UJkFO9k3ltnwiIUumHzu7cChuVak8CINCdHAR8VW5Hg53oUhAUe8Bh7NWbltKlqGkL6UUQTm5ImYn6kv4pNptGDt2DCqULIO4+Hhm2KpZqwZngIo4G+9WMR8lESsZ1k6S8kOtIDncyQmVIIe28wkSWUk6Ug2hrKPaTfPR7/IJU3MoIU6l+dNHS2LFHT1uVedfrQQl6ap2HY+VOvnDUuR/tG7/AhAVCJoIQ92yzTvNL5kGw1yzGkoy4Ow5JRNBCnSbWWR76j15gSnjkEWYlrorUKanzLyTAKBsH4UJSAgroRMJuKQDzPoyE7c7f5yxHUeiicxWFB9WdH1wZA/QX0TrDiF0bBbZtUEk1eg8qFsKud7Mgo6L+lRS30oWeELgEg0cgyzHZylLlwSM8hwB0g4w1QiOVfq93oPS5hWbWxxqpQM9CUeR0EDJE8SYI7qHCLzSgOQyvz31zJRWEVvKUnkgq0fx3tgo7V+nlzlT3CZDJEUloGFTHwuyquJjYjBh3Fj+blPCpkCnN7B8HzxoELP+aCj2RBPReiD69Ss0blgfNWvWwYiRY3lyO7ftxo2bv2PwkMHcycQaG88JWayAMIaKTGATdSbx8IDBwfBCxpfYAaK3J8XFCWiNqviRiuDDTtmqFo6bUoo//XgYaIEEWHELNDs9ywqzycL0jJxU4aFDjNkEo94TZnKrUTcTjQEaSk/lmhfAZibLm2r+KPlJZHgKb4cNZhNALfa4YsBmYoXQwsoVnQPaDfRsq2habyYCdF+heHDGOLE0edN2g8aDwBswxb+WXLeeTJZhpjNhoW4qRBgvWoBZzcTJZOfncrYoZYtTWYFVgDrjP/EHm03wMBqY3J6I0Ynk324VShuVthB9m05LVjCtkbA42fK0UUcVKuWIg17rx/Fo2tMmxEOvNcBkjoanzpdOH+9LKke0wQy9nuaod2Sgf7zQV31XhyB2sW2TGPpDLcakQFTx6kig/sBh3VmUCScs9o94vqPjDOtoQikXio34cfoXEr+2Q4y9Z7GTGkPgniIvE4OoizxQA2SC57kA6P8IPB0AblfP5uN34We+UyXkHR9WpIoLHJEWIDUmJkFlpVRxEi7iYIp2TyJ+x+nsdNBI3NippIPAk5LkbSCvlScxfWltMFk1sHBHE0BvtYMaz3oZiBEmntsoeXkZWNjEkTDQGWHkDvFC4NK+iDPHwWjw5M5TFM8hQUMb1Kq1w0wCTgt4euihJPHY4mO5awQJAWqZ9CbmNQsbP9+00NipzIC6lsSyMCVygzfRb5A2fSbAZpKWMAlFsoY9uHyGuqGIOikt4k0CcMkio5IQEvbUZJdkrZeXH2JjopnQm2rHPD29WUC/ffOGKesIyDwMGrx585rn7OVp5GJ1YswxelLNGY1NfR094OPlw/MmS4zqIgnDHz9+iUwZs7B1Ss9+8PAubFYdsmXLwWU63InG4SZV6yEi4eHs6R9x6thx/PPPU0wNDxdWoR0YO3Y0qlWrjuo1a7NCQd/5yJHDmBo2HaNGjUGVKlVFM3eLFYsXL0XPXt1htcTizyun8Ptvl1G1bkOkz5Cd6exev3qOZ49uQ++hgZnwUucFrdYTOXJm524TVM9688YN5vtMlTINot9E4cnDB9AZPJApYyYu7v7zzyuA7i0L8tSp0+Dp4ycwmV8jffpMyJylGGzWGPz8yw+iDs5uROkyNUS2rEaD49tnIUVKb8THx8Bk0SBPkYrI9GUJVjqeP32KcWPHMLiEDB+FLJm/xNu3MTh+4gdmtvLx8cbYseORJWt2BmmrJR7nTh7EzStn4UE9vbyNKP11beTKXZw7Yvzz9AkmTghFmjRpMHrMUHj5pMbPZ0/i0eOnWLt6M8qWL43+A/vhyKHDOHn0JJ4/e4nmrZpj85bN8PH2RnCHjrh08RLOnTvHykhQUBCWLl7M+2fg4ME4eexHXLnyO5Nj1KhRDceOH2avzdKly2Dw1GHNmnXYs+cgUqfyw7wFU+HpmUq6iYHff7uGSROnwmjwxuvo56hQsRj69O7PZBx/3b6F6SGj4OHpi7C5YfBLmR4//nQE+/Yexc0bf+PrSmXRt29veJBS+MlCVJ1U5WLbqCDFGQ53XPHRz5Vg+tH3u4rb5IAo91dV+KS5blOcQ0f/XVKgE4Coovm7/rsTRt1hvcM2VIVu1M4mJ0RL79o7kEM1BF+lft47QfQdXs3PDFRiXv9OEFVeVbiHHA5bzlxTarVsXIR85swJ/HjqBAPmgP5D4KHTIDR0PBekUxsrAs1dO3Zza6GGDVsjRer0+Pv2TeyI3AZfXyMaNm+ILFmyY3vkZly4cAGlSpbEge8OokrVSqhXtz7WrF2Da39ew+DBIdzZY8nipcwu08K/rQApixl7d+/C/t17uPB53ZYtiI19y9SAZNH27tWLNftNG4jNxoSFy5YgKCCQC5L7DxyA4iVLIHwadS0wc+stHx8D6jduwF0K3kbHYvbseTj4/fcsyBo0bIBLly7i8KGDaNuuHVMGEoFD3Xr1ERDUgYEtNuYt5syZw9eNGDkKRYoUwapVK7B16xa0aNmSaeAiIhbi0i+/YMzYMShYqCjiYkzYvGUjM+4MGzYC+QsUxaTx05AtazY0ad4I+/cdxE8//YTJoRNw8sSP2LF9J4I7BKF8hZJYtHApzGYrRo4aiqOHDzIn77LlS5AuQwaMHj4aBQoWgs6gw8OH9zBg0GBHtq/4woor1wqb2Yw7f/+FAwf2I0W6tDh79gzmzpojyj9sVixZuhS/Xb2KOfMEqTgpKJMnTcLePXuxcNESFC9ewuFeffnqKby9vTE1dAZiTUCrlq0wcdw4jJswGsVKFGeqwd27DyBjxiw489MJXP/zN4SMGIYKFSowvVnFihVRpWpVfNujB6ZNn45UqVKiS+eOPN1u3bujQvlyCJ0chl9+uYJvv+2DunXqoe+Afkz0MGXSJOQrlAs2ixZzZs3H/v17ED47HIWL5WPCeBrj999fo/+gQNSq0RAZM+bA/HlTsH79Mvh4eqN7l86YNGUG/HxTMO/ynPkzkT59WmzcsA2dO3XH/AVzcOrkMURG7hIlT1Yb4sxWTJg8CbVq1kTB3PnRr38PDA8ZggzpM7EFT6xURMowfNgQrFy9Blu3ReKrXLlRpuzX6NOrFxo0qs9kIEMG9UeHTl1RpHAJ/Hz2DHfI6dW7N5+t7l26YsaMGfBLmQJTp4TB6GnAoCGD2e7t2/NbzF2wgEF9TvhcfJU3J2rXqYJ79x5i+bKVmBQ6CatWr0WGjGmYJ1VkypMLQMPsQqdPn8GQwcMxa85UpE3nB3//9ggMDMaiFesR9eI5+nT7Fjt2bcLmLetRr24zVgiI9m3UmJHIlzcfgyjT+8k4uvCmSPxLIunUvY2VUFQrlpl7C/IDDcb/hPx2WI7vmwtboio3uJKj4bAY3Vii6lpQxXmfUMVw91IJwc9xjRvz9L3zTvAAxzzcJWFJN7G7OX1ystY7vt6/HERp5iImp9ZgHG4Jiu/ZrFi/bhW+P3gQ06eF49Gjh9gaGQmKlS1ZuoLdh2PHjEbv3t2ZIFmp6Vu7ZhPy58+PCtShRQrzyM0b0bhpU+6KsWbtKvj5pWKBtSVyMwvvvXv3YsHChdi1ay+M5GbkTvUi0WHNqlVMEdeqdSvcunkTz54+4dje3PnzYfTyRpcOQSyMR4wei8A2/iharDimzJiGo0e+w9jRY7F+0zbs2rEXmzdvwQ/HvkN4eDguXfoFK1euwYH937O1nTNXThQvVhStW7ZEmbJlMHjYMOatnDZzJjOWiCQaG3dMuXf/Aa8DdW1ZtGgBTp44jmXLV8HP1xfXr/2B8BnhmD9/PsdgdQYtYmOs6BDUCZs2b2Yih+VLl6Nw4YIoWboU/rr9F/dWnTgxlHs2UhebTZs2wMfXB9/t349/Hj9F0+bNsWfXTvi3a8drfvnSRaxYthATJ4+HzqhHp+COmDd/KdJnzMwuaFkTL1yW1Hg4Lg4LFi1E7959sTlyK346fRYzZ0yFkRM+bVi7di1++OEId7yh1mR037SwMKYcmx8RgVKlSoldQu5Tmw23b91Bj65dsGTJYuTKmRPTpk3FoYOHcejIMXa7Xrl4Hnny5sPKlUtx+PvD2LJ9G06fOovRI0dizYZ13Napfdt23JB9yIgR6NO9C9KlT4cXL16hfUAwSpQojjq1amFuxAIUKlwQwwYMxOvoV/i2Tz+kypAOWTNmw9HDuxA+cx72Hz4sY78iVh//5gUCWnVFxW+KI2u2zDh29DImTpmI7w7sQmTkRqzftIUL99u1D8RX+fJgzOjxsNnNOHv6GA4dPIUCBcogsENL7hdLvk27RouZodOQK8eXyJIrHbZFHsCgQSE4evQwzJa3COwQzIDl36oVwufOg8VqR5asmXHqxH7s2L4HAweNQtYvvsCYkcNRqEBOZMmaEY8fvmZSD7qXQgo9u3TFpNBQnDh+Avfv3+XEn6EjQhjAenXrhnkLFnGyEXXn+OKLLKhZswb3Bl2xfDm+zOmL23/dhJ9fZu7ZKghFRHLfsWNHEBm5GY0a18CPp35Fs6atmft18bII+DepBFOcBeGzFmLpul1InSYzoInC8aPf4eyZK5gwaRrvX62DyEHGn4V/WciNd1h77xPgCaWO08/5v067cZXo73Oxqg0zR8KOw7yUjcZVQzqtSVVpjPx9ctZMbQK5AKi8+UPGcDuW27mIkEdSP/8fB1GZRMCrI4uzFVjlVbNh3erdKFQ4J46fOMRdIpo0ao6VK9Zj2fL57JKcPn0Kfr14C3Hmx9wdonaNFli1egGKFCyGshWri6JpcxwOHjiG2vXqoWnD2li/bgf80nvjxyNnuEFzh24tcffefWzasAFrN2yRKqrYDsSzu37DBjx7+gynjh1D1mxZkDlDRuaBXLx8OXeG6NO5M1KkTMlkzkQMnjlbVkwKnYwhA/vjh2MncO78RcSb4+HtTRmJHpg+NQzff/8dJ5F069EdLVu25p6m5Dwmdxq535YsWYLrt26gfMWvRZhJAvqlS5fYtTt69Ej07z8Qjx8/xc4du7FqzUru73nx0kX07d8HdquReoJh2owJKFG6DHp07YyVq9eywN2wcTPy5M6DUqXK4vatW1i6dAVCp05kN2unDp2xc9dOTvT47vvvERoWhnTp0qJ+3aro1rkTE65HbtqINWt3IF2qovD09oZN8xL9BwQjd65sTGJgMdugN3pxSQQpQnu3rMU/v55D7jR2nLl8A0/fmlG8YiW07z+JBeKmjeuwa+cubNi0md19pMD8cOQwRo4cgdCwKaheoyZgJ9o9T/x49Ad4+nqjf58+WLV+E3LnzMlt2AhUdu/fD0+9B65fu4FcufJg3eo12LN3N3bs2YdtkSsxc8YMbN99GOnSpkNAG3+mXpw0ZRpCBg9Fv4ED0aRRfZSrUBIzps1D3Xp1sGDxQuYyHTFiJK5dv4ZhQ0IwuE9/9O3bGSm+zItpEybgyNFjHD8UMVkNzDFx6BjQEY1bNEKunF9iYP9vsWbdevx0+gLWrF2PnXt3w2D0gH/z5kjlmw3T501ETOxrbpQd2LYLjD4xWLZ0LZO2UzYs/YyZPBE16zdA8dx50aRhcyxYPAfHjx9GutQZ0bJNa76mfRt/zJwzEzFvbiFN2jzw9c2IgHbN0KljO9Rp2Aah4yegeRt/5PsqH65euYzz58+hQ6fOrJx926Ubc0bHmcyIj43DqR9/xJjx4/idCGAXLlnEIYjFiyOQ/YscqFO/Ec7/fIwVtRUrtuDo0SN49vwF/Nu244xhVo/tWpw8cQSnzxzBoP4TMGfuLBgMeub4PXL4B967pDzHEZWelxfO/3gaRUsUh8HTi70q48aORqEChSgew1y91LRaZCm7d5e+yz34DkMjgQrv6lZ8333/69+7uFfdoNc7XbJuJv+hAKhe8w+9193avUthcI1MunoP1DX1n/ub/B+wRJ1BaLF9nXapYInRYMuWjahfrwHatApA1aqVUblKRSxfuhpLl83jONnk0ePRs/e3SJE6A4aPGYb8xXLC05wKOQvlRIXSJWE16Ti2deYskSxXQoOGjbBp02buwn7mzE9syTWo14S7llBPxDVr13JiBLEYUfzVbDZh88bNyFeoEEJGjsCqJUsRsWQBHv51h4UjrFZ07dwZDx485D6kI0KGIvuX2TBx6nRsi9yBeXMjsHnLFqTLkAZXr15FxszpsWbVGvz888/YuGkDu9nI7VujWnV88UUOvHj+EgHt2nM26vhJE5E2fTrJLCNKNy5c+IX3CfHNUt/QdevWs2twyZLlSJkyFX7/4xpmTJ+BRYsW4uezP2HJogVYsGgBuvXsgrVrN3FyCr1j/nwFUKZMOdy4eZ15NqdMmcqdUYjE/MD+I0yJR+5XIthv2bIF5s+bi3x586AgtQ7TajB1+kxERERwosuFny+haJEiMMXHYsL4cRg+agzHErnfpx2IjolDVMwbxFu1OP7dYVw4exKTp0xgDllyJ1I3lePHiVh8lUwO0+BNdDSaNWuIkiWLImzqLFAy06vXj7F18wY0bx6IJk0aImxaGCpWrIJePXtxhnDX7p2xcd1G1K/TGBWrlMeilctw7MBxbN21GdGvotC0cXPMmj0befLkQKeOgWjduj2aNG+GYYNDMHXGNHTv1hHffPMN2voHon7tapgzPwIFixbF6JAhuP3XI6xcswrVG3yDHJm/Qrd23TApdDQOnTolEskoeQiA+UUcOnVviEZNglGhXCUEBLfFgEEDGNRHDB+FtevWQm/wQMtmLTB6dAgu/nIFJrMG/Qb1wdYt2zF3TgS2bF2HLFmyMHgQtV34rOlMwF60QFH0GRCIcmWqo3Llmhg1ahBWrFqOF8/foEvnAGzZshfDhwxG69at8fU3lTByxDAUKVwIrdsEYPjw4WxlFyxUCBfPX8Bvv/2Gjl26sBuQFIqgjh1RvXo1nDxxEOd+PouhIcM5waxf/66YOXMmdB5G7sqRM2c+VK1SC9OnT+U4c2BgRwwaNAglSpRCp05dWLFlKkKtHSdPHcbhH3Zi1Kh+WLduK679/gJjRk9CmzatsHHjYhiNabi3LnV4GRkyAJMmhMPDW4OePbuhW9e+yJsnD4YOD0GTpk3RsFGjZFC/fW6x/rlF8rvHE0ChZvl5//M/RnlwZ9R9DhB8/2w/4Yr/352b9OK5qxkSLl07oqKeMRh06dwDixctRpEiBTmpZcf2zZg5Yx5r/lPDJqNRk4ZIm94P00LnoknjJjh36STKliyJ8hVroWv3IG6knS9fIaTwTYHggBaImDMTOfIWwf7dW7B21WbMX7iYyZVHjxqOMaNCkLtwBe5IQHGgn0//hAO79yO4UyeMGTkSo8aPw7RJkxEfG4tOXTozMXbEvHkMdMs2rkVAW3+kSZsKnTp1R5lS5REY1A7lKn2FylXLYP+enxEY2Bnjx0/Ei2cvMW1aGE6fPo7jNtwzDwAAIABJREFUx35A0aLF2d2pN3hi04aNuHzpMqbMmO5SJkIJQFPDwjh7csCAARg/fgIn5MwKn4M6deohMLAN5s6ZhV8v/8IdTq7+/idy5PiK+Wd379qLwUP6IU+efAifORdp06VFmrSpERsTyx0dihUrxSTwh48cgn/blqhUqRSvudVsxqBBA9nSCJ0yg12rAwb2RejECUjhkxFGgxd8U2rRLigAt279zRbN7Dnh7BJlPlQrKSQicePo4aPYtmc3njx/iRq166FnB3+YzRbu9kGu8wEDyToR7jSyYO/du89u5tQp0iN9xpR4E/MWXbv1QKbMGbnzxJ4d+/FV7q/w5/Vf2SPx1+07GDd+0v/D3lWAR3Vt3TWZiRKB4FYcCqVFS3Fpi7u7u7u7JwRJCCRYoViR4pQiBVq0uFtxDe6x8f/b+9wzc2cyCaGl73+vJf36AZM75x7ddvZeC0WKF8aQgQOYXPz2rbuoV68hmrVojF927cCve/cjTWAmaN2t6NS1Ax5FPWFqqn79u+HS5UtMTr7uxw3Yu/8wKnz7Le+teeFzEPP2DQrk/wzPHz9H2/YtsPqnDXhy5ylKFC+Mps0acbYrjXf91m3Yt+cIUgf6cbJWKv8A1K9fH2nSBGLvnl04cOAQNFZvfFowG+rVb8SJYhvXbYA+1orjJw+gSrXKaNiwMY+fsmivXr+Onbv2MFl2ylTeeP08DvUb1oZ/QAr8tPUXRL+JR3x8DF8BFCxUAJcv/4Ezp89DHxeDF69eoH2HDnxnemDfb5wBW7xYcZw5fRoGvQHVatTA3Tt3cPHSJVamRLG277cDjP9ctVoVXL9+E9ev32YPkO4l6d7/7LnjKFX6KxTI/wWOHDmKvPly4Msvi2Pr1i1MdUb315Rd/uTpc6z/UZBEm4wauLtrUKvON8iQMS0OHTqEm9fvI2VKPxT8vACyZv8EV67ewIULp2GKM8PH2wd16teG2WLF8uXLUKxIURQtWlSUvXAJmnLvmkCs/BmV8hcE+4f8qqo0xKHZJELWf2W0SZkbSXuE9t59oNyp95hF12Hdf3k41z5/6oWjg0JlED9t2Ykrl68iMLUvmjRphKj7T7F5ww6+rytUqADi4/S4ePUWjPFWpuKpU78SomNf4eBvf8Bk1qBKzYI4fOg0cubIgxJfFcDBw6dx/0UcLFoNKlcqjN8OnYO3pz8yf+KF2NgYxMVZ4O3phbKf5+DEIcpUvXDjGvQaK9KmTQdPnY5ZKu7fvw+dpzuHPInEmEJSKdzckcE/EHqzAW/jY+Dt6QMPrlUAdmw7DI2bN2rUKcq1cZQ1S4XmJLg8PT2wf99vKF++Im7dvM6E0M+ePEXuvHmRJWsWG0IQZ+cqwNZGE5VVuDPjCHkqFP40mmLh7Z0CeqMoEzExjCptOgN0GiMLUDeND2fVmkxmeJCRIGs5CTDeZOasY+ow3cFqtR4wMqqMhtlKvAg+UBFgVCViUbKcNR4WJqmON1nhofXkEKSXuweHqiU2Ld2R0V0qgZHHmQzEdcLcnGarB+Lj45i/lFjt6XliL6F5oZIZWCmhhFKiKWNXBy2VZWgoS5mccir9IaQfAiL3hMko4P+sZj2Hkd08vECI8FY3I3/HDVQmRNnSNI9U4iJKioj5grxpYpAxGwi43wJ3Lx2XtnDwkLMeNTCYTQz4QMaS3qyB1fAWbl7enAznTZnUSiTFCD33W0/rTN6pVWcvw7HK8KUHzCaq4xT1rJRdTdESrqS0annv0fhNWpNAmLIYRCYwU1rpGIyBSlPo/tdsNigeGmVM0zwRX0gcTFwa5glPjVZkrSteLRlFVP7DngcXArvBGBdv51RVAOvpLpshDPkRUTpk1Zjw4lkcNm5ah1atmsLdPQXvCdovdI9KJANUFsR1w5S9TgaUkulOpS3EcCLwaClEa4DWjTLyvfh6gupHzTDCSqwscIOXmzufEa7tlv1lBCMh/l0Lzr+iVpIry5V3JPqqP+nTJXbpl0wl+iff6nLQiSpRpxys/7wSTe4afbjn/gfCuWKw9uwyBaFE2RFc9gKqd6MSDCrRECFNLqxXAA1EvZ0QjvTD7CVaD1ECQ2UyblrEGeLgRUrHaOYaPgZr1wBGs4lLWojUlpQIeZ8GowUeXqKMxvbDzBBK3bqCkESKg0KMEvybC+WV8KWtbpTorqwmGA1WeFLCjGQGUlBXDAaqRSSBaOEQ3/Rp04Sw02o5u1fAoSlACEqHmG2DBK/JwopIMH2Q7y7S2FnpMA2Rmcts5C2PrJXnskPGAmVRJOafkWbkD5UJKbig9KfCM8Y31FTnyoKVhB8BUxBDh6coneSGBHONRqflULsa94ZWR1bfSpAHg9GErt26sXedIV06bsKGfMTg0/RWrlNRIZbb0ZnUUQwxPuU6QIGZorm1DcwGeC7mS421zPuGWDuU2l4B6KFGZOKeiXtpG1Sg0iDtMyVjlD4R8O1UoEu1miLbnJg6GENLKSGWU083FhJVjfvPHruFFacKnz1BcZ/smRR2TltVrC2vhQkWDSllAQ6f4EeBuxT1XGSQUP2vBDbnosMEXzFZ9DAaISjPlB0kmYL4tXIcCtCtMKZk+Zq9F2pBLZbOjr/MgSgL0cxRktq71IOr4KR9b384caqsq+qPBAtj6+q7+uzcKxcZwrbjmHRbSXmNf3bsrgCXZFuyFpSNxvcY5t/Rzz87vvf53v+OEuUzb7cwbfJdzjzjDChwVTakNvvzkoJIaj6B/KJleD+xzgLqT3oLlDsoMWW5Zab7EVMrLGfHwy4BCwQrgbizkIqfPmNLmsJvRA5NSobkJ/dTDIAyJkn5eXoIgG1WdiqhITOBKSmJ7qqyZsmCjJkyKYaCCF2R0pab20Zv5ix8lLYVHeJAhEHTK2pORQ2slAVibBJ0Ww0KqMKQsFcUKApBGDvsMRInIDGmKITBzgdLLeJYwTNwhsBEpXFQ+Q8papp38pjs/VIosjRkGIn+qdlmqCUygojujeZH0E2JjGo2PqQOkBrHdnIIzk9BfWK2DuUXNvxkkUxGRo2ZQBs4IgE2vKjPBHTAqp1p7sj7E3i5Ut0Q8IWHzp3p6ZjOTlHHvO7M5CEIENyJ7so2H/a1FXMqaoNtclQamooRphYC0uhQWPMYYUuy2lG/qX/0n06hj+PT4Ay7aTM+FEBxhepPFurL8XIbyg6WHqHYB46kK9KgkWfFDkUnei7qvMVKO5AfEGISG4YJpXNCTN/3EYV/9Vm5i9X9cvXZX3iPA7KSup330FRJvD459ab2r394lef8/vfrz1+Y17/41f8ZJUrjFALFHqZxMOrYDVKcB+d9zOavMlM25aBwTyr+mcD3EV4tCSjG41S8DVpMBklQmV+uwesloo9kDbEnCsqMQZEllnDVhMJV8oNsSlQIESnQ+AwptV7s3UokG2U/S4EklYz8U6hYMQUKwJBNSMl32vSEU1Gzui0OszGri1RkdvWnng/1VKs9CKHo7Iww6rbV73eYHVLsCnuOVAIyuUIKWzk2uTzCQLALX2mM2LaBK2xVobvtzqcy1wnotqQ+VQDEpVxjoa9iEZHpcGonSY7RpChX7r/yP2MkqVg/aG0FA4gdx9TBM5PvVy2yHB8naiv3Z1IByXdTkrD0dp0dBankXa2TXBOmJJO0aqqFktMldZvNMOCzI+o2Zf/4T1UCrfpz9dqTsldDRsvvJRUi/PCi/d0S9u9Az0m8zeSMMDnPOI5LTeWXuKJUecO8oT6M8ub3qWpYbdEvmyH718Hy372Kf/6J/ykl6nwlwIfJQbKo1tXmzjmttUqJqqdNCitWpgymzeyMgrLKRlclaMgcUDeUjSSrWcmvUHuQyV0aZ8XDQkj5UC2YHNoT1IYOXqNawNhVnF2AKRFuuxKlQGgyzwIXsxN5sRKEtedNC2DExH5sS6F0SMUMZjuHyeyCIF9WFIjaHpE6UGwJgVtLIU8hzBXewqQWw1mJqjV8MuWFbIK/qnifrsYlYVLVM+ZMH6De1vI59XrKLjkrL/k5z5NiSKj7IJWoer7UylzIM/EmV95eYt6B816j79u4MV0I2+SIefUzcs5czWdy2kp0bypfTu7+sxkTiuB3aDcBaUbSp1995h3alXtP1anE+5dUK+8zKjVqkxSSSojGJlRcwSPKnif1Lued63yg5O/lSiqC3UZooYQWbdPparclV9J++Of+p5Tonxq+vItzkBRCyKq5C+0Wv/NmUFQF7x+BOCMUKfkOYnHJhyXvlUOqfLck2pCea3K2srMSVY9Vfj+BsHB1ft5zkmSbyWvK1WFIeIgSa0v9belVy3T95CYgJCYy1HMjgpPiBlgyhiRnDRJccaoFZXI7qJp/afQ5rxuTBiTi8asVsXrLqvdAAhHkQhEkaw2c9opaqYvz4PwmF9JdacNZrIl/K8rYRTsJ5kR5XE1SoL7rlPeornpkf5PqetvGqOMY4lcPmXundPxPLK/w9hVqQEktZrsPVBpU7zvbHCl/4Tnmex9h8NhOkpMylmNPKJnEAAhP2k4T57SDeKKdd5tUhs7k7KpdIzmM6RVqqjN16MW2xi7aV62/uA5TMSI57AcpoGUbaoGdlPJ1dYLeU/h9oMf/+UrU5blXkoB4VyYlntQSkf6uLDAjoig3P0w5JRI0KJnJTsyrtqref7WSpdSS9dC7383HTgoDtdXpEANXrMNEm7OLRfE312qL32Vj+xDzb0tgSpamS9gBR0NAJYwUrzQpL9mhNZca2oWGeveU2p9QPGchN5RZSWKctvwrVag3McXxPt1wftY+S0mt1l95w/t/V2Q5K+qXIglKwppsyVnx2j5XgajbPrNxokpG4PfvT3K+Ifl1HXIkkvDkpTgSa+p4Zv7cOquVplQscnXln47mkX1cSWxEHoNMYkjs++oZSkw+iP5xZIZDR7It+bxaUaqZoGTb0iu1c+smq//JWbwP9My/Q4m6mKzkXVorB5oTPiRllLLVmf1EybZlom4lI5hKC+gOT1JiOcSbk1o1kbwkDqPCsagm7nUlQVSCIrn3Ey7HrdDAiTtVer+g35L3saLX8sCp/1SLYhH6sXsvcvOr4s0OSFP2NiUjj+2AJZX6l+TGtwthya8p+SuTOz8OzUv5RH86R5RsDzppXkWgO6RuC7fbhUeQcDCubG+1OEnOuXe1xsKzlANRt2I3QcS0/0lLJsHEvUNAqw1YecegdIWSuvh+WJU45WqmJAMJnUOqUU24xuq1cWUhJWc2Vc+oz6DtAt7V1aBzaDQx9f+u97vaDYnMawIPUaprlZNgO1fq/rhqT3mvzQV29YxzZjrtMMEiJc6eU1yDEzOVTH5+PdegKaJFcuUpFJYU1XNQuMol+gfZm++a8/f//b9WiTpeprqeOLaMFQgxvl1jj5MsKkoyIs+Tvke1iLTJTIIMmVlZhNAUm0kdrpCKw/lwCIVDBeiCiFoQT3OUhjIrpDCX+5LLKOR3aMNRNm3yLt8TssTL0I7SJ0kLp6Qiy3ZFyYt8h/MtnaC0YsI4h35Iw0A5HNKz5UNC41TaIQo1zpQVWbQJL7pdCf1EhInzAUwsJZibFGtjF6/qcZGVpJS/yPm32zeqDnE6kT20z+8nGaCmylO/JemxJGIriTaVr75LJAs8Yqn11evLbNoybU1pTWmVMn6J+o3Kc+Rls7OcdHVMbJ2Rk8ShBtV71EpIwWJVk7dzRRqdJWXuOUNLlEGxEuV97iSQKcNaYfJhZetGlUJqGjp5zlzsEYfQp2pC5TjUX7ENSSTUiPIeFWmwdJxsBoG82VZ7T1QHTiTnNO/KF5gjljK2aY+oi5GEPLHvf6rJVit/Efq1ZSA6FIipOs5Ibkrn5ZmyGXJSJqlpE9Vt0jsESxJTP3IiGWUDKiWDrCWFfLIdVTndDkVX9H2lREHOj62kS+4J1cHiv9J7aErkfCnZekpTPHi+HFedS/Wwk9B/H8I0TKz5f7ESdWHbKimDQik6/TDtJ208quvU4+Xra3zQ06XNBTc34mykYnA6ZCSMjMyM4ucfaDNT1ckuJq6dFFyNdpUhhB17o7RhmYybNpVUNOJOlhlM2GMlj1dRPkoWJ4M/OCX4iBCZY8mCOMBCWBELjeQX5Po/RbHJ5Cr7TMie2r0Zej/9sOBV/9iUJH1HCBb2LthzJzow4qg0ipIUneq7Cler0BZS8WpgNenFnEj+Vfku4rKTyoL7rdQycmKY8m9WCIIblMpk1AaOwz2UTBCj+bJQiJmMI5IVgreVBZ4tk03Ogf1eXHSJPrfXywhlRuAHitGgCnEToIWWOWDlHMnog4hG2O+QZOai8gbO4Hbcn6J8S241KcDp33Lv0JgEN6ng8aQx0e+JuFvqUidDRwpinnMB7C+EvtM41cKZ1oPBHuR41Ul4BD4RL3hTuR1RqyymjDL3tMx2RJymtn4r+8tWL6agEJGx+t2CSCZT+OOPq+jeszfSpksr1oeUK5clyTpx+pPOrXJvyMZNItaBuhaIhkk8eTqlxImxj500rJWAHkTVrxiIVIBmhvrkubBNsCRCl+tEz8v5UVtpihFCFdN0HqR9xk0rSlUuNo9LUXA25SIUrYW6prWw0hceuzD+bfNg80qpTYOyH0jhe4ph2OZRUcjExczhdTkHapNOqR92mAuRI2IL4chog5wq6VWqbQQajyz5lhjICrexXcHauyAI6RVqTLUyVbcpt3dCif7BPvnHKlEX85jsSSNvk/BwqaaTS0mUhadwxOvXLzBm5FiULl0RqVKlwq97t2HAwH5ImyEDTp08gSVLVuHO3cdo3b4J6tWtDR2hzFhF3SVn7iq1qCLhRSgXAiVgkAJSMNRxQgVieUW8pHpoCZjAqoWFigiVEC8BLhDBNm8k5gUkFCJCqrFvbg6wUD0qhWnZCqTfUb0mKXsldEeKmA6gwQiNlyczghAzCIEhcIYnl6QIAmihLIW0ppC1NAypnpH6Q32hOkESgjKwSzfHQnEZ4EY4RFyTqIeGiMYJUl9L7ZDAIEJv8iqoxtKN5YVGJwWtAgTA8oEUAGVMaxTSb2HtchhSQRlicAklZCT0iKhT5CJMqjs1izpelveEbiRgDrhtijAwUTTNt9mN8ZHZOHEjtCZS+kIQsbGiMcJKhNJU52ukKAShLpGO0MBiFFyNWh3NNa0fkV0TQo8WGi8iiCdBRWsulaIUqhCE4dSsUZQE8aNkcLhJoAZBRGAwW+ClRCpE+BMwMCqUmH3izaV9odORciFvTySS0DoJJe0OmIn43R16o5n3KhF7U4kLca0K4SvqUwkjmo0+LY3LwGNzc/MQtaVSXPKhMzJ4g94MeGgpv522Fu1VWnqxpzwJIENRtGzkkfKkelpooDda4e7hDnetBlQKZKFdQ6hFVisMSt2wl1aDl89fQqtzZ5CU1KnSwM2qg5l6ojNwNrbV6kFgT/CkPUSSmYxWM62h8NK1WndYeE7EeaBNTn8nLGKZ7EPZ3WY6FwpZPckCq4JPyStgjYUV3oLiDoQMRd8VQCd8vhXDmj1qqklnsnWaRyN7W25uAbz/6Dnuo0ZQPcoab0KXYqJ1RoOiumAvWCwagXTl7aXcsRNy20vlhpXWhMgZaL/TO6k9T+bKtViMsJjjYTbEws2dY0YsiXTunjCZjexxenqlYBhTImrnOmV3T5gtbtDrjfD1TYHY2Ddw03rCO4UfCwYhqmIRG0efi6RKT89UyhioRlrL3yGydYsljpmJ+NxpPHj/mEy0/w0wWuIQ4JcXVqqVN8XjbewDeHmkgrd3AJ/JmJi3bFeZuHbaC16ePjxONgrYmRD12PJH+EJKaZgiDj96oslWf1LfSRUq/u2c5JJYCj/BCD6MeoiTp06iSJEiyJo1qyqESYAtZqxcvhwPo55gyNDBvEkvXbyI0SNHYPnKFVi0aAGaNW8Kgz4WGTJlZEFJIPAmQwwXvPn6pYKb1oc3BB2KuOjnMNBhMluYXNwvZSoY4/S4cuUasmbJioD0KfHy6RNYTHqGEDS8jeeN4x+YGi+eP2crN3X6tHj+9Bkb81myZmOCaXqBLAWhvWW2mnH97m1Wxhn8fZmi7WHUUxT6oigMcfE4dvIY9FYTKpYpxfN1/uJZuHt4Inf2nHhw/w7exprweaFiQgcz/J8B8fF6HD16CN4+XihWtCQMBgPOHj8JDw9PxBv17Cn7eHohW5aMOHn8MDJnyYX7j+6iSPGiSJ8+B0zmeBzY/wsMei3KVywFby9fXL9+A7dv34HR9BZubhbkz18IGTJkwm+/buP3VqpUAx4efjh76hQePY6C1RrH7RQoUBCPHz3Gi5evmBA85m08njx9is8KFMDtu7c5TEm4xzSmUmWK48TJM3j95hlKlCiDnDny2+4BaZ+QkbR950/8mYe7G2PEElRdrZr1cfr0UTx8eAdmozuD27vpAnD+3FFcvXYNJNP0xhiULV2TQRD27tsEDXxQqWJV+KTwx7q1q1Hx65J49PARLl04gXLlvsbDF4/w9OFr1KndRAh5AK9fvsCu7Zvh7kPAhxrkyFEAeXLnxpbNG+DnnRI1qlWG1d0Tp08dwY0rN1Gi1FfInD0Ttm3dBk+tB14+v4cc2fOjRJmy2P/rNlhMr2GGOypXaQyzyYBDB3bCZHZDfHQMUqZKiZLlv8HZs6dw79JJxL41oFaLFnjz6gkO7T+EnHlywzuFFy6cP4USJUsi7m0MLp25hGIlyyEq6i6uXTmPmrXr4d7Nmzh8dB+ad+yD1IHZ8PTubaxYFIbSZcsgc65c2Lx+LQoWKIJ0GQNxcP9+tO8xCB4p/IUxZjJiw7p1uHH9Glq3bILjB/bg3oMnaNmpK84c2Y/LF8+ga+8hcPPQYf6MyUiZ0hdNOvTH2ZNHsW/Xz/D08kezzu0Q9fA2tq5aiy8/r4S0qdPhtwNbUbFaRXxe/Btmu6F3RT14gIUL5sPL0wtflSyJrJ98gvDQ2ahdtw7yZMuFhXPmon7DRrh65QpOnj6NzgP7YN7cCOi07mjeojlmTJ+BvHnzYOjwwdi0YROOH7mG7DkD0aZ9O+gNrzFrxnSyRVG0SGF8W6Uy4zKTrCFj++y5s0zHFzJtBj7JmocVQfmvCyBzplwICpoBH+8UqFe3PrPelCpdCjVqVMPMmTOYq5fOwL27d7FsxfeYN28u7t2PQsb06dG9Z082JidNnIGYmGg8ffIC6dJlxKSgEejbpxdHLCIj5zIoyK1bDzByxCQEpE6L6tWqIHLBQlQoVxqNG9ZBx469UbJkaUyYNJSV+djRE3Hx0mUmu9+0bjVOnDyKWeFzMHzwKHzzTTn06duLGXvIQDt96iImjA9GjhzZQSAi5SoWRtMmLW3BhDWrV2PJ4qUoW+ZrljtXLt1CsxZ1ERsdjfUb16Bihap4FEU42YVQuco3iIxYjNi3nvjj+nGMHTcM6dNnxdgxY1glXrhwHkWLFcaEiRMQF/cKVouOSd6J1cmmQKXDo0QAbFkaf6MW/Ud6ouownbMaVWf/2RNpxFME3j506GBcvHgBMTFx2LNnLzwV6DJ5J0KcjES/9UWRIvydp0+fouo3X2P9+vWYOWs68uXNi6j7r1G0REH4+Qdg9fLdKF4uD27duYeRw8bC35/A1j3wyy87EDJtPsZOnIHg4HB06NYURb/MiVpVGuPHHxdi0eLlGDmgH15HGzA5eCbGTxiNU+fO4uK5cxjQrTt2HziI7bt2YHrQVHy3ZBmeP32Kwb27wdPHVyhRs5W9SCoToKSnG9ev4LulizBx3Hgsmr8CO3Zsw8ofFmDhwtno0LEbrl19hLt3H6N+/Wo4fPw0ft27B/379MSihQtx+MhxLFu2gvFPSTnGxkWjWvXKWL70B9y+ewsHDx5C7949sOL7FciZPRcqVqqEPr16Y/jIEcj6SVY0rtcQrVp3RJ0GNVGvQW2sWr0Wc+fMRu7ceVD6q3KYNWsypoWE8p1y61atGMz+yJHD6Nq9Jzq06YZxE4fi5s1rOHP6LAYOHMyHd+3aH/Ft5aoYM2ok5swNx9u30fzddetX4vChX7F1y1ZMDw1HhzbdMWrUSMwMCcGYcWPx6NkzRnYiCrOwWWHQ6sjTJLdPYLmShbx3z6+MT1ynTk1MmjQBdevWQd68+dC9aztERMzHvl8OI12mrChS4jO2nufPDUeRwkXZiyldrgy6deqA4Okz8PZtHL5bvAhDhw3HimXrUOiLz5Hpk5To1LETduzagS2bfsOBM2cwfuQg+HqIu3QyriaOHYOadeoiZaq06NtvENb88AOWrlqGzNkzo161atCbLXjz+jWGDx2FuXPnsJezZ+/P+LpSOVT7uh5Wr1mB50+iMHnSTCxfvgRB4bNQ7MuiqF7xG1y8fR/xz9/g3LmTqF6jCtKmCkTfAcMwIXQy4uMeYtfGn9GmTRf0798bIdMJq9iKkaOGYVrQTA6Hd+/aBnPCF+PF02eImBuJMeMn4NHTh+jbrxeWrloDnRLwaNe+NSZMnITs2XLgxo2bCA8PQ+HCRVG6dCl8mj+/8MoIctJqxcvnzxESEoKRo0chKGgaMmRIzyQFRFZw7Oh5ZMzsh3Rp02H9+g1Mll7hm6po07k7vpsXirdPH2NO6FqMn9IPY8eMwJDxY+HhRsxNYzF2YhDitUb4wh0WkwkjR4zA2HHjcPPWLYSFhrHCWjB/AQoVLoISJb7E1OBgDBs2DFEPojB7dhhmzZyFn3/ahniDHvUbNMCAvv2YfD0uzoDpU8MRFj4Nu/f+BLMlBk8ev8bXlaoyM1Hfvv0QMW8u4x2vXbOK2XUOHTyI5s1bICxsJpo1a4x06TNg9IgpmDZjKjb8uAnfVq6E58+fonv37li1ehWePHkGnxQpsH3bNnTs2BFhYWEoVOgLZnbq3bsPFn+3DIWKFsbXlb5mz/XW7Zs4f/4k0qf3R4niFfm9ZMxVqVIbAQEpEGONxfotPyF/zjzIlTs3QoPGYNTwSfD0CcCIYf3RoHFjFPi0MLy8PfHH1UvYtm0b+vZXmQKjAAAgAElEQVTvz4YnvVsfG8cKum3bdhxpEaEUKhW0IGhqEOo3bMjeKjEQ9e83AF5e5KFrGLt7wvhJzCZFnvzo0f0xccJ0vH79mttav2kzXr58gVo1amDDj6sxJyIIQ4YNgF6vwbo129GtWw9cv3YTmTJlwcRJ49G+Y1ukTZMRLZv1Q3TsM2z/ZQX8fFNy2zbZ7ux0yeusv0mR/nOVqIzoCVfUwRuV94TquyX6jDxRYk85dvQY4uJjsXv3L45K1GJhwu4pU6cgV97cHGp5+fIVKpYrh8VLv8eUKVOxZu06Dlk0b9EKnbt0QLnyxXH8wGE8fHQO31QvAU+v/PB0D8DWzb/g9NGf0WdYZ/TrNxqTx8/Fw/tROHT4IAYMGowfvl+HRs2rA14emDpxKLq3rYunUc9wJ+oNajZogzNnz2H3rl3sCZCl92n+T9GyVSsGqyePmUJUOg9hodF2f3TnAeZPm4JWfbsy4XWTpk2ZAeTO3XuIj4nGinkLkTlrLnQe1Bs3r93A1jXzUeqbqogx+aBCuVKM68uhRasV9+7dwfgJ4zF//gLo9bFo2LgGVizbgB/XrEf+fHlRrkwZdO/RA6PGjEOWrFnRunULnptsWbMhcm4kKpQrg6lTglGhUmmYEY3FC3Zh96+bWImR0K9atS52/7IHTZvXR93adVCuTA0GL496dAur167kUM0vO3fg888/R7du3bF581bmaK1VoxrWbtiIX/f+igP792N2eDgeRt1DfLwBwdOmYW7EXBgM8Yi6/xidO/dCpqyBqF2rNho2aggPD28xV2Yzdv+yF2/fvkXdOrUwY+Z0VK9eDQUL5Mepc7sxP2IrNMbMaNu5FL76qixHGjZu3ITcuXMzV2zhwoVRr24jZEiXF55e0UgZ4I85c4lrMxarVq7Hz5vP4ubDM8iZ/TP06tMKpb78DGYKG3v6cuhTbzRhUvgSXDh5FL46E/r17cTsORGLFmPX3l/hafJC41oVUKNhG3Tt0R4/rFjO3sim9ZtQt1EDlPq6HLasXY+jv+/H/MhFCAxIz6ATtepUR9361XHh3AWkSpsWB/cfQK3adfFcH4c2rTqiaNZyAFIgW54A9B/SDG1adYafZ24YDXEISP0a08ImQWP1Q5cOg5EqdRpExzxHhkwBGDt2LB4+fIy2LdugQukmuHv/OsZM7oPhQwZi6rTpyJwxA18RzI+MhNFkQK/e/TjsSSFbkbNHTExvETx1KgoXLYy0adLi5o3raN+pM65evoTo6Dfo3bsfqteogU/z5YWvrz+qVC2NRk06oWb9PogzxcHt1Vv07F8XQZPDERefCSZ44vHjg1g0b7qCDS2EQctmzbB0xQq+3tDr4zlqQqHmacHBaN26DZ4+eYwvvyzB5BHz583D5OCp2L3rF8TExqJ2jZoICg5iCrnHjx9izeof0a/3OLyNfg1vXxNWrFjCypMiM0Q6IRJgtJgTHoFvv/0WefPl5v0VMXchMmfIxYohY9YUaNu+DX7ashFlylbAuXPncPHCJTRoUB/pM2bgPkdGRKBD+3bQerhj9erVeBT1GK1bt4bJrIePtxf8U6aE0Whhnl9SsJmzZEPJksWwedNOvHzxHCWKF8ec2bMwd+507Nr5M+DuhyKFCmNW0AxMmDwRWg8txo+dgCpVqkLn7obFSxZj2IjR2LxpEwYOIYPVjEe0vm2bYdykUShdsrLAJufrD8BoMiN0dihKlymFuJh4XDx/Db37duW+U8Y0XQkEB0/FoEGDOYQ+cvhITJ4ymee0W6dOWLrse45i1a5dC7PDIzF/3iL06NmLr3cCUgYgffp02Ld/P0qX/goTJkxBi+YtkCt3Lmh1BHMq4FepjyLPQ9ToJ3SiXMBYvmd0M6nH/3FKlAO5MqtWhnKdlKirCaFFoPsSErh7dv+KosWKIHOWDDYMV+mJzg2fg8A0qdG8WTNewDt37qBt27bYsG49xo0ahbDICOjjTWjVqjHWrF3FySOHDh3Fnj0nkDv3Z1i7bjYWLYqEt7cOQSFh+OzTL7Dku3n4buE8PHn0DEePHUfn7j3g5maE2eIOrUWDfn0Ho1b9lnj4+AFS+XuhTt2quHDmFLZu3IxPC34Bb18/XLt2ja1kshjfvH2LNOnSCsOBjUYL7j+IwqhxE9CxZWcmQh46YgDf34wfPQZlypdDqbJlMXduGAYPGo5zVy9j7fotaFK3Pnb+tBmDBg9ij41pyyxmPH78GBMnTsTs8NmIj4tH9Wq1sX37Vqxe+T1zkJYtVw5dOnfD8BEjkC3bJ+jQoT3GjRuP7NlzYG5oGKpWrsKex7SQGfBPlQrR+jfw8wvAqRPHkCZNekATj5+2bkPbNt1Qo3otbN76I1IGBiA27i20bp7QuHlg29bNKF2qJHr16IG1P65HdEwMGtRpgMZNm6Nx86YYNnwE5kfO5cN869Y1zAyfhbDQUI4CXLlwiT3h0NlzETR1Ej4tkB/169UXCVZuWuzds5PDYzWr1kX47Nn4tmpl5MiWDd16dEP4vDk4e/Y8Yt5Eo3rVyjh44DCyZMvB4WPiea34dUU0atQYP6xaBh+vFIi6fw8pvL1w504Ubty6jq+/LYNGLTvg5y3rMCMoFD2694R/YAB0lHBDWd9mC+aEhKBCpW+Q6ZOsaNOmFdZt3IC1q9cjbeqMqFL1azRs3ATBQWMwO2wOIhdEQmN1w89bt6J69RqoX7sOIpcuwZ17t7Fk8WLMDQ3n8PqdW3/g9q17ePjoCZo3b4V169ajes2aSO2XEr179UDovHC4aYy4du0GcuXMg6GDRyFo+gROgBs6eASCgqdD56HFsGEDMWHSVPb8Q8NnYNzo8bh76z6GDR2OFT8swIoVyxEXZ8K+3/ZjxsxZSB2YjsnK37x5jTNnTiN9Jl80btCWryUE65AGr16+QpeuXTB1yhTeu2QA9evfH39cvsKe8LFjR5n8ITAwFXxS+ODrb6qgd8+emDlzGnQaLQ6dOIgKZb/FzFlB6NOrF7Qad4wdOwoTJk+BVksg+CK5hhRjnbp12As8eVJc2ZB3PW7sOGTKnBndunVl0fAwKgrBwcHsgZFHRsZdrVo1MX7cOLRs0ZI9xDFjRmPBwrl4/fox7t59jqePX/C94zfflseRo0dQunQFuLm5I3xOMMqVKY9ChUqwARoaOhUNGtZChvRZmAJx7ZqfsXHjWty5fQ9du3XBku8XoGH9hkiXPgtHfSIjw9GiRQsEBKTFlcvXETkvDKFhE/HHlXussHfv3oO0aVOiTNny2P/bb0gdkBbly36L7bvW4e3bZ6hWvTYa1GqKZT/8iJMnf0euHFnwaYFPMXnCZPTp2xcpA1Nj+JB+aN6qFQICAtigmjZtKo4ePYYeffsx+9SaZcvRuG0HTBw+CG07tEfBYl9BQ969lTCkYzBnZjCq1aqFVKl8MWDoWKxYtpoVKLHyGA16zJo1HV27dgTljI2fMAoTxk+DRuOD1k1bIihoBPSGaMyPXIvps2dh7Ljh6Nu/LSwmd8TGaJAuXSqEhk1Hj549MGP6LDRo0AzFi5dh4gmRryLu7KkvEpxDluepU9r/JidUXBdapQ/8ATXz/3dT6tIUiVWbWPG/LZZuK5CmxAoTh0PJcrIlFpFuNpMyuo+BAwchKGgi/PxT4ruFi1G8eHGUqVCeLdUWjRsjOuYldu/ch0GDhnIi0S97duJh1H2UK1OR70/DwudizZo1uHHtOqYET0X7du3Ru28f5MmXB/1692Jhf/TISbZeKYv1+++/x+DBQ3Dp4hWcP3sG7Tp2xI4du7F69Q9YvmIpNm5YjyuXr2D85ElYt/ZHLF+xAlt+2mJnV7FYsXPHTqz6YTVmhgZhz+69nDDzbeXK6NW9ByvJW7dv4/ChQ+jVsyeOnziFs6dOYMDQodiw6Uf4B/iiTu1GnGhF98DEmEO8nk0aN8HTZ09x9+5ddO7UGTOmTUGmjKlRr0EdDBk8FE2atEL1mnXRqV075qHMkTs31m/YgMlTp2DLli14+vgJvixeHLt27ETXrp05JJ47T3a8fPEKJ0+eRt9+fbF58yakDEyLDBky4taN2xxyNxj1KFeuLKIe3MN33y1gbzEq6iFCQiYjKCgIL54+xuLvlmDoiOHInTcfdm/fh43rN2I03bFkSIPNW7dhw/r1aN2qE/btO4A2bdsh36f5mQKO2l7y3UIY9FY0bVYd8yIWoUCBz1CrThV0bNsX3bp2w9mzB6BzT4VvvqmMtWtXo1zZknj06CFePn+Npi2a4dLly+zN58yXD2/fvGXjgcKDI0aNwqMHjzB/4QxMDZqJ4yeO4fTFCxg8cAh0GndWLOQBzw4Pw2dfFIQhWo/HUU/QsVsnLPt+Htx1RhQoXBw7t25H/cbNsXbNSnTu1hnHjvyOFy+eoliRwli2bCW+rVQNtWvVR3jYHBT7qgROnzyDFi1aY8TIYaheoyoqViqH1avW8F1bjVo1sXXrNhgNZgQE+OGzzwoiNjoey5cvxreVv2E6vB07dqBu3bp4/eo19u7ZjVo1q+HB/Qc4cfwMOnXvglMnT+HIsWN8F3vr5i2069AKCxcuRr5Pc6N8hZKIiIhA+w7tceXKFVw4fxOlShdD/QZ12CMkRRoUHIwXL16gefPm2LlzJ54/f44hQ4Zg3Zq1/PeRo0bi8uXLWL16DZvFo0ePxtFjR3H67Gl4eXmift1GuHn9Jtav34h06QPhk8IbV6/cQOlSpdCsZRMlUciKZ0+fcTi3QoWKCAwMRMVKFZn04fbtWzh06DDatWvH4cfIyAg8fvSIqe4oiYeudIhAgfYekT9s2boFv/76K65fuwF9vAV9+nZj45K4e/19A1GgQAHUrlsdt27eRFjoAgQE+GLCpNE4feoMli75gdmVyF/q1q0btO4mREQsQFxsLJo1b4GNG36Cp4cnJk8dxWTsa1dvhIenDuMnjYSXlzt27diL3/YeR558WdG6TUuEhMxAzhw5ULZsGUyfMQv+aQIwoH8vTJwYwslu8cZ4dOnaDr7eXggNi4DG3ROlSn6Jk2fOwNfHC53at0doeCT0ehP8fbwwbuxwhEyfhRcvXqF1s8bYun0HYuLj0Kt7d8wMi4C/jze6d2mHjBnTsSd66vR5rN6wGTGxcfD1TIHBA7ogbVrKlBYlQTt37sCJ4yfh7xcAi1mL+DgDPv00D6pUrYDOXTuhwte18fzZKwwb2o0je0+fvkTw5EjkyJkBXbq3Yx5fyrOkBElKTHr8JApzIsKY+o6uf8hKTpCtLjwpO7jJ36yQ/plKVMSJRIKmi3BuYnNKFictvDNSCj+vNEaMIvTMgX0XcenqXXTtWpuz4DkD1GLFoQMH4eubEoWKfY4YjYkPYtxbPaJj9ayMUnt7wl3rjutX/0D69Bk4rOXhQYkPlOlm4AN/6uRJFPysIFL4BcBsjOUaOCt0iI9+Cx9fyowTWbNECMolA/RXoxE6T0/OKv5u4SJ06tJFATCXXI/iDoPvDihDlktOKFNVhNbIo/Tw9BRZeR50n2oANF4cauHolNmT+UkpE44En6hsEBmo1H/i/NRQdicxVJK3SFm0lDxn1aFD2y4YM24YsuXIDBNRuhFPKd2X6OMF/6fVgm0/bef7U0oc0McDp06cZt7XChUo2Ynmxw0e3lro4+Pg6eXFmZxxRDOnM8LNYi8zMOrj4ePuAatRLxhVfFLY6jjNJgvizVZ4ebrBZKW5NnCGq9bNB54aymwmph0NZ3y6edFIvHmt4/SxSOXlJ+6ADHEii9pNiw0//YzMmTOicKEC7FGdOHaWgB9RukRRzrg0GQzQUV84c1aUStD80qGnbFsjQ7ZZ4W7VSTIfWN04txQaGDhLOQ46WIyx8OK7bR1nJ1KWtoZqOjUWxOrN2Lh5CxrVr8vhLZPWDQtmz0P3Tt2Y5BpaQeGnsXrAzV1kR1L4i+7NKUMzXm9gvlnad5RERX2jRBRDvEFcB5AwpCxK4klVzoCZ6PncdcxkQ2eFxi6p6ySLESkcLtWhVBWTma8ZpGCVhikpHhuoh4I5Td+h/eVO/KAUqqOyMnmIaRdotXztQm1QXyU4hF4vsumpk0bK7qFdQ+/kTHRxRnjuKTtWKfuKVsLvpFjr16/H4V2G7SR6Nc6wVX44miPKwpYu+R6NmzSGl7e3zcAWGfZ2Sj2RMM9Fbcy/K8giaMpFn2XJDu1HrsDSEmWiwk5DPKomwREry1OobZ4Xi8gupjbICKZGKUGVvD0PT2/ONpbIQJwRrhA+MPgLj1tk6huIr1fnwQY+134rSkfcYRp47ulZkg10tqlvIkNZkIBIx4RkjgipirkiDmMaq5CfYvbIKJWkFdQfimiZzXG4c/cahgwZjoiIhUifLrOyt8hzNSrfF1nJ+/b9itKlyvDdLPXtyJEjzKusku62PSDRo8SqOfqefydOwz9SiQqdZ9eiLhlX1GhAiWhVcdgkBZio3ZOHiVKvRbtUviCEAVOcMb+pgLJjgmomxFaQOZTaLNp0JqNBlK5wwqsQHOT5ysUmC5kOMgkqtrpY4AoBKGL/Cnwela8wtZooiqZQFAmHPHnz2g6rbRzUMyVdn4SczGqjg86Jt8rv6M6KNrv8ISEsiJRFeYtsTwI30KFnReFGIRUaEdG9kSTR4PdDxzFw8FBkzpQey1cshicRYSvCkPvMaergEHFgKn9W6CSQSSi+fRvL4V0KO9N8U0mFQLMRdaCUpC8mzGIrCxCCQ5Cl0+dcdqCUTLJQNgpBo/XwFMYEJRWRMONSDaXekrWdURghTB5thobW0p3WUikN0pjx4tlz+Pv6Q+vhLYjJTXrExcTAz8+flaxIZlbA3RTqMMZs5vpTew0plykpKC9SCfG+ozIeKiXg39P/ohzHykJKjJ+yW1+/fIWUqQIB2j9W4Nmz5whMHcgJVFJpi7VU09eI8hdOrqOWFNIF8bxQOrQnhaISQtxWO8xjkcAJgpaNBTsnaMmaQUnjRp9TiYY4S9JrEPvcLuj4OoXfR4qGnlf6oZwZCRUpz5n8LgPfqM6ySM4S41JHkXj0tvIwWeKjwblzZ5EmDUU66OpGjFtS2zmIBUUWPH78BGnSpFaMB3VZhagIsCE+Kc9z9aiS9CJKZwRuN8853S0qc8sBQRu+rFAg8s7YVbv0PSELxNrwflLqgm2YvE7zK+qd3UQYnUvQKYvfDiovxi/2mxiHApYgVZZ6zWzjE3tK4pDLGnYx13KNHaslaC9cu3qNowB+/r7IlCmjbe7kfuQjyIa+hUuZGOiGwW4EAbvzj1x36rPaULHZQX+jFv3HKtFE9OJ7fSw5QuXBUn+ZsHKpjo29CkXYUCq8PAy2TcU1a9KYFpYzJa8wxyYXlouNJgIT4sdWQyqLiZXDYDugiY2CuTKFEOONpxwutpSVonlhRTpaabaIvoLtavMOlOdos4uv2S1/6oL03Onw2QSuDKNwfSHV25LyE+TZDBBhIkuV6i6lACIDw8hWL9W0kfKTgpFAK/iukFNu7NYtH1CWihL5yAnJRIhCYUpJElgWogpfLOd8UJ2RmG3pmfEVsoIMZAcwkP0USkCwiYjsRF4zVmxUtUmfk8dM9aWSLkyFC6ysmRQuklZOemfi+4rHQkaVkQQkvYNqGUloiCQNMnh0nmRMCCFlB+ewMMk5tcHrqXDa2gWxWpCJdZTrrt5XDtEYWygncWYX9kBVCF2iXZUQVvauo6KzF8nztCi0bexZ2Yrsxf4SilkxHpXxqbe/NGpdHQlh7NnbkM8IJSKUrBS+TM7u5L04nne7caEeizwHjjLCXqeceL84lONwpiQoipgSxbtV7RthhNgVN8kR6rIYh12By/6p+2njO3Y6w3apI0COnI2bxPovjSo5brmXnPuY2BwSDy+fT5aDIklJeuvi3KrZmqSTIddItTFVL3Dmk7XJNbVxk5js/Auf/6uVqCshIr0scaDsgkd4PvYfs9UorDjlc+flpbCe8FCp4Fl9QJWCdwlPJ0ovWejz5TgX14vUcfqYviuK4wnIQI0Yo+w6qwwjib5SQTmrBhuWqIQAE6EYDitKwaYSGxIYRY7QHhoRwASqE2afBFnUrPZMlOw4yWMpmC4ERBiFqKQSss2u2otQCQ/xShIybMvb3ukswBLb+3aDxKG7Yo5UXJvyPTIiQEsumURkooJSi6/aDVLAiz1BYTsBPmAHmZAZgs48q5JdRg2/qD7svHY2xCJljbnPilHAayhC8mxuKVOjFiBqiEYb0wh5eMqOZsVig2dUCyR7XqONiUiCZbBxIcer5jgVCkOtiBOeKzVnn3KKbBJbXr0oClQFtSkMAXnqXAhOpSRIvafFaovVl2NXr4v99+rTLNoWBpf9na72mhD2SkhTpeDkuom3S3aXd/RfySO17xH7GMX5t39fovPYmaeUkbiIqMmpTeysJHWGknu+5KmSyk/OuUxmdHUuXRkfbPArxPd2JS7HZrf3/wy95F/Qi+/11Y9KVJkueVjtStRxHhMqUYE0Iu5QBHyXRQllUXYgC1YSVnwQVJBfwtwSSEVK2Iq8RAviFSQff8GHSRaaEhI0ckhSA3etjt8hxKEU5HHKfSyhkogwDb2CLVab10nvV4E9OylRvi1VqOHUIktueke/1fX+slm/igiz+29CZduif2wY2EWZNBxkq2ZVP+R32EOUotEVobYUZiqjIDElqlzlsiDkUKXTdwXaififDBr5dyW4ZRu8mt/S1btcChHVPAulm3BmXQkx5iZWkKNswkt5qRIhFOJYQcVSqxuaT/pPcquK8dsJyx08EQ5K2w0WqRBYoCsoVPb5EorU2VhQC1X7mZKeKasa16slrBgF+lIMzh6tSEymSWxmtZHqVOCgTMa7Egt5rAqdof29rj0e15869lEiiUlP2oag4zSUpD63h3eV6ykpq5LwmBUd7xxscnirs7JKfHZdr1ZyNIw9Q9bRwErqXQ63Dcl5yX/JM/9qJSo2nKNVaRdSdi+UD7RzCFQhfuabKQoNCXA25fKelKIIl5HwEpcbSvhCsXbFfamA0SMri7/N0HzCS3CD1gbhZ6R7AfpMgYCTiJsC6pOUtIBRY5YEVsh2300oVeVug7sitZCiiFkZi9CguI+w/yQQ8Yrn6TAfUqIofyaudOwcrtJLFULaniIgBbAtpKrqbmKK3KYUFRns/Jx6FZ2Fn6s2nduTs5FYu0n4SWJsSixfHcd4H2vfObTuUjmrYM5YD6keEh6M8Gjsnqh6zzvtcycBLX5rNxMSzoOi8FzU5zmaKOqZTEQNqe/ZyBBUqNASUzSOc6H01HaeE98xthG7YK1x9kalIZEcJazuj/RG7R5/wpUTERE7PJ1z1CKBxyuffYfySODRJRGoTkqh8t5TER8ktvecrxuFIyL3jXJHqfpyYkaIK0+Uv/aOPvx/69J/vRJNagFchXuFTCGFQEidbOODQrvuLKQEQbdkMzFRMoURYNQxKpvhpBRxT+jO4AWC9SU+/i3fE3IAh0J5FPq0aAm+lTEhCYebk4fobYxZKYWg4DEVSSwiUMiJIbzrrJyWzxiVRj10HpRNqAI2V8J57KmokqdkBqaz5yUNDodnbRaH4ym1i1z77NoVihAVzh6v7WAlICR2NHISCHHl7kQcNHHanAN14kCLH6mgk1x3RXnTM664CNTDVs64k6oRT9BrRZhVGEDyRyaNJefwO9/zOH9HLazUAxcetTBRxLyoVJpNwDndAip9tIdyXfdQvXZOJpD9ny4Et+M6uPbCbaFteW+tfOmd+QBKCFUmHrlMJlTOrlgbGYZW7qKVocpIlPr+/32MHvveSDqxUfaBx2tD1HGcE9tcOJ2JxPaNWFZxktSKTaXPEviwzvsn4dlR7m0TeakrJSzuMwWdophHeUVhm3llzE7XAE57Ru5hEdZWTDmVcElOhCw5Z+yvPvNRib7nDBLMG8GCXb9wFT5elCH3ChmzZkGmHJ/gwpULiNfHIV1gWuT4JAse3L6Jy+fPo3ylWjhx5jLczRYUK1eRsUSLlfwKWbN+gvMXzuDq6dP4rFBx5MmbG+fOHePM1ExZMuLpiycwG+PwWcGCuHL+PPQmE74sVRIXz52EIT4aRUpXA6KNOHf2FNx1ZryOesAIH+lyZMPhXTvgny4DPslXCPsOHkX9ho2RwjcAWp2Pw1a1eV4urD2XmzQxMzIZ86j2edRtk3HgSujZQriqtl16jy765CjoFQdc0XjOgkJ65wk+TzLVRO2fOXp/UrEmOt5EQrmupvBdAtymmGwK0N4X+12ro1C1a3ylh86TlQg4ifM0q40lR49VaiT1wiXPl1PfD8vMZrWhktQ2syvGpMWrLXPflo+QUHm9S2k7+u/2XtmmUi7MOxSgnDfn2bHNJ0+6Y+Kh8xw479t3RU1cG2Li0wRepYsJd3hfItcr6nCu0nKClt6VMJuY8nfeI8kQPX/rIx+VaHKnV7mXogWMi4/DvIVzUKdOA4wYORKL58/Dzp9349XLF2jSvBF6dumPEWNG4cbtW9C4WVGkSFGsXbUSuXNkRdnyX2Pv7k3w8w1E5uxZMTNoDubOi0TYwkjUrVcL6f3dERmxHH0HDsW1q1dw/uJpNG3SDIf27cPRg4cxcMggjBg2gmHmOnbrihWrFkBvMKJVi+4Y1GcQ+gzqgpw5PsW502fx/dLFqF27HpdlVK5SmTEvmbPUlnTkwht4h8JK7nQlLeySyoNM+M3ElFECYZDIgU/q+9JDZu/4Xac6iUGpnLv/ivBTYkI+yXWxeUXJmwtXEQfZvghn2l1653KTD7GP3tWG3TNL3nje1Z769+q2E/+eo2X6vp5TomvosNnePbbk2L1JGly2hDS115y82XJWpn/ljNn2lnP0LHld+due+qhEkzm1NoACkXuHH1atRNUqVTFo8GAsW7ocPXp0RufOnVDws8+xevUKBKZOhRo1a+DFk2eYExyOO3fuI2VAWmh8LRg1ejhSBqTBrp07sHnzNqRNkwOvo5+javVvUHudBiwAACAASURBVK1GZXTq0AEZ0+fFm7dPUKFiWdSr34Bp1vbt2w8fLy+G5zIagVatWuDF6yfYsW0brl26jBvX/kDwjGBkyZmP70jDwkLw9MkTTJwYBK3OU+FYVEK+Sq2Vq/sTlRH9jhSGZE7eB3gseYJAedF73qEkp+3kDCEppZKc7/9dzyR3fB+6//8NHsOHHpPdSFD+po5R80cqVamKDvyVtX2XQfS+ytlVX941T45Gg4vIRiIDdFSiyf/eu+Yr0au2d33xb/j9RyWa3ElV7pgePX4Ifz9/HDv+Owp+UQS9+/TB0qXLERIcjOJFiuGbb79FaGgQypYuh4xZMmFm2DQMGzQGW7ZtRaq0/qhavjoi5oShXfv2DJ22Y+cujBwzFo8fRcFijUdgmkyYHhKGgYN74caNWzh3/hyaNmyCMydPMJbn1KBgXLp4AXfv3USb1u2hjye4sckIDpmC4cMGoWvn7siRKzvu3LmJX3b9xghGmbNmQO3aDTjpaPOWzShRogTSpUsvgLKdflTOQ7LuD5M7ff+J55w5lf8T7/z4jqRnILkK/O+cx7+rD+9Sbk4q9YMP8e8aV2IdTU6Sm0sFrUzUXwj0JJRTyQDL+eATnkiDH5Xoe8w0JXmsWLkMr9+8ZlaJJ7cuY/UPKzFk5EikSZcX46ZMRLUaxfD9/F2Yv2g2vp8TgkMHjmHRsghMHjESWTMWRNueXdC1dy98VfIrtGrbBl2atEL3fp1x9PgR9OozHIvD5+L8xXNo36k59uzcj+g3cehCAOHzI5iPb+KEiQieFsw4oBGR8zGgXz8UKVoUZct9jfFj5yBdBg3atuqE6dNmoX7jqnj08BmOHj2JfPk/wejRY9C3f180bdoM5cqXdzny/7QSTcwCdiWg3mVx/6eFyntsnY+PfpyBjzPwJ2bgf+FMf1Si77GwVK9JMHykRFMHpobBTITNOgZcIAC/2LjXiImORurUGRgwmYCmrW5WeBC+KENjWeDupoMhNg6UFUtYtQaLGXqjASk8vJiFgMpeCPSaGeq5Ps9e4yfwOTWMyUo1oR5eXoiLiWXuPkLOsZiNzHBCqSVm4mtUwBl0Hh6CXNrdnXE2KTPYVqWvjF9aibbrlneltqvm7X0TGdRTLpW2cxasXZmLY5ScrFqXVrDyoQxbu8ihSdSYoF84f8+57zL56V0KPrnbzNl4cE6ucplY5bQW6jYSWxv5lXclpSS33x+f+zgD/9YZ+KhEk7nyDICgYFtSvR0pQQZEoDISJb2egZZlewxNp2DtMl0PFb4pSQD8kFK7STCAeqOopVCAsiUcGdeSMpC0KFZX1Im45rdpPSEyCR2J4eEUqc9ZnbYaTIlWIJI9JFqODfpNQsQlcy6cH3vXfcqfaVatRGWKe1LtqO9x7Usg0vP/Sv9cffd9rOPkPuv8Hlf/Vt8DOWdIqkt7pCHkKnymbjcxhf2hDII/s+4fv/NxBv7XZuCjEk1ixdSJEaS0bMDWkp2CQQqEKCIAAWcEFzW0G2Ge0o8a2F0ARErwcRViCylNWWiuKFCpNImOzcbuIHE0FZZ5gfQg2B1sLpQCWs+gbUqbhLkpgavfZ8MmCkyhuGyOcHUfRhSrC+3tSkQxQlSdp3pYAky0IcQoxoLARHWl9u39e1cZifrbXEdIgOsq+MTE5jDxOyS7arXvMbGPJIi4mFJHUATHGsYkoBBdFe8pnXQGLpCYqgwKwFZXEpBQ77NZPj77cQb+JTPwUYk6LbQUVFKIyV8Ti4kAdyfGdgH4TKzuOp2dwUA8q+DeslJVI+pKwakKAApKEIGDSqFbLj1h/DHGwOV/O1RNC1YDrhtTGBfE8+RhCsWoxpnlzxUoMwJwkArmz+5t6RHbsAUlfCD3SYAd2MDHbdisYk6EcHZWaIn4acq8iH6qlB2xOih0bvYxJAyoCioqjrIrX1e9x7XL6ujZJ5EBQeMjg0hQgBE9mMoIUtZf9lkoSAmq7nrWJUayBDZUK1G5n2xzYMMhFgZb4thuifu/gj1GgLqLrSYo8uRVwZ/dGx+/93EG/q0z8K9Xomprn5BkCHqP7jnV0HQ2gUMce6Z4aHUWJqbWaT1gVlJCSbHaKXqksuDqQymulD+TuKVS1T8J/ZHwu8zcoOCK2gWuENZ2BaoUtSbY1WrhqnBAKiFqycrgQELuSgkkUBpC6TPHI9Ol2QW0VAJijlUKVILiShgSJkVRqJwkGKwydgeWDlUoWk4rs6EoHKlkRDBHqom4OIknlJCCiBnG0bZg78uGLyzfTUrJldcqlY3gk5RGiy3KoITm5bpIb9+mABWwe5vSIwNJAeCTjCfC/EhYDyG5KCWWKwF9mImIQKeFheZbENna6PmoHQlbxwYPc2IKlhpCshLZ2OKKgRW8ii7Mxhoi+/shUyn/rdL147iV42K/OPgQdaL/bdP6UYmq7g4FDZSkFiI+T7XFLjzMq1eu4MGde7h5/S5exz7H58Xyo/K3VeGmIeZqI9dnaty8mO7MjfH+6MdJqbEuI4GtuEy2EJobrGaj8DS1RH2lsMAoHir9m8KWBHpvZJowQVxsp54i5hjqAzUvyleIqJfGJchz1SFCqaDFn+pyN0pCojC1+N9NuZc1i3bVLDDUP0X5sXejIXJwEvQaJoQmwmn2hlWcp8xAJkl+WenRHBABsYAqFB0RgP0MoagC6xd2gtJfWcyvhNRJKZw9ewrbt/+MuFg9qlWrgdJlSsJKnJxSOSrsZ5JVRqfR8dzQwCRxstBlCj+jDV5dy1CMgh2FDCnaJ0SQTbig0tE2w2Q1Q6fVCcVFHK1agYtMzxMJsoQlFCYPtSUongSnpLII9CKOTpj4fTqq72VmGZp/uiPX8d4SlGe0x3TMKUqfm00C6tEKwmCmemATY0ExGw2N02wB3D1gshiYFYbI4elzs1Vw2TqYWB8mGv/fJu8+9uf/YQYcrsX+IqjJ/0P33/nKf70SZUXDglQBC2cOTBJKWri7E0m29D4E3uauHTsRHR+HunVrI+puFPp27Yu1m9dC504Cyx16M+CpI35JK0xWLWfjktIQSkxg1xooYUijgc5NA73eBHfi0yMFSUwtRMDNylzQlpGHJ4SpwkXKKobA6QXHInFuEuu7EPwWxOpjWZAyhRp5HwqoAuHmEms8CUp6XnoezAOq1cKg1zOLvZkUnNZAPYFW64G42Gh4e6dQFIAbDPp4pU1hXUqlTl6aiXB7NdGwWuLg5uYFs0UHNy0pD8BqNMFESoD6YyUjwcyE00ajGUaTEd4+/mwckPIg44I+4zQtNwuMBivc3bUwEMKEhhSSJ2c662ONcPfSwU3ng7t37iF01myMHDUUPj4+cHenULheMO3ovASKrIkMEFJcRpj0Fnh6a2C2usFoJqVPbWpBmcxMAMwGghFv3ryGl4c7vLy9EfsqDjovUnhkYBmhjwe8/f1ZP9HcGg2x8PHyo3g/4g0xArc4hvaCAanSpWZFaLZo8OLVI3jp/OAXEAC6434b/QImiwmeOuq3N78r+u1briPOmSsbYx4bjHro4w1EKwoPjS+8fUi5uiFeb8Dly5eRJ1dO+AWkwMtXT/DqyQukSOGHt69fI3vu3LBq3XHv2XO+Ls8SEIAHdx7Dz88TWk8rHj19Az9vXwT4+yHq3j2kDEyFNOkzQqOVBuA7ZcjHBz7OQKIz4IxYxCbqPyzK8VGJKssvrfDDv+1Fv769UadBIwwbOdoeolWcyePHj6FQkc+ZZPrhozvo0L4zftqynRXxsR178PzqVdTq0Qwe7mlw8fhq6LRxcNd6Q294C42XJ/IUqomLBw7h9fNnyF3kc/xx8gzMFncUKFIYV48fZi8qa87P8ODaBbi5eSNlqhR4/SoefmlywyeNP+5evAJffz/osqTBtl92Im/uvGjRohXcvX25zchJQdDHxXJ/ojVG+KZLjXETpuCPyxfRpm07NG/REr169uYyl/j4OFy/cR3Dh48QhoTVCi8vT3h6eGHFypXY9+tBDOw/FF+V+gJzI+dh3949GDZ8GIoXK47wOXNw+PBhjB49CqkCA/Hj2nW4/+A4Rgyagz+uPIKvvwnNWzbAndu3sW//ASWLGRg0cDSmTg1l5dy2XVt8t3gBfHytmDkjFGXKlIWbzo1LePr3G4w9vxzmfnl6uWNm6HT06d0HWp0bfvhhBVYt/xG3bt3Bnbt3sHf/Fpw+8yue3IvH9u0HcenqaWzb/hN6dR+Mw4dOYHrocNy/+xQL5y/GxHHBCAmZAd8AN6zduALt2/RGlW+rYd2G5dj80yYQBzjBIxriDejdcxhKfVUVh35fj4iIWRg5YiT27t2PwYPHIm+e3GjfoTn2HdyHFy9iMXzwBPTs0QPbd67H6PHDMG/uCuz+ZRcG9O+HXbt2omOnTsieMyfCQmehQcNWmLFkFlrUrYHcBYpgaJ8ZKFHwS7x8exs+fnp06twKUybNQY9u3dGlS1ts3rIFN67fwZiJIRgyLgjjBjfEjBmzEJgqHZo0boafd2zHxPFjMXb8GBg9NWjetBOaNW2B3LlyY/e2zRg5fAA2bdmAAP9AlC9fCYMG90eAfyqMHjkSHTt2xLDhI5ArWzYG8mjTtg2y58zNnu27qcg+5iF91J9Jz4CzFyqf/icp0n+VEn0XDBl5fSHTZ+CX3bsRFxuDjRs2IH369OzhiexFYkQxQB8Xj16dpkGvO4n2nVqjUoXGmBMegRS+XqhcrRpmTZ+G6TOCcPnKLSxc/B2mTA3CsuUrYDaa0L1zRxw5ehx3bt9B44YN0bZ1SwwZOhSFviiE06fO4P7tW6jXsB4iIuajStUqyJ03Lzq3b4P5i75jb7NDxzaYMHEi9LGx6Nu7L1at2wR/3xTsOVhNRsyYOZ2BHMqUKY1mjRtg1uwIGE0mjBwxHMuWr8TJk6exafMmjB07ljOFyUvcsXMn0qZJg0KFCmHixIno3asXQws2btQCa9auwm/7tiJv7iLIkTMHTpw4gbVrVmPchIlYsXQpnj1/jlFjxjJTTNcuXTAzdCbXv44ZPQFTJk9GZEQE+vTtg7ETJqBNy9a4eOEcateuxUqze4/uGDpkCPLnL4AevXqyB8qHy6qB3mDAhnXrkS59Ovj6+qL4l1/i/PnzeP7sBaKjo/Hw8UN06NgBD+7dxk9bf0KmTNlx7NgRjJ8wFnt278axo8cwYsRotGrdErNmhXK7x44fYyjGlauWIWvWdHj+/DXSpEqP8uXK4PLlKzh39jxatW3HpUlR9x8gJCQE02dMx7x5y1Crbg2kT58W48ePwOjRQzB06GT06NEduXLkROjMGejRuwd7kHPmRKB61WrIly8PGxwTJk3Em5dx6NenJ/r164M1qzYjaMZkWM0m9B/cA7NC5mDmrJmoVbs2cuXIjXmR83Dy1CkMGjwABfIXwOotq5E9cw6UKVEWfXt1xpQxfTF80mK0bN4GV2+eReFCX+Czzz7Dz9u24/qNW+jZqzd69OyBefMiOFRctWYl/LB8Da4cPwedexz0Og+kS5edx+/j742Tv5/AHxf+QIv2nTB06FBMC5kGHdU9U9yd3QjlXj+R8K6rPK2PiuXjDMgZ+KhE/2F7IWklKu7y9hw5iXGTglG5THGMGNQPnhxqFXeBFmssfj98BA+jXqNendq4d/su+vTpgvD5IYCHOxYuWY2vihbDmu+XYOWa9Th37hSWLVuMkOmzsHbtGsTHx6Nt2y44evgAbty4Bh9PL8bCTROYGkWKfYkLFy/i+tXLqN+sFcLCZqBWnVr4JFt29OnVC3PCwqH18EK7pk3Rq19f3L13FytXrMSiJUuRMiAAGncvvjuLjAhHwcIFUbLEV2jesD7C5y3GieO/448rf6D/wCEsE9u1a4+ly5aJ5BIrsHPnDmTIkAEFP/8ckyZOROdOnZAxU1ps2rgFHu4+OHf2Apq1aIRsWT/B0WNH4ZPCD3du3eREm3PnzjEIv07ngd+PncSatevQqnkdrFz9PSZPmYlXL6ORKlUgZk6bhsGDByA65jV8U3gjLGw2cufOh/z5P8dve/ehS7euFG9lD4iU6KtXL3HkyAF4+xBWcGp88UVRnDt9Dj9v34GoqHuoVLk8h9TNeg2GDhmDilXKIOrJI3Ro3xEXTp3HDytWIGTGVBw6tB+3bt1Fzux5UapMKVg1BqxdtRqXz9/Evet30GtgTxQr+SXu3r2N+fMiMWXqNL5vjLr7CCtWrsCAQf2YLJ36ZTRY0K1rH5QsWRJWTQyaNmsEf9+U6NNzAEJmhMDDS4elyxYiZ/Zc+LpSJUyYOAVDhoyA2WJC7Zo1MXDgIBw+vB+Tpwbz9WS7tu2xeMk8zJg5FXVq1UfePAWg0XiiedNmCJ4WhE+yZcHRg4fw8PED1G/cEC1bdELpSpUR8/whylcoheNHT6BWrTrIkTsnDu4/gO07d2DsuPHo17MPIiMjER8fg/oNGmN2ZASuXruB0ycuIVPqAGRInxI1qtXie3eLGzBw6GB06dIBqVOnQWBgICtPMijldYZjspSjUPioRP9hQvIDD+ejEv3AE5p4czJ7S2aZqpNenDFV+PbSqSnHJJm/o9v0RrLsJ04Yz9mN48aN5VKH/n37oHqN6ti8cRPatWuH3Pk+RfdePbBq1WrcuHIV8yPnYWZYKLZu/Qlv3rxBi6bNcPrsWaxe+QOaN2+Ohy+esrdLuLunTpzAzdu3ULdmLcxbuAD1GzZEhgwZ0aFDeyxZ+j00FitaNWuOL774AsNGjUT9OnXx/fJlSOkfwDNiMpswd84cDreWLF0KLZq3QMj0EEZYov5MmToF9+8/QHBwEGaGzuLEKUp6+WXnXvj7pcRXJb5EUFAwunTtAL8U/hg+dDhmhoZg84atyJsnD/Lly4fTp8+iULH8qFOjAYJCpmL71p0YMXYI7t27i+OHT+HZi8do2rwZgqeGYPykMfD01sJoAGbODMXgoX2g0egY75fA+ocNGwgvLy9s3boB3br25HtJuuw9tO83zmD95JNsuH3rFry8vfBlia9w6vRpPH70mMPHR478jn4D+uPkidO4eOESvir5OcLDIjB71hxsWL8VMXEx7LUbDAYOW35RuBBatmwOi9UNS5b8gGzZssE/pS+uXr2BRk1q4eChA9BqdShXtjzfzb5+8wq9enZDxNxIPHr0mEPH5ct9g/FjJ2HchOE4efow4mMtyJYtJ85fOoJP8xTHJ9kyYFrwLPTt15fvZTt3bo9p06bj4cMH2LNnD7p07o5JkyZhzMiRuP/kAbbv2IzuXYcgaMpM1G9YHQULFuDs5l9//RVxcXGoWLEigoKC0L9/f+5b//792DteuXIlUqZMiSJFimDHjp3o0qULFi1aiGrVq6BAgU/RsmVjjBgxAj4pfDBq5FjMm7cQ69dtQsqUqVCnTh0MHjwYjRo1YgxlEnLr1q3DmTNnMG3aND46Z8+exYABA7Bjxw5OuLJnnYuTpa5XVZ+1f1KI7u+QIR/b/GfOwH9JOFetRG1Rc+UviZWEOJZr/KeW58KFCxg+bChCQ0Nx8MB+rFv7IzZt2YKuHTvi6/Ll8PLxA2z/aSuCwyNx4fAR7N/zK6bNXYQ5k4OgN5swbMJ4LImIZE+yQ88eWPTdQpjdgD6DBmBWWCiiX71BmS+K4Pj+w0ifOi2yZ8+Onfv3omiF0viyTGmMHjMaNWvWRL5PP8XkiZNQu3Ztpl0j7+ntq1do2qQpUqRIgYGDB6F/v34oUKAAFn63CN8vXcohTQp9hs+dg0yZMvGUXbt2Ay1bdkCAf0q0a9sSM6aHIXv2rFi3/gfUrFYHefLkQZnSpVkJN2hQHxHhi/FZwTwo8Fk+PH/xAgf2HUCatKkRFhqGRo3aYvWa5ejcqTNev9KjWYum6D2gPSqWrQOr1R0dOjdBi1YNUKl8LXh4+KJxk7qYvyACqQK8ETxtMsqU+YpRl/r26I9UqdKjS7eOaFCvFTy9PDBh4hgMGjQMPj5+mD0nCNdu3MTkSVNRqVI5hMyYBDc3M44euozOHXqjV5+O6Ny1DSdMmU16rFi+FHXq1kNg6tS4fz8KvXsNgIeHN75ftgC7/o+9qwCP6uja73o8BLdSvHihaJUKxYq7e3EoVihuwd0luBYppWiBIm2RAqUtUByKS4CEeLL+P+fMvbt3N5tkQ6Hl+5vt830k2SszZ2bOe/zsP4JxocPQp28vtG7VGjqKhoWVNbHEBAvq1WmNtm0bo0Xrepg5ZS1inmnwRvHX0KpdTfTuNgmz5g2Fr78ae3cew4rlm7F0xSiEZA6CVmfA+HHjkCNbIajVNnTo2JJ6p4PSqCZPWI1a9crhzbLFYIr3RWRkNKLjHqFYsaIMluQHfvjwIYNlr169GNSjoqNYiCNQI1O7r68vr19sXCyWL1uGdu3aI3NIVlBNj149+2PQoAE4d+4CGjWuwddRYBKZaElwInM4CRdZs2blILqoqCj8/PPPaNiwoQhko4hdq5X3EX3kwDs5Wv1V6qDxT537jPdkUCAlCrwiIOpJu3QH039/EYl5MIOxWHD58iU2o+bNm4dTWcxmI5to8xd4HdFRsQgKzsR+VI1OzRGZFK2rsauZIXIGh42eJdJGOL9Syo/kRmtS/p6okCQiPzmdRZI1SKyg1An6T6vVOSvbqMB+V/ZiaUR0LpnmKJ9QZJuId8pVk+SSeBazmd+jpTQHKeeTcgotJor81Yl0HSkHk9NTKP+QSwU6E/7pPrqOopDNFiPn0NKAOcWCgcFEccEcaUp5nFqK4KF0DpFgQrk4bDJnuliMIoqXvxTFFCglhFt3c2EdLayUTsQfuagFxfJa+Z0UZWuz2BCfEI9lS5ciT568aNysKc+bCyUQzSgKmOoQE+rQ3LUih1LO2bRaLSLtRWWDhWokqw2wWMyce0oLyIU01JSzK6J9NRSFzfSl1B4LnoXfY9P6F199Bf+AzNBwTWPxMXKEs4j8pjQis9kGnV6kxsh5y7K2R2MQqVd2l5QrAjkuO6kla4KVTa/0+/0H9zB48CC2lOTPX0Ck3KgoMlzkwMr5wPQvAWjjxo1RvXp19OjRw0Xj5OhwWvNXrHfjv88FMkaQQQFXCrxCIJoSkL4aCWuuzEQwb64SxKkkBEKiohGZ44hfiWBXSvjXwGYWaSSEB7LOTQDLKYGSeYwAj4M5pDQYfp/E9ORrOG2F8zKJcVPyvAQ08prKyjkxc4vIIZQL6IpKR6KAg9LsllLJO5G/6CwDwLmeLtWTxPyYEgQsnOsqr6GzyASldVDuKuMRKBdRI2oKQ2g7LFRIhQbkPEpR4UiuB0zPJix1Wh5EzqT4nQCTR6kygWo4cL6ulO5Dwsf2775FtU8+RUiWzLxWrM1JdHD68+S5uboO+D0E8Sqt1EWWwMwMDQsH9BX1aBWFEghA+WOzw2QFDv5yBTD7o2BuHxR7IwfvCXkGCQkJrEmKlCdJVuCCFM7wfyWI8qskMBPAqRXFLdRCmOHXUvAbpTGZzUhIjOfnczCctIdoXzpLIoqXcrqViQQasY+UZltZ25T//Teaamcw6wwK/C9Q4BUDUSfIPFfZcMF7nZ/kRWBe4JrYYaUiBpTbKNWuFbUAhPROTJWZnMTQZbDhIvbuuVKCIzsqFLkzUHnQylq87jVQk01MjqxMRQZJCUCdTFlRwcdtjN4SUi4swMBpV7HgILJchX7JdFGAEH8jVytSVEwSeregnayFE63pP9ePAHZ6qs1mYWGDNGFPJQ8ZxOUaxR76E1rtFtF9B2pQFq+UnculM+RZiPpDzt3qGIsNSEyKh1av40ILyo8Yk+u43QN0mDay5UFBDy6cQQKZYrzu5lV5/whSOrVbGXDd75V/d/dpZphtvd3lGdf9lynwSoFo8nAh+S/p10YdFXjSaOn1dxbfUSpNggSZeTM8KErdyfWKXPSc52gqKyrmOAHIUSoupUl4AlKpOpI7oxWmXanrjFpRhk7x7NRA19MQHJ5uSQWzWkUVJDKJCiOtVOOWqwGJYutKGlGxAi40wVV4hCmdIoJFoX9nQUXlXaQ9iufQNVS+wlFAN9kQXYQSRylCeRVVsElwKT9LADb93ZH4wT9LRYuc+CnNRVbO3du8uQxEMZFkQCppp86Zel5od1BUAmda+zs1oExpvTPANS2qZnz/X6LAKwCiKUXaKv+efhClRVQy2r+7qE6GQsxcKhOXjBs6/+Co5OcCCymPImXNUrQv449kXpXnJps9mTqp9b2SX6sgo8wIHV/J2o7wPHpNLk9g7H6zZJhmQKSP3PFGnodDE5JuVI7NQXeHVUH2owrNVMCx5/ESoAqhw1NwWvJ7HO91obOgh1JrTo04tFSio4w0Tw9Dc4Clco86O+Oli/Zi6SWaSCZf2fSaGggqzbTegqK313k9gYwLMyjw/4AC/zKIugNoShT1nqkrn+CFRdPrJXRn7Mwk5VZkbszfrdWnxOScYOgpFcDBoNwAkbRd7vJC72MToJMWKd3jmJSDvJI44QFE052W4JQOHK+RozcdwUYeqSpgSL5dCdSuGr1UftEhF8g6qyRFeL1iAqKdBezT3kMsEMhChAJIxSu9t4qwBi0F/ch3Jns718N19YOma2qSH1RJc6UbgEzV8h5Nab/R9XLwkGza9mTylceVAaLpXaGM6/8LFPgXQdRh7FPQWclq5J8FY2PwYLdh2syQGZeXUYXMGJKZfJWMW2Kh3r47JfVX9im6gWSam0zyrzr8qF7OP63nptc06wRmD/0mvcm49wC+zjG+SJtBWjNP63vvwTLFJ8lg7LH1m1IYeLHzVoJoWrN0/959P3jaHxkgml6qZlz/X6DAvwyinjRRGSTlf20cdSkrA46OF55WR+lfkvxpZM4TqRiel9PVhJfykgsM8A7AU904qYKJhzuV4JteAE5lIOkG0b+LLS8WL1xn9vct/y/wrHtjXXkB+8jTVpGEmReyT1N4vjeR3S+QmBmPyqDAK0+BVwhEPflG3ZlN+phP6kETqfQ09oKBPPfKerGEYwAAIABJREFUPg+YeAlgslYt4l1T/6QZ3fvcE/wv3+gNgCo10RdLq5etKaZb8Hqx08t4WgYFXkkK/MsgSjRhT5msaDpVTpEFqIiDlK+VmFA6wEhOjZBXwNX6mBbciLtedQYiFFY5VzNtGM0A0ZdxHv9/g+jLoFjGMzMo8L9OgX8RRJWgKIDUNVCGvncHUQW5JX7lUNLcsFCqrS73cJYaYytjLFOO6vRmUT2Cqhuwe+Mq9OZd3lzjLoakrYt689SMa7yngAJA07QceCe4pfVuT5rnqy7spTWnjO8zKPC/RoGXDKIpSeaeUg7oWmqGLHL7RC9DOQtPDvSRgc+T6VcGZUp/p4o21HWFchLlqj70d3q2/Az3JH3vl84z8xL3K3p4Swq2CMR5MWwz5TEmB1H3a70bwYt2L6bDYOAy4Bc9Du9X9zmulKpLJaM4k9w7uqf3rcpocbHvvH/P37k3vePMuD6DAv/fKfASQTQt05by0MvXilqvAomojqoVVHmNgDX6WSIS4s0wGc3c1cNkNsFqFeXvbHYzDAY/LutGZc+ofqtep4WvvwYhmUWhbqou5+Qzzw+gMlTTOF2CLKSd4owpVqZqeAbRlESB59l07iAqP8NJZfGTrIt7Mvi6xDBJN6bGmt0B0tPv3sKI8l5PO8d7iEje48cTPdPzvFTXgwsLed7rYr+9sDe5ChmO5GFZePP+Pe4gml4Qfp79mXFPBgX+v1LgXwRRJUmdDEDkDIrGzNYkG+7eeYKEODPy5s3NBc59fTWw2ACqpEZl5OhDKXEUwUt1ZS1WOxde1+mopq0FDx+GIyRLILLlCIFWT5G6KS/l82pNDmBVsEw2UEuMjovLSy5Lxzsk5drdHO09K3TOw8nC5Z9c9TiXnEw2m8uM1xVKHXelQgilkOAO1EorpreapAO43UA7PQKGu/VU0D7twDFvaJ1mZo6LYJJ8bzn3mzdvSx+b+TuBREogTY8Wm74RZlydQYH//xT490GUGbaTwVD3DA4osqpw/UI4cuTIKurSqKxITIyCTusH6jBis2sQGy3MtiZLHPwCdNwWSqf35c4ValUSdFoda6rR0bHQ+qhRsHAuaPRKGHC+Vy4g7l56ztst4JmRCzSism/M2KWi9HKCvAvQpMBjvWG9yudIJQ0cwxYF8BTzFJXdJZChsSkEGOkubzTKtEBSSQ9PNgf5b3L6kjwMTyCt1Oc8jU0uqiHbFxwpUV6UfHQfm8vvikl6FL7ckD4ljdR9D2WAlrenKuO6DAq8+hT4B0DUnbW4mTbdQJT8lhajHXeuRsBXG4C4uESotWrYLGpoVTrofazQ+cbjzt1rWL9xLeLj46HVadC8WRtkzVoANpsftBoDgoN8YEq0wGyxwMfPB4nGWGTK4o8ceYO4vZWANWcFIOUolWXenB1GPC+msqQdl6HjouiKrh7cYcSJTi5WOGcnsec2+nlSGhXlKbjUnlxL1lmf1rkG7uAvz5JBXzFld3CTFGnHFY7AYJWgqvI5ShBUau3uz09LYEhJQXafg7MEfcoHUNaAlSnEyufLPz9vcJiygHwGiL76jDBjhBkUeF4K/HMg6iLVK9gl/13FWprgvlbEx1hx/uRdBPoEQmfQIy4hDomxKkQ9tkClfYLf/tyOU78ehckcBw33wKTgITs+/LARGjfuhMREM/TUM9Jsh0qjZR9potEIiyoGZSu9BpXGDNh11MMrFbq5gn9KoUFyqgiHM1GvTmo5JRVId5gq5UQdadocOSyZG9MRD5KuNZZHz304ZVWN3qkWXUlSAzn6jsUMac1Ik5ZBMyXTqTwf+VrlYD0BNWmLsvxEz05NI1QCb1pAm9K17gDM76fWadyiLTnouwP/8xRiTglIMzTRdG3ljIszKPBKU+AlgWhyAyNTQeJkLoAkgaiDSamA+7eicf9aPOwm8m36IDo+Fiq7GvGxNphtd7B8zWhoNFYkGeOgVhtY0zOZ1PDxDUKnzl/itdzlkSkgABZjHCw2FSw2C/Q+AYhJuI/yb78Gjd4MtconBRB1slsbrCJSOAU90cKg6QQkq83CjFmnIXOzdG8KKOmNz+75dw5Bugx8InVIaKFq1pS9jRX2rOWKUbkDj3I+3gKdZ8P6889ascWSCQn8nZT3RIJEMpB0e60sd7jP5Xk00zRsMX9vwhl3Z1AggwL/KgX+WRCVppoMRN2A5uHtODy4boTaCkRHGWG2WmG0xSEhwYjjp77FnXvHYbPFwWrVc4SuxaSBTg8kWp7hk0/a46P328JmikGgwQ9xiUZY7TZYrFro/Ywo/mYIgjMboFH7SGk0nunPnbHcfGpp5eWRNk3FxzVaihqm4t7pSz2QGf3zayoy7FkckxLzUMNiN7MgolFp+Pfn+ciNvZPd74VEkLyuq1I/lY3Hyr+5j1H5nWyOF1Bot6lYwxYfKrwuzPQ0XjFVycBL/Uy5E7rchNtTkzrZGCwX2HAt+k/WBq7hTBr9c9LxeWifcU8GBTIo8GpS4B8BUVlDIO7jzNOUCMJMzZU4t69H4+ktICkuDokJdtjVKtg1Juj0gfjhyDLYcRFfDHobN27cR3j4M9z66xE++LAa5szagNfy1cC7lVtBY9VDp0mAyaLihsp6vT+sqii8XbUggjLpYbeppa4oru8m8ycFN1ltJqFVanUwmizw8/FPtoLUIYRSaih9xmyJgt1ugtlkYcat0+ngY8gOu10tNYSWgUI2XjqZtUt3SptN5OMkf5uic6VsXJWfIXe0JBulVQrUElHKKrUN8XFR0GszwWYzwuAXKAK3OALaqWtykr6yK43ILZLsnVIPU5toUs0TZPu7NBcCFg2Z1KVx2UW+L3e5YQFJBbvVwv5ZjVbn1GPtVmHW5vcS6JH2Tn+Q85HoXorGkm8hEKTfyc9Lz5bGRcFonMMk00HcJwoPEC0lAHY8h1uoiLlJDdX5nS4fGYRdA6+4Y41EqwwQfTWZWsaoMijwT1LgJYGoEzad4SnunjHZQZgcRO9ej8PNi3EwGxM41YUYbYLRhMDgLIhP/BkWy3FU++h1GJNU8PULgs2WBLtdj0NHzsOuLQ+9pjzo1iB/A4wWO6ARjNymjsL7HxdBUDD5UWUQdVYxEmO14szvv2BA/8H8GwFR9+7d0LZ1x2TrEh0VjVmzZmHPzu9Rt24Dxi+7yo5DBw/io08+wrARX0Kv14oGNI4C9pLzl5g3NcImpsyaETF02VkqwMABbHIyvwQSDFVkoqXcHmpyTQDmADWp9B+1ULPbcOH8FWxYvRYdOjXD0rCvMXHKeOh9KHeWOmELrY21RAqKYiBylji0WyxQacTfRFsx0ZaN22cR4PF3BD4ELLROsqBAw7LCrtZAJc2TxkpAx2DHQK+Bnccvnq1S62A1A/RImhP/ndVomqfKIfDYbCaoqYCGjYK31FBrbbBbjQBoTTVQa2kcZomeYo856UjjF++0WQjQaW1UsFnNUDO4q4XgQDSQTBEC4J3uCWc0sefG5f/k4c14VwYFMijw71PgHwBRd0CVJXu3fxUOuLvXY3H1XAw0KitrNEmmeNhsOg4iKlTAitw5z0NtfYizp++i4gdv4MqlqyhRphzMZj+c/kMNi6U0oqIjYdAGQ6PzhdFiglanhs4nEeWr5ERgMPlRNayIOBmk0GosFht++vlHlC//Jvz8fLF9+3do2KghtGqDY7WsFisHKxGTDw8PR7s2bbF2/Tpkz5YNsfFxaNa4MVatWY3MWbIQtyZ+jwSTCUE+5IclENLDYjEhyRgPgzYQOr0GZrOJr+MuNQRWVG5CqwX5XQns1BoNTFYr9KSVk0nWbobZKtBZp9NCrdHCbjbjUUQEMgcHw8/XAGMSFaQw4VlcIu4/jkWpAtlgU2ng7+sPtaR5WcwWhD9+DI1Oi2zZsjGAxDyLgk1lhdpmQ4LRiswhwTDotQh/9AjxcXEoULAQg869e/dhNJt5Tjmz5YC/vz8sJhOiY6Px5HE48uTJi8DgYMbDB/fvISoqGvnz54ePnz9MRiNu3bwFlcqGIkXfwLOoCDyLfACV2gQ/v2C2QPj6BiJ71ly4c/8m4mKeoWDhIvDR+ePqjUtITApHQEAgLCYDChcqipi4p7hz7yoC/bOiUOE3ERcTib/+ugC7XYegwEDExMRArTEgKCAAkc+ewcdHC39/Pzx5HIng4Cwo+kYRxCfE4Oq1y0JJhwqZQ7Ij72sFmbayF1WOxvbWr/zvH/GMEWRQIIMCL5MCLxFE5WHLUryjK6giLEUkUHLjaalBMHGw+3/F4PLvMbCbgSRTAnx8tTCZbdDr/KHBQ7z9bibo/c4h3mJEgL8Z8REx8A8JROS9Qjh2TAfo8sCUlIBsOVQwmVWc5pKQaIWvvw3vf1IIgSEGVnI07Eejikc0CDK7itSUmNho+PsF4OTJk4iMjESdOnVc8ikZesnfplLhcXg4WrRogfXr1yNX7tyIiY5Gw4b1sWHDRsTEJ2LEF0OhCfBF1wF9EbZoPtatXMYaZI9ufdGre3/06Pk5Dh7eja+/3ohvjhzC8HHjsWLNShh0BgzrOwDzFiyAzWJBtzYdMGXpPLxZogxKFSmKlavXI2eOnKj63jvYuWs7ZkyfiqZ16yFs7SqM+Wo4FiyahUSTBWNCp6NJw4YoVrQ4eg0chK/6d0fxIkWg1fvCajJh9JgxqFevHu5du4GSJUvijdKlcPPBQ8yatwSNGtTCpYuX0KJlU1w/fxb3799H6TfLYviwoVi/cTMuXb6OhSuXYNTwwej1+QBMnzYGT548xP7vD6FHzz6YNnUyJkyahDu3bmHHjh1o0aoVRowYjoULF6F/v4H4ol9/NjWfP38WDRo0wdzZC9C1e3cEBPpjxFejEDplBO7du4EfDhxErZr1EDphAhYumI/Nm7YiId6GEsXLYObMaVi3YTWmTZ2BLwb0weJ5y1Gj9icoXrwYNqxfjbJvVUSB/AUxacIEDBk2FHq9DqHjQjFkyBDo9Fq0aN4Ua9etgn9gEBrUa4ShQ0cgR85cGDx4OFatXopMmQNhsZih0ZDQpXVUJ8oA0ZfJljKenUGB/x0K/AMgKpkChWHNIdELEglNirRNAlKNhvxcGty/GYVrfyQgKdaOwGB/REY/REAImQytsMbrkTVQhzLv2KDSH2PtTK2yIf5ROZw6FgirXguz3QyNzR96nRkWK5krbbCrDLBpovBR7cLwD9bDSlWPSKsj8x154qTgJvqHCz6o1AgNnYBBXw5iBqrTaGC1WiVmKnqU2u1WPH36GG3btMbKlauQK3cuxMXFo369ulizZi1y5syFZUvDUPntKihZogR27tzF8z158hd8Vqcu3nvvXXy/Zy9rPsWKl8LEiVOwaMkiLF+yCK+/lgs16tTFru3bWJvLlj07tm/dijbt2iE+0ch+2vPnz6FylSq4cvkSPv74U0yZOAW9+7bDnNmL8VndBni7ytsMeK1bt8GT8HDMX7AQ02bOQMGChdhyHBsbizGjRmPajBk4fvwYcuTIgSJFiuDx43BcvXIFWq0WFy9eQIsWzVG3bh1s2rwFmUNCMGniRHTr2QPG+CTMmhqKIcN7Y9CQKZg8eRrmzp6L0WPGwuBjwNIli5AzZ3asWbMOkyZPQc5cuXD65Cm88967mBgaitBJE5GQkICG9etg46YNWL16KXr17slWgrGjxmPEiAno1rUn8hd4HZkzZ8LRoz9j3fp1iI2NwXfbt+Ptt99m8+wbxUvip58O4dz533H+3Dk0b9Yan1SrhjWr1+HmX7d4X9F8Vq1dC61ag2HDvsLwkSOxIiwMx4/9grVrN8CusuG777bh199/YavFb2fO47vvdkOjMXAwklYn3AoO87PCke8phed/hwVkjDSDAhkU+DsUeIEg6ikhwjk0Z5i/HFwkfcduNPK3iYhHKu8TfjsOF05Fw5yUhHuPz+Ds5Z24eOlP+BqyQGUzomLZCqhQ8jO8UeQt2DQRiI404OadywiP/RO/X9mP2IRo5M9dBAWy1USZEu/BZNQjPlEFk/oRPqpTGEFZ/GC1A1ryRSpiThzMUAU2cU6dOg2TJ02Clky3Um4DAbIImOFaRHj69Cnq1quNb775Brlz5UVcXCzq1a2DdevWI0eO7Fi/dg0+rV4DuXLlwf59+3D82FE2Y/Yb0B+ly5TG6V9O4rezZ9GlSyeEThyJMuXK4tzJ83j3vY/xSc3qOHDwBzy4/wCZgoMZxMu99RYK5H8dapsFW77ZigoVKiJ/vtcRExeN6dMmoVTZqjDGPUORIgVRqXIljB8/HoWLFUPhQoUxe8YMTJk6HQUKFOCgmqSERIwfNx5jx4+TfLA0TSubba1mMx48fIDz58+jVatWqF6jOnbu2IFMmUIwe85sNGrYGGodMHHaXLRrPwDTJvbD2JGjeb6Tp09jui5etARBwYHYsWMbQidMQqGChZBojGckmjZtKkaOHIX4WBNat2mBDRu/xu2/HmLPnu9Z67995zrmLZyF3r16oG/f/ihSpCibptkMr9Fg5YrFqFipMsqUfovXavjQEVi8KAxbt25ClqxZ8PFHn2D5ijB88sn7eD1fQQwfNgJTpk/l1KPBA4egVKmSaN22Lbp0bI9lK5fiWWQkHj56gr27D6Jtu47o27c3Nm3ZwHWZfzl5Au+9+4EwtatIG007r/XvHMqMezMokEGB/x0KvCAQVeaFJs8S5G/l/3OJI5Iy7u2KdAY18OhWDINoQvw9fL1tBp5GRECrs8JmjYcaWhi0/gjyz4nmjQbDZs0EMyKx/ttRnAdqs2fi4BCtOgp+6tyo+n51lCvZCNHx8UhSR6N6g3Lwp+hcrizkWl1HXjaqv/vjTz9h69atmD9vrogwtVrRvUcPDB78JQoWLMABMyqVHRGPnqJTu65YuHwe8uQlc24MmjdsitnLlqBIoQJYv2YdBxc1btgQy8KWo1zFyrh35zaXI2zUqCHmzpmD2nXroljx4gySNKLlixcje94cqPdZTezfsRtHfjqG0RNCsW3bdvbdlX/rLdbplyyYj3erfoQyZUrj3G+/Y+Wy5Rg/cTwWhs3Em6Wr4MOq1TB8xDC8nj8/unbrjk4dO2LgwEGoUKkiT9VqsmD4sOHo3acPEhMT2L+7e88ufPbZZ3jn3Xfx/d69DKJ9v+iLsLClKF6sGIoXL46RI0diztx5uHHtGlauXIp+Az7HvMmzUK9RK5jtWiQZI1CpSgVMnjQDo0dNwZ17N3Ht2llUrvImvt9zFG3btcHo0aPRvUdPPH5yHcd+vIr+Awewdm80PcPDRzcwb/5c9Os7AjHRRhw7tg8fffoWTvx8Fa1adWH/8bKwBShcNDc+/bQ2Ll28g/kLxmPgoIEIHTcFderUZvBcvXY1ypSqiIKFsmP+gjno0K4ncuXMjpFjhqBHj97ImjkHxoWOQv8vhrJvdcGCZWjRsjEyZTFg4uRRmD9nDZ5FJqJVq9b46ejP8PWhJgf/O4c7Y6QZFMigwMunwAsAUSWASiZat3E7rpBqwyXnQ9JfpMDVe9ejcP6XRzh2Yht+v7AHCUlJ0Nh9oNVYoFX5cu1cjd6IMsVro3jhurh4cxNO/roXao0fbDZixPEI9POByqqGym5B1pA3YPD3wfvvt0WdFmXhH+zDQTykXbrXjuXoS7sdRpMJq9esZeChICKKVB01aiS6du3KmlyM3YSEJBu+2/8DYuNU0Nk0aFzvQ2zfvQu+IZkQ7JMFn1YqjM2blqFi2Q+x6/tj+LTme6hY4g0G8Os3bmDrls3o0KULsmfOwpWZYLHAbDXh6uM7iLXZUOi1IngW8xQxsVEoEZQdMbExDLLZ8+SFxWhCbEISmzODg6iUIXDh4gXo9T7ImiU77t+7g5KlS+Hp4yfw0RvYJPzo4SP4+vshS9asnGpEQUVk0jXbzCDVPDg4GBHPIjitJyg4CPfv3YNOr0OmTJng5+fHIEsmXpKIsufIidu3bsJksrDJU++jRe6cOaCyq3D/QTh8fCgQy4agoADo9AY8fvwURqMZgf5+CA7OxPSNiHzKuZY5c2UT0bds2gceP3qKJKMRgYH+CAoMQnj4U5Z2MmcOhl5HLe6AJ+ERfG3uPDmg0ajw6EE4y2khmUPw6MEDZMmeHXHRlEtsga+/P4wJJpjMRmQKyYSkxCQOKiOhhSKM9To9/P38EBH1BCGZQhATEw+z2Yqg4AD4+PjyvPO+lhsWCwVxZaDoy2dLL/YNGT1WXyw9M57mSoGXCqKu8Cp+c7KgZLVgHO1DH/wVhVM/38TKVRNhxF1otVlhTIyBGiaKn5XamvlCr86OFs264/t9qxD59Da0Wh1XN/LxN3AeqB06aNVm2C3+MFuj0a3DSnzS8DUEZwtwmC/lwgaczmKn0n2ixRn9z0IpHioVdFoNVDY7ZXHwfQS8FOwDsvLSz3YT+3V1Gl+YLCLXUauxw5pgxYqF01D1oyooUqI8tD4hAKVnSKksVosFap2WUz3IRMkgwukV5P8V3Wp0hC3cCdUCLV3DZm9KMZFyJaUuIiR/2KhfKvt61UKrVau5DCGnsFBqioZ+FnmX4hkijYYCqkSqh5VN1XQvgRrNnUBINl9zmgpp8CIPRaS8gMzbIseS015U5IOWf1aJNBgpB1SkuYiKSSoN1UOm36lQglzQQBhKqfsO0VgYL0SlJZGSKvI6iW6UKsPz4eIHdI34nvJ2tTR2KUeV3kFrxDFk9EyrTaKDCVRhSqv1FZk+vDlVbMYmIU0Uh6CUG9GXVq5URIDt/nEYWTLw9ZXjr85uNYoa1mmMUt538mXPX/zklSPH//yAUnca/jvTewEgKoDFDZvd/pIWgNLdVO6HEuCB8LsxOPXTDcxbMAYW9T1oVMHImzcImfyD8cevN5E3fybkL+qHR7ezofrH7XDq+GEUKhqJp88eICHOhkw5QnDmtyuwQou4mHjuCKPXq9Gu2VxUb1gEQdn0ioIGgvMpi5bTzxZqp6YhIJb4KxdWMHHaCYGZxW6Fhjg3AYfUQJyagYu8SNLW1HgaG4vf//wLaqsKlcoWg7+PjtMlZElCVNRxS/IXaA6oCemo8hABJ+Uvgpy4zoK2SrsivZMipejBpNFJgKCoUiAVHpDayUg1EdykGucyykDuqOxDICJAW45KprZz9OH5EJTy+wVQO4suSMUSOAhLUYyX8Uou+MBSQfLeZVzoQeT3OvuaSXm0UhlDAe5EG6nABOfdUs6pdJ+AdhEoRmN1NJWV8kd50en9Ir+V/J38FzarO3NT5b2dYilA6Qg8r6nX4e6QQPi/isVOt49iC/8NvigEHwVvov3sxfOS91v1HoC9ePz/xCXKPekNzf6JSb2qAXwvCESdm9VpupXRxzUIQzoenmkuJf0/vB2J0z/dwr5dW2Gyn0f33k1w/eox1GtQH3ajEVb1A8QlJeLQ9sJQq7Mg0E+FMm9fQq5cmREfbYTGJwHnLtxE8TIfY0jvJYiIiEGWkEKoUb0tajepCP8QtWDQlPAvjUQpBgiW6uzxIv8sD5rKCAotjSru2KCj5qaSRiiKz9u4GD15XRMTzPDzMzAomo0mrmQkS7Zc1UfW1JRNvpXiVgo7R660x6YqB2iKyGIuvuCEf+/2N2uPNtYQ6WMxUcECkasqqa4CkCxmBhjS0HjOjoArAi9R5pDnrqbcSlGogACXq/vIZfLkohKOQgZKoHQfrkQMqQiCXAFJXCUKQMiarM1mcWjZNEZBZ6obLAQAwULF82iNCPiJVhy9zSDqWldYXgYq5cja+kv6yFqu/PjnBWNPw0sJ+F/SVJ77sa54JwndboRQntG0VsP5PEVqXTpB1FnNUsoSTuulXszeXd1wrLkX9/6Tl7hq4yKQ5QVMP11TcKGV2+L/02NJbeAvEERlGHHVOFyJL089FRLYgWeP43Bo13nobGocODwF0+e0gs30AAZ1EA7s/gOVPqiIBBOBaC5oDNmgU6lRsoIZxcslIPZZDAIDAei1WDJ/N+7fyMM+yNy5SiMka27Ub1MSfsEEejaACsU72KormdxHqiwP61CqpI0ls2bR+cTOUb/0ITMgMXAyTQrfq/x3CVQ8bEurzeZS1F6ukKPk4VxMR1gfHUDGQC/9QdQfkky4bD4VY0mzTF2qXMr9+CvXUHwn2JVNAk95vnL/UrmsoKwF0nUiGjv5Rwo44yRinpjCEeD8zqWWsZAkXB7lOh0yuxOYiqhqZbS4fB+3wJOqQyl95RQERh/SfF0MAErBJ13swXmxu7LEs/CSQ6RVstjJCP8dJugNSZIJ3dJOEnRwW0+FQJkWif4eiEq7WZKiJAj1el1SmndKAJp853pDuZd7TTItXsHI06L9ixpZsr0hvfifer+383jBIOoBSF2kP/fpe1Kz7DAl2nHg20t4dCsaUdFnkCV7LFq1LgSdXxxg94M5MStO/5iEx49yISI2BiEBWaFGAkq9qUPBMrGw2x/g6cOcWBX2O4oUrI544zPEJsbi9UL58FnLUlKJVa62ILF9p0bl3pTbE+zLxemVm5+B1U2DlReBfZoEptxcnLQgtzQfxWqxJVdBJo8Ukv7owtCdRlSFFkrveY5i855emgyekm9lbrvGLdSdPk65HZhgiDLqi32SpnjLvkjXmr5sVpaRRi6HKDFcueWbky7uoCppOMnAVoxFFobcmVry58pubeGLfV6fmQuAKobqMmqJTO4HWqm9pgS67s9Pi/m4mjFl6Egmm6TKW+StIwfzyO90jMW9qYO8FTw81X1eKZDC43hcGbBzr6VFAxnDZbFQPFyihVc3p856PQFpcnFU+VZvWfmLvU65Xu5PfgFk8Hqw6Vlzrx/6gi98CSCqAFLn9vMwbBly6CuZ0VPhchNU0OPq+UicOHITdnMSfHVqvFkuBHpDOOzGHLh5PQ5R0TbExtuQZEuAn8GAAJ8gxERFws/HByqVDmaLFlY1oDXYEB9vQ3BWA6p8mB2vF80h+cDk00yeTHqv0HA4YMUR1OIcthxP4mBeHswb8oykkBiBNpFZAAAgAElEQVRHyzHWClPRBF0OltQ9JjUc4/e4ga2DFym4q2BC6dzycp/PNG9Nvr1JUODVlAvDcyUqATIuQJMWJ1HsFqe5VsyQC8CTaCDQy6Ver2NEDsHNE9A7AdPTWfL20AqLtBzQlNzXppxiSivA7ekkgSDZNdIDnHNyjtZb86+8T2QwSmsnePIFOrZBWjdLw5PfKdNGFkrF34Xw6C78OaK23Paqtxq5ch3dz407GHg5DVFJTfHg5zlK8u3KMblv/ZQANM3j57Z5U+MXz4sZL+OZzzuWV/m+lwSiyu2T2rZ13aYieIV2r4ayPfDzjxdx/c8IqM0BnKaRaLrBAUIae2auqxoTH42QTAXxLOomEmIT4e8XDJ3eisjoBwgMDoBNZYG/Xwji4tQoViI33q6WVzzf5USI2FdqXSYZSUU0qsIqTd9o5frw8lWpTMtZiN0NPDxtfIkELgwjjd0rM1G6zEVrdXwhkJhZuxdcQ77NaR4WA00vE+PyiQqzshBMRMF6xzg8AWhqHMPNZskgKml/MnQ5mb8MkN7NO7WDKWVjpUg/p7nLs6k0LRBNCVQcY/KGTqkgvvxVakzbff5MR4ne3u4ddwDjR0gIJISn5EvvviUdtEzJZ+mtZJOCa+ZvMeC0FtLLh3taj2R0EHKidPi8OrrO7eKJj3g5tue5LB1L8jyPT9897oNxE4Ceh5elZwAvGUTTHopYe5JQpV1AhReotgEAs9WO307cxs2LZpiMCYiOioJGY4OPQQ9jEnXeiIcxMRAGH2LUvgyQRvMz+Pr4w2YLgNkI5M4XgkrvZkGe/IEUFiMBZHL5T+YfDiiVEMRdak4mTTtEXXnzyybLtHe1zDySMaw0dqisBTFgufsUBRdLjoKpgT6tgBTc+3fiZ1yAR+HWVFpyebU5y0ZoYaK1Wtr7xJ1Zy7+7rKQ7yV+UKO2BA4pApNQHnhb/TXWZvQHRFMjm/l4hy0ipWy6+9OTbxNlVyLtFcR8m/U7CE68tpS95YQtxnIP0Sm3p2zbPBzgvGC1S2xMuFgZPli7FzUQqmfXQz87uQuk+TqlSMaUj9DID1tLy9bsM2COAJj88aZ3V59xKfNu/DqJi8EIb5GNr03Cwj1Ut2CzFgJqMVty+GSHyKC1qGBNs8PGhnEcTd11RUxst1lBs8PXz4aR+AswsWfyQLXsmaPWUd0iwLFJPPNcpkkYiM2KmjueMEudplNVVyQYr3ePq+0uFi0jMTdasXJ6bpqYrMUB3bZPGr9yF9JxUTq58ENm0KOdTSoFI7v7hNDea+3tSATHOUZVA9Hl454vCR2n7ycRMeYov9IVpUtL1gudg5MpbRIMFqaymMkTLoXW6jSddXMx1e/H2k6KZ5a3H/7oFYaXzFV4TzCtS/ZtrKc3E0zi9oYkTaMUTGEzdwNVrYj3nhYJniJe+THBK7/CSuyOcT3iZ43wlQFQsB4Eo/aQWICol2Vu5N6SViwjIG4+jKDnJ3gStVrQ1o+s5xUElUhUo1U+r1kPDnTessINyBek/AlE5lzHtZaL0DNovlGOYjNnLPj938BS7K+2HC/nBkSbiwEOP9yqclQJ9FKgv/Sy/0p1JSAE4nkx0bHKVtCpRVF+AKaepcK1YL+chzcUxaQ+3KTVVpznU80F0NzErzm3apPWKkyqWRynSu69aKpzNJTo4jdVOLZjMu40iX+U6OfcxeJq6o0G6O1amIN+5Ap5nxEmpClBKNHEfg5LhpbrH5AlxH3WpbnUyzHdaBeg9Qgt2DahLDuJyoRH3wDvnORP3pC8wj6O7ZRcGj9O5IsKKJc6up/F4jkZ2s3hIEf/iHcST5Gc5mFCaq5zS2nm7D53uKvmdMqAmp5V8rSjC4iz04u27vL1O6ULzzH7Twce8fal03SsEohIzdwCpisGUloUOBvksSS9lnm63c00BtYYqB4nGzcIs6CSUw9zhYBQUOSoAkUCUwNQVH5Tshw4CVd8RsjSnqlgIeKkBNlXD4WoEIo1E4jHuoSUuhzgNpk4mNO5kIzXGFiZad5OzOJzy4XEE3Di0WXG9Z4ZEAoazEpNzj9ilqkxUmYeaUlNBCbntl+haw9SSc0IdOZnSE9zmxY2sUzDRuvgt3YDZUwq87FcTvl3xkecvglNSNgMrmZVyrrIp3sUnnpoYL6coORiy60Fkhu0SNKUAHA/gS0Uc6B6tjiwiimdJnYzY/OnGtJnxME0Fg5JTpsS8hLAjLAhqEXRFQKOoEsViqXtBD5koijEqGavyZxHIJTVsVzAXESWtOHN0HmiPSXvFxRriWD9BLzF3kYLF41OeXeWYpGbvAihsvFep7KRzjwsacqUtrl4lzhF9uOKWYnziGjlqnPYS8RTRlUk5Ji4FyUNUibXSiOpVnsMLnGuoLEZC9/GZ4Wc4XUhyoRIGUWnvCFI4rTLOfeGcC+93XkNR9IToxu+gSmoyTDvo6so35HHJNCfayPN+HsOvMPdLT5POjkwfyg0XWoEUUEhV0RxtLrWw2S2iCphjPwqlSVgi3TMJlMJb2qYDwRuET0q4EV4eaLpj7CsBoq6DEgSTvaTiyIlNxmvG+1li1gw2KRNYuksQ1rHd+Ii50cH9GbQJ5ChC+R3y3+R75XGmkEaS0rBS/LvCJKyQXkWpIlGwgA6PRi7sIG9gq6h6pAQVpU9KjjJMrlASEyPNnYQJ0tzNUuQkae5OiZ9K7ImCCxIdGDjdNqjkT+VL5MRbJ79y0FoAgJP2Yk2lMopc6YlFGyWrligh/uYKgtQZz1kcwokLogCDK8MU5Qh558jSsJJx2+ywUJEKygOVQMDJ/ARYKT8uWqVoPyTDhEfdjsoYCiAUjJnmodVRrrLnzUDlCMmC4piTI/eWyitT2UtRIlLmm8IyIwp8aLl4hEgLohKGDPSSEEBlMeW1EyUbnZHTdI+FQUXsB4m3i0pVUq6xECjlNRSCpDwfs8nMAGekOtdqNfS+PgLkrRZuP8d0ZclWgJwQquSSj3JAkzsdFWqowg7lACDxIPFcqWwl/+goIykoKMpZ8hcSo5WFTfkMi9xm6vAjhGspsFDiHO5rL//Ou4I0ZNpv0vPdGWyqv0t7XlTIompfYs25fKaylCb/LAkeslmc5y0HQJJVTmQWpPxxp7EYt+hM5OGuNAR/QVgZuMT9cqlNqSVXsofSGaMzwKVIxUxTBDtBAxqYkleLQbnzAflFnAfuUCQcorf09csD1VcQRMWcZfYi/+QiWUhg6jEFkm+UI3DFz06m58k0Iy2Mg/sDRmO8ZM6kjUFFym3Q2AyIj0+Ar18QFyynakfyAstRqQ79UXZUKHen0hPPjERmvgrJ3EUaEwfLhRI8LRIh1HgW+QwhIZn4wKklYGWGwuXypMOkpJPLHqIvBGMnrZwZqNmMbdu24unTR3j77fdRtuxbfCipV+kbbxR3aMkuJ0MyBTtWjAr/EgMjSdlu4epHzhJ8CqndQ8qPyWKCWk0WBuG3Vq63swqTJLU75A1ZJJaYqRQVJZckFJo9MU650YCkzVmpWpEFWr3sI2dzh2CwHNdGDF9mjqIwg6C7JOkqUrKUh1pI/YJZOz/OnUzLefnSJeh0WhQsVMihXQjp0JlyxQIkM0vJ+iCxUC4SYRNMj+fEy+xkZEKjEhoLNRLfsmkTLl+5imcREahWrRpq1qoFnYHATZRpFD18NaKOsouPS1orBSNlmnJtDFk6srIQwztSo8XTJ0+wbOkSZsy3/voLoRMmcqODtWvXoGHjxggKCnYKegoAYF7MQgbNh6whst/GeS6EZEaTdpwwR4lQp3wjOQfZQiQYvIpC6mmtJLBymlblg0HPE52ThIAgyj1S+UemtWNZlMKOpDVKC8x0Y6FFPnNCU6R1UlOZThlplUI83yKEE1kg4L0nRdTLWQp2kCuL9qgQYuXa1PQzua5kTZvfLQ/RnXzSWROsSLxPTNcGm10AWmpKm9Vs5XaAwgIgCXbs35KimbiOuFkIdpLlTkJ0yVonrEZC1kluxlaeE1nDpmdRIwsxf9Fj2gEKKlElDhyAKoQiYWmR1j1FWP4PgqhMNBEFyXKOq2Qj23rd5Z1kwr3EHPlwpC6p0YEgLW7wkCH45cQv8A8woFTx9zFq5DD06NWcvytRohRGjxkDq0WYU3hjymUA+axL9XapIBKbmeXT5jw4fCCsUjk6qpErMVCnG0di2I4WcdLG4Ss1OH/uD3yzbRvGjBkPi+S3IenfYqNi8WKOsgwnRAinLi42G5n+xFx1WtJYErFp02bkL1AQlSpVRvNmTTFzxkzkypMHy5ctR/kKFVChQgWhKbpJu7I2KZiPYE5sauKDTXVrZTrRryYhJqh0fDCF1C+0MzqgdK3o5kKag1S4XtK4mFeRRsFaMTvNpUnKkqlEXwnEiMnQzEUBfsFH1RoqWUigo5dSqeheC3ez0en9eE0EAyBgEEAlP4fGTNqGbBYXNBYWAv5ZJYORBKSyxi4zcDtw4/o1zJk7F3NmzxYmNWJMtOiydibRQ+x9anhAmhzRUrbMEO1ssMIENUiTFYyV/f4kPwmRiC0MDx4+Qts2bbBp0yamweddu2DLlm8kwJRMsdxontaI3mXnvrmSzi8C/Qg0WUMTvkGxs1Ww2OxIMlug16ih06hgN5sxZ84c/HXjL8yaMwcb1q3Djb9uYExoKKKfPUPXLl2wbsNG6H18hOYoFkOsBQMO7W8CHLIsiLKYRFa1Ogl2uwZGowW+vgbeuSYz9ZRVs5lVZZfGxAydQMHG1clEQJwIVaQG9oE+MgjRa2X7lNQXVjKwGC1G1qA1UEOjMcNmT4DFqoFW7cdUFS4WpXomaXa8+AROVmElUGt4XWmvi/WgxRMAw6UmyaVkJrO0HlabGTarHTq9L6wWIwsjNHESiq0WE+xWDTQ6aopAQEZ7VCtM5hyZS4IQuZfo/TReIoGZ321jq5LIclCr9ZJmq5f2M4EONZon6wylEhrZKqKmPrl2V600KSlRqmmu5naORDs21dqkfakhC5YNGp0GVrNkgpJ4BNerlvg2rZmOui/JGjvtIasFBh8dLGYrrNwdic4kCbfU8pJcHuSqoHXWwGxNgM2qgU5P46MsDBuiY+IQ4GeAWuPL1hOHpcwdDxy//0dBVA4+cSp08kaWzTgyhZQEUkj+kn3RYTpKFURZfGUmTwxuyeLluHX9CSZMHo5nUU/x26mT2LlrF4KDgzB27BhuXSYzQGKkovOJ8DHqDQYGAlOiGnqDD5ISE+Dr7wubWRTYp01C0hYJhRaLFQZfEpxNgF3Ph5XNaio9TOZEjkIW2oU4w1QEv03rlli5ahX8/AO4uw1tRupYAxu1H6Pn26HRqXlzctMYK6UD2djfSQPQaQJgJ4mOCGtO4kM7fepUnD17FitXrcbs2bO4HVqv3n34kHTq2AlLly6FfxDVU5S0aJswG7LGRiVryZyotkOvFcwrCTb42LRQU8cVH+F/UsMXKg0BTyJU1NFb8mOQr9psIsZCQWIC/rn5NWlLzCwEqNJhJ62FmKgpKYkPHknEwnwJxMfHwMfXl/k0tYTjCkpUm5/rCZthtEbAR+sHu90HdisdWqnrDGJgtSVy9xc7R7D5Qq3KhsSEaJ6fj08A7HYjVOokqauNCkajEQZ9NmYCBKx6nQ5qrQ4mYxLMJhP8A+geEqKp5xpJVFr079sbbdt3wFvlyvGeoH1D8/T11cNis8FkNPGa0jpF240ItP0Fs1kDn4Ci0MAMa/w9wKCHOT4KGr0vkBgClV9mWPVxsJufwhwfDv8sZaBCADPbn3/6EZUqVsLDhw/Rq1cv7Nn7veQvFWfElhCNpLgnsGsSoDXkgNFCPkDi99SPVwuTzQyV2gK7VQWzPQ5BgcV5fWIfXMf3YePwYcOOyF7yXUBtQFxMNO+VoOBgjB4xEiVLlkCTpk2Zkc6YMYOFsKoffQQ1C55Co7RZTEhMSsLE0HHIXygH2rXtCbUlAqa4hxwIaPMtAo0uAV8O/hITxs+HAVGwxTyGxRgFjdYGbUge+IaUht2qhtliwZrVa3H37BEMHjsFBt8APDj/E5YvWoA6PcZg4aJFeOfdUmjXth9UNgsOb18JvdqGkNy5ERMZieinT5FkN6Neq66A3heLF8/Fju37sXTZTBQsWIzPltAu5cBE4X8m8Cdw2LJ5E07+8gsSEhIwd948nDl1Ans3b8Xo2TOg1hiwf/8ejPxiNGrXqo1RM8Zyo4o2LbtB72NB7do1MGzoMIROGI/GTZri+PHjCB0/ns91XLQVfv5BmDt3BsaNHcftA+l8t2rVBhs2bIDRasHar5fjy76DEPskHkF6AwpXLI0D+35AcFAmLFq0CG1at4FGa8G8hdNw+MhP2LhhC5o37YIOn9dHzdofYs6sJahSuapkKpWEQ7sdd27fRJuWXWCz6lCvfg18OeRz6k+FTu174e6de4iJieZWiQXyF0Dnzp0x9KuhDPTrNi7CooUrcPLEbxg6bAgWL16MyGcR3Ibw9Xz5ce7cOd4CVT+oiu+/38t9eg8c2I8nkXfw5RezUKBgTvxx/mfs2L0LVy9cR6eOvREYmAmNmzZE9c/KoUXjvmjUoCOuXD+BpctnQacjQUdikBkg6koBiUe7KaGStpAscMPdBu58lgyisrkkJToLJ7gFFpsZ8+fPRUTkIwwfPhLXrv6FQEMO5MuXixn21etXsHTpYhiTjJi3YD5GDB+KhAQTateohy3fbEXW4EyIjac+nXEICPRjrbVvnz6YMWsGVLZA1KlbE9dvXMGtW/dhNBkxdfpYxCfEY+KEuSDpjzYmKShvlSuO9u07CzMKmTfsNiygcT19guEjRyIqKg5TZobxmCuWewPnrlxDbFQM3n/vPWQPCcbW7w7DzzcE/n7+eBLxCCMHd0VQiAFjJkzB29U/xuG9P2JQ17bIm7+I8ClZzAh/FM5jXRwWhswhmZlUUyZNRkhIZnTp2kWu289rsnXzOkQ/i0NSQgIKFiyI3y/8gdoN6iLyaTS+270TNap9ivs37iA67in6fzEId+88wtKwJXjv/fdw9o/fUb9+AxQqXAibvt6I3bt34bM6nyFL5qw4feo3jBpNNElA/759Uat2bUQ+jUBIlizMmIlZzZ45Gz169sCTJ0/w4MED9OjVE02aNkHFihXw5eDB0OtFP1PSzm0WG/bu3YdFC+ejb9+BuHHtBhISo9jisG/vPqwIW4Uv+g9gAJg5bSoqV6mEbj26oHevXoiNi8XUadPw84/HsHbtegwdNox7jy5YMB+f1vgUb5YuhTlzZuPdd99FoyZNuZH56lWrsOHrjQzkBKwkUMXHxqJevXr4bscO+Br0uHn7DhbOn899WQcP+QrzZs/CkSOHsWbdWvj6+uGrQYNQrXYjwG7Btm82YMq0abh55xHGjZ2Ixo0bwT/AHweP7MXMaVMwctgYVK78EfK8lg9TJ4/CzFkz8Hq+fDCZzSxodGjfHs2aN0fNGjWE9itJpdSz9dste3DixEl06d0Zdx/cwfKwVRgzdiR+//UMcuTKh507qRH8G6yRNq7/Kf48fx57D/6E4ePG48iBI7h75RwDNAmOdDZ2fbcDPxz4AbPnzpFcDVp8vWE9du/ahdXr1kpmP1LzKW3tJiZPnoThw4bh+o3L2LfvIIYOH4t9+w8gPPwx2rdpiePHTmDXjv3o0bsjXstXCHv378Xt2w/RrGlLrFi+GAXyZUe7jh3Qs1s3fPnll8iZLz/at26N0NDxyJIzL/p+0Q8lCuZlID569Bfs+34nJk2dip+OnsS8+fOxYvlyFobbt2+PdWtXwNdgwMwZU1GyZHF8WLUWunT5HDNmzUTOnFkoH1Boi2zWZNOIMI+y5mxHg/p1MWXqdO43PGH8JGTKnAVf9O+Di+fPYWLoeKxYuRbbd25DxJN76PvFYFjMiWjdui3Gjw9Fnjx5MXPmTJQuXYbdNHny5sEPBw4iU6YglC5TBgadDwoWLoyunT/H4rAlTGvS8Bs1aoy69RrAYjaid99emDV7DgttY0ePRrMWzVGufHncuf0XVq5YhZGjxsFkMmLUqBGYMGk8jEl2TJm8AK1aN0SRNwpDpxPtEck8HB8Xh7ZtWmNp2CL4+QaiTcuO+Oa7TbBbyAytwpJFi9C+Ywe0bNEC6zd+DT8/X5z85SQuXbyA9h27IOpZJJaFLcHgocPwJPwxunT+HFu3f8P7aPDALzFpyiS2kNDcW7VugaJvFMW4kdNQsFAetGzbAIMHfoUuXbuhWIliuHLpKtav24KxoSPQsWMHzJk7G0FB/ti5cy/Onb2EESOHOoJAXXm7Urn6j2qiLtYTF+q4a5vusCh/L7uvnRpralFbIiJUmCMXL5mLk6dPoGKFitiyZQu2bv4GmYOzQavX8zWrVqzkxtHUpJvAdNXKZejS43NEPotE567dsWPbd1DZNGhUryHWbVjLWtyvJ09h9qyZ3Oz77NlzmDZtCjZs3sDmHjKRXL5KnWhy4NKVi9i1czfGj5sgGoJbzVKnERXatG7FINmTtESLERevXMK2b7/FsGGjYUxKQGjoZEwInYgdO3ahVq1qmDZ9Ot4sW5KlxczBwVizcg3eKFoMjZo2xuXLV7FqzRpMnjyBtT/SFkePGIFqn36KD97/gINBiEmQqXfZ0jAcOHSQu4ZxuDqAWTPmolX7Vtizdy8qVqqMpMgoxMbE4J2P3kXjRo2wbfs2PAx/gNbNWuHAwQOYPDEUDRo2R9kyb+LO3b8wZcpELFi0HE/DIzBk8FAsDVvGmmC3rp3QoUM7JCQlIioyEs1btECS0YT2bdpi7fr1MOgN6NqlKxaHLWVN5+uNG9CkWQscOvgzChctgAIF8wnTE+UYm83Qaw14+PAR6tathR+PfI9Ll65g3uwVWLFqNWxmI/r364NZc2Ziz67dWL16FUaOHsM+YavFiidPIrB79060aNWINfJ16zZi3dqN6Ni5q/DHaNT47dcT+OHgQfQfMAi//XoaWbPnQOHChYXpUmrXdvqXExgy+EvsP3AAWgIcqw0L5y1E6TcLoly5sjh+9Hd8WqMm6Wc4feoUDh46iC8HD4FGp0P/vn1QvUYN9ml2/bwLRowchfwFC2HHju344IOq6NChPbZu/YbHs3bdBhiNJmZaxDYuXLyIS5cuoUmTJuz/lCNv2T9lteLqX9ewds0ajBk1CmaLCYMGDsTMmTNw4cIVlCpVClOmTMabZd9ElSqVGYBHjhiJ1q1b4p3K77AZs0njxli/cRN8fHy4P+ysWbPRv38/EaSmFb7WPTt3YEJoKI4eOybM9VLU6uqVK3H79m2MGj0Kd+88xNmzZ1iQ+vPceezatRtvFMuP6GcJTGvygam0dpw5eQqHjxxAsRLF8evpX9GoUVP2pW7csA4TJk5i4Y6sKlmyhKBjl64Y0Kc3OnXtjpIlS+HRw4do3bIVtn6zFY/CH2LqxIlYtX4DA0fXTh0RtnItM+P93+9DXGw0kswJ2LNrF74aNgwlS5WGigCTQNTh0pB9tdTj1orWLVvwehD/qFe/PvLle51dJzHRMVi2ZDGy5AjA06cRiHqWiHHjxrIlonfPbli0hIBchT279+LQoR/Qp29f5MqZA6tXrUbWrNnx8ScfIyE+Htlz5kGXjh2xfPUyzCWBXK1i33qdunX5nHbu2Bk1anwGk9GM/Qf3YsCAL1C2TBm2FPTr0xeDv/oKer0OT55GoHiJEqDmxaLaKblpSMumX4SwTrEQo0aOxLr1G6Ehy4/JCF/fAKjUZBkyY9myxWjfsTOaNmqIDV9/DT9fA3d4ateuIxYsWoK7d++haOGi8A0IwNPH4SykfPvdDjbPstY9cQLUKg1Cx49Dy1atUOSNIoiPDcfuXfvw5PEz7N61G9NmzECJksVx4/oFjAsdic9qNcbmrduwefNWBvqLF//EtOlTsHz5ag6oI5O302fvbqX8r4Kou4aeLjoogdap7ItHpPQgycxlsyMsbDnu3r2FESMHIyrqGZo3b4Z9e/bBoPeRfBE63rSLlizB0ydPERkThVIlSiHiWQQ6NGuBnT8cYB9PnZo1sXHjRgQGZ8Jvp3/B3DkzMWvuApbMfzxyDPMXLYLe18AjOvf77yhesjj++PMcvtv+LcaOGSdadUm5b0lGM9q0bIkatWoxk7SZzbh79y5WLAnDyLGj8DD8NtatWodhY0Nx9697yJM7G+bOm42iRYrgk+o1+dB069ELQ4Z+ieIliwF2M+rUqoWde35gKZvUTBIOOnTqrAh0ATZv3IhFCxfj4OEjwt9EARMki5NUqlJhyfz5+OjDD1G0VElmpBQl2ql5CzZlJyQmYuqi+ciTMxeaNmmMrd9s4gNA5thaNWri4I8/Ii46CtNnTsWIkSOg1flh0rjxyJUrDzOchk0aokD+/Bxc0K5NGywLC4OPrx86d/wcYSuWMVO2WE1SgIzchUWkZIj8YPK5gZ/VrEk7WIx65M+fA2ND+6Jg/qJsguzdozcGDRrMAtC327ahVZu2KP1mGcCWhJi4WEyeEIqzv19BTEwcMmcJRvHib2D8pAlswiVtJCHJiNo1a2Dzlm04dvw46tStx75CZrgUealS4cjhwxgzejQO/fgT+xaJgS5cMB8HD5+Fj06FGp++izad2kOj0mDlsjA2CXft05efP3H8eOTPnx8tWrVGr17dMXLUKOTKnYeFGfI9Tp4yGfPnzec0pX379uHXX89g+PARvIZr16xF7dq1kS1bNsl3JAKm+BSoVDBZzWjTrgWa1m+A1au2IV/eIliwZLJYX5sN4yeMQIXyFVG9ei3odAb06NENPXp0R+nSb7FpvXWrVli8ZCkC/cnUr8LhQ4fx4YdVofMx8NzJNXHwh/0IDQ3Fj0ePOnyLZKJft2Y1bt+6jZFjx7NPICnBCIO/L879/gvOXziLlk07s9CwcOkC6H30XIjlt9O/4eKFy2jZpjUG9O+L2nVrIlvWbPhu+3cYOz6UBZf582bzvujWvSf69f0CfXr3RmX+eGYAACAASURBVJEixRH55CmaN2+O9Zs24snjRwy2DKJWO2t4S1cshVprwaypM2G3GdBvYB90+7wzevTug3Ll3wLMgNGUBB9/P1F/Ww4gpF7DJhM6d+6EIUOGIigoCN27dcO3O3eydvfbmdMIHR+KjWtW4+jR4/j+0FFMmz6ZBYzuHTpg8YqVoHz4w4d/wg/79mPK9Oms6C4PW4rAoCA0b9mShVyLKREdO3TAZ3Xq46MPPsLuvXsREhKC+vXq8Xr17tMLCxctZGF43NARqNOkEcqXf4t95IcOH8KJ4yeQNXt2tGvfAb6+vuxaenD/LnLkzAWVWsstHTkOwGpBeHg4unTujE2bN8Pfz4CkxCRodQb2v5PbYdvWbWjcrClaNWuFFatWIDhTMAPshvWrYbWaEB8fj67de/E5fPLkMdp3bINt275jX3a//v0xZ/Y85m0TJ41Hg/r1ULRoMXTq2B7tO7TAO5WrY8zoULRt1wwlSxbD9Wt/YcWqZRg1Zig6d+qOdes38R4+dfpXrFu/FvPmzZUCEl2VJ1c+rwhKS9Hk+3xfvLLRuckUzxRwT+nqVxhwFbenC3kd0bArV67CtWvXEBo6AfGxcejcugWGjBgOHz8/lCxTlk2fc+fMQeFChbB582YsJebu44OIiAg0b9IEB374gRIsUatWTXy9dQv8AwJx8tQZLF60FG+WLYYePXri8249sX7VKpjsdpgtVly/ehGlipXCmV9PY/u2bZg4eRIzBZISKcCFeF+zpk1Rs0ZNdOnaFRZjEnR6PY79eArXrz5CtZrvYMH8GQidOE449dV6TA6diJKlS6F+vYawqy3o3Lk1+vXrgzcKF4fGoEOLZs2xecsuZjqUEhEXn4AAf3+p3q0oGLz92+2YPXs2Dh8+ArVOiubj8HYCUhWWLVmOdytVRMmKZTiAMiHJgqaNGmPn7m8R/vgxGtdriu++24LQsRMxasxwZM2RHdFPk9Clczds/nYlkhLjMXTICEybOZWDB0aO7omKFd6C0RgMX/+sqF39Ew40adakBTZu3gC9Xo9un3fD0hWLWBsyJxlhV1lw8dIfyJ4jB3LmeI0DKsSH/Ko2PHzwEHXrNMLRoz8hNiYOrVs3xY5d30BjD0TNGtVRr14tdO/TF0NHj0aLZo1QqWxp2FW+GNC7P/oP6I+cuXKhfevPsfGbNWzqJC1w4OAvEBiUmWmwe9cePI14BB8/A5o3awYVmXEpvMViYhMgRVM3bFAPR378GRaTEWqdDnMXzkPu3LnRrFEzfDVoAGsUtGxkvps6ZSrGTpwKq82Onr17oE2r1ni70tv4cvgIXr/XcuaCWmNl7bFFq/bYvHkLr8ek8aGoVKUCatSowQFT7dq3R/9+/VC5chUJOEVZPvK9ywFx0ZHx3NHIYtBgwJe9ETZnMdOT6ldPnj4D5ctVQI1qVeGj0WDhwoXIlj0fPqzzIYLVAejVqy+WLJzDlonv936P9evXY83qNeySkIOYSZtbuWIFNm3Z7PCJknWFTLbDvvoKS5auAgwakGbapl17XLh0GVcvX0Szuk1w6tRP+O3MeTYpV632AX67cAF//nkRbVu1xJ49u7F94wasWLUKXbt+jsWLVrKPukvXjmxirlzlbQzs3wuVKxVGg5a9cPPqSYwZPhIrNuzEnfuPMHnqFCxatAA6FdC6Y1esX70a1gQLWjRvjVkLZyM4QI8uHZohNHQGihQqirCwxWxxmDd/IXLlygmNngKlrCIaHTa0ad0Eo0ZPRP58+TFlyiR06NABTyMicezQIWiCMqNjl85Yt3gBbt+5gXFTQqEyGdC+SVcMCf0ShYuEYNSQr/DBx/VRrUYtdkesWbsMvn6+qFenEXR6ClxLROs2DTB9xmzkzpUTX69Zz6bfap/VgFqlR7/+vTFrxjyoVHo2Jzdo0ARlyr7NIErCIpln69atJ/mq1bh56xa69+iGFi1aolOnzhyBK39IyJk/fz7e/6ASSpQohK3fbEbtmrUwqG8X1K5dFxUrvo/MWTOhR6/PMWf+UmQOeZ0DoSwWO1o0a82CepkyxTm24tH9O/iiZ0esWrsaWpUVw4cMwoTpEzlIcMakKahfrxUKFq6ATh07oGufz5Avb0EMHPgVho0ZjnJvVcGFi39i7rxZWDB/Bb7Zsg8xcZFo16Ehhnw1FB3b90P5tyoqUmHkyGt3QPyvg2gKAoLwYco1OpU+URla0wGgDjSmggPRWLt+FS5fuYQxo8fAoAtA+3Y9Ua3qh7hx7SrGkilCo8L9+3fZ7Dho4CB8Wr06VGobIiLuom27Vti5Yw9UVjVa1K+PpStWIiR7Npw5eRzTJ0/F0pWrYfDVYlDfnpg2bxlu3LyEo0dPwMfgj5atOuLX02ewfcdejBs/js0vIoReJNPPmDaNTWUDBg1kKc9qpvQAyhFMQkJCNEv8kyZPhkajgtmShCnTRuLN0lVQ57OGUKkCcOTQcRw/dhgDBw/AupVrYfD1R5v27ZiOw4Z+hfPnzrOE68iVs9mwfPkKPLz/AMNGDpeSyEWkLAkSSbFRWD5/OgoXLYyqNWvAL1MmXDx9GjMnTEG3nv3w659XsPvAD1izbh1u3bqONauXI3TCGA42Kf9WFdSpUx/PnkWge9deaN6qDkqULI2J42dj9twFUMGMXj26YciwITh08Cf4+/ujc5eOWLvma2zYsI59QT169OCgIpKOSQPUaNXYt+97BgnRHFzNjJUCHPbv/x4ff1QNCQmJCAr0x8SJUzB1yhTs3/8Dqn/6KQoUyo8tm75G1mw5WWiYOnkSnjyJxJx5MzHky6E4duJHdOncBU2bNsGHH37CDGn8hAmwWU28Nh06dMTiJWEIDAiQOgOISGP6UMAZRctOnz6DGfDxY8fZBxYUEIBZc+fg4sWLHLVLARrVq1fHzl27cfTnw9Do9ShbqgzqN26Moz//iMUMYtkxdMRw5MnzGkdrHzv2E7Zs2c6muJy5s6J3777w9w9AbGws6taty/vzszp1RA6o21kS8QJ21hzmhG3EH2cuoHvnpnj//cp4cP8+5s1YgnwF8qN95yYI8A9AUlIStm7ehD+uPUXerMFo1qgWXstXgDUY8lUTmM+cNdMRyEp0mTVzBqpWrYryFcpLwplk8bHa8NtvZ3DixFHkyJYN5cqUR7bX8uD00Z9x5+5d1KnXAL4+Puz77t69G0qWLI3fTp9CREQUcuXKhYjIcFR65wPkypGd6Xf61K948jSc/Zk1a9VmzbxPzy9QqmQ5jkCm6NW2HVoj0M8He3bvhMlkRuYsWVg7uvDnOezavQuLl4fh3O9/4Orly3irfEXYVRrERj9D5bcrITbGyObtXr27se+SWylScJzViosXL+PSpYvQ6XSoXv1TNpn+eOQw052sGWd+OcF+T7/AYNy5dRchwZlRuWol9O7XE80aNgcsQsOrWasaCx8Um/DzT0eZju+9/w5y5sqNA/sOISY6DhqtCqVKl8bvZ8/BYrei1sfVcfLUCSTEJ8LXz4AsWbPgzu3bfAYaNGwAs9nI53bPnj347LM67Jcm8zOVSv31zK+4evUa2rRpw6lX8oesEJQmtWfPPq5TXrJESRQpUhh79h1A5szBqPJORezcsYvdUL4GHWrVroGEhDgYDD7YsnkzmjZrBspLJjDetXs3dGoDuxlI3KDIZNjUMJpM0BnU0GlVqF23Nm5cu46zZ64he64sqFylAr7Z+g2bsk+fPgM/vyDkzJkZxUoUwelTZ3Dt6i1UqlwBRYrml1LP6Mh5qkSnTNdIBx6kQyn939BEUwJRyYcpm6ac6nuyPJe0SSJVAyJtb0XY17h8+QZHjekNOowY1QfnLpzH15s34cOqVfFptU/YP0IHaPasGeg3cCA0ajtMRmD4kEnsByGHuM0H+OPSVSTGx2JwvwGY9X/sfQdUlNfW9jOFKtUWe4891thrbNHYK9iwK6JAVLCgWFBRESyABQUU7A0LdmOMsSSx916xxd6oU/+19znvzEDMd7/1/9+9a+Vf39yVm8AM877vOfvsvp9nSTTM9ip0ooab5+9w+/FNmDNyEBQ4FnErN6Bjxw74ttHXCAuLgNqcg4oVy3NnnW2E/fbNG0wPnY4lS5dwYV6g05jx/t0HRM5fg8KFvkKFSkXRoVMz3L/7Aof3nYcJ2fDq3waFCnsSrD/Onb+HVYn74NXre7RoXo07Man+SfN9l69cQceOHfkAUIqKDHVgYCBmh82GZ0FPa5e/0QSjyoxnnz7h4YuP3HxQ2tMJ+V3tcfLiDeQvXhKOGjWKujnDxYHSmibQQH5WhgHxq9ej/4DeKFzEgz3Ij+kZWBwdhVE+Y3HuzFX80LURd1+qtU7Iyc7CzWv3UfArT64XMzoPOQ8GM4xmAhegyFiMSrx7/x4b1m+A3xhf4XxwpzXVk2U3KGVWNdQMQqACDnKG1IQcjujtBDoNte/ziI6KOy3JOacGoaysHDg6OHLnLH2WO5I5/jLil19+QouW3+H48eNo3aatDcmBNU9C19ybmoo7d25j3IQgC0iAmNHVceRBaTjqQCbnkNaKYd3U9LzWOTtl3JAcBAaEoNETjYZrvwJogXQ7dXibYEf1dAXUQDKq8EgCjwSIl6iRyskTMvZZnwBScioNz0Pn8HhFDhztHGAw0jXEupqgh0FP3bz2wrEyU/ZWzp7S/kiEoLS0NKxYsZydO/qcGGGStUTZ4ESjKWIsSuwTpYCZAJ3Hd8lQKag/CmIX7RF1adM8p0zd85gUZWtovezEHKXKjKCJgRg6rB++rlgJGpUrVCZ77jMQtH2CqJ3WWa8349q1KyhSpBCKfFWYo3CSKRoBU1CCXrx8xIbDb8w4iVomey4k2hilRJXREWXkhdCpRLOOMLgC/IJnh2DOzsAk3x8xPzYKJkqV2jvwSAw5sNyRzjNGKjEzqSLnPkeMjZlMcHBw4NIJA6FwhzChAVGDk4nLKHQmCCiF7jAkZCoqVawIdw8P9OjRwwI7SLK8YsVKrld6eLj/hcyC95Dvm+Y1VWxUea956ahXg6YAqNFKxXPmPXt2h5d3XxQuXAgtW7RkHcIOJI3ecX+FAGSgvVOraHabChs0QsUg7hIogQBCaMxJcfgEJjqdM6K4tGZRBFCMwGkmVCnRtS9eX2oy/d9I9L8wguJgcXlcjkf8a4v55U+IegB5YDoxkUnKSUdjB8QKo8wDqvn9fn37YvCgwThz5gxmzpoph4JppsvAzSC2zcM83yyp1OgWDYTrq6FxFUIgork7iUSjIoVNBXKK8gT6jELLpig8GnFJ3bMHHz58xNChQwQ6D82GmXTiAMvxEHFKCSiCDiQpCiHsYqhckklTnYUQiST0mYBNE8P7ihe5cdMmfv4ePbrnXjTFPpipeYcEmuJjmu/SsAIX4DSKkVNzCUmZh6VOQkJeosMJUwYe3riFdctjMGZ2CBycXeCWrwRAIzuyPZvn76SxsL0Jyy2YzRxVBAQGIDaG0lmwHGDF1FmPlfgrYTzUXIsiZeJkr7TJW40LpUopHSVmYBXaDCsIAykVUsATJwYjKysT06aFomixol+suVPTBb3Onj3La1W/fn1LlyxHMzbGzkrFp6D7KEsnZg2Fx2190RweKVyOMGjGjhSWrHmyIbKATUiMgi845GLsSmCB0U4KyEexRgq0Ic04ssImY0qG1hY0QW4GPwbD/5FiNSBu1SqMGjXSAh3JDU2SwUcMU4j6MKs/C3qOUIY6QwZUGh1gdIWdTDWKASoFqUc4sqL+rcDNKfCWGsTHx2Hb9m3I+OiISVP80blLu7/th6AIm9ad5MjBQZQCKKoUIAbizDA+CmV4dDoxxmZ52RaVlKF/ejphgMno0VkWXgvdgpmbEVdtPIAHHz8jv4M9gob1hiMBSqlp9E2k28WZtwKEKYAYCvQjnTP6gLhPIUNC1xDIiXACsrKy2WiTXNDnHBzIEFn1kXJLf8feJOaiaXUFHCIZatEvR5kxISsMuwoV60q6Byq38NPzXLV0kFg2BcyimP23BjqMDifllcf4yDmQyGEs8TzTKhoaFT1IdVuGPbREnzYKSQLsKHvHovXFKPX/1lLk/rt/dCRqlcq/S99+uWJqEWap161ngQTRIFF2xMC06F2jHZRKnT+swoMH97k7t1jRYlxD5K5dftlg4OW5vMB2lAPN8j0eKuf6pTysDOtGp8ly4nLtGCtckwmPHz1CseJF+WAoWKnKepAxFZgBFKUJNJbcB55+J5wCcWGpVcVgruXUUsrn5auXKFigIF9HoA/lmTkXel5AgPFzkOcs5mGtHqENMgYPhZOHK7xyg1GFO3fvs/F1sLND2bJlWEkLCLQvXC+3/FoauOlgkrElJc3Raa7EpU1EmAdqTNmtvBJkNdDWJts8lxbRlowwhJH9EmKRzcrzoLqJ5YbmWYUnnhv6zIJ+JfFVLQbVdjXlPnGk8oVX3jxM3mt88Y8EiI0FbEm6GnK7RdmEjLeI8KyoSbTpAjCDEIf+igimrJEQK+v9CsWoEELY3pHEo7ZsPalR6RzKMFyB8BSwIbmhAoWRVaIOYVT4JwXNyhYEXkqP7TcIv00YYsX5YIeLcjgU7SsAGX+78rJXgO6NFbfIVyj/p0RjYimk4Wcnzbp2CumFiPCtVlT68bxHwjlSnk3ezN+oO8Ydl/jitnvAd5CHXUf8zmq4/05Wcu0YY0xLcH1pPC2PLD8oXYJcP1m/Q5blFHxoC96wUr+3WRuGnSRDnpvc3aqYxJUVjAGLuuLI9n/TuX+znyIK/WsnFtM+iL/Jw+ggOmKksfjLusq/YflWkIJUVqQcyeoi2vQJjUekLPjF4ABywD7P3TKehwLzaZtwkLei2KdcQNkywma0E6WjUiIBkSdG16LUnAUyTIHlYskRYPt/xdNUrJ40rso6yNOjRDCKsVaUn3hWa80k15JbaM2ky2FZUwWDzKqmBHCCGHPgF4/bGYQnoRh8mf5SfhZg+9KDtcHUoT+nw0st+BzRyAOmKFGpvgR6TS5lYQWoZjgHafwYnUfCpNF3ii1VIAP/qlgU5ZoblkoxyyKyEs8oNbm4YR6REAAQEpbORlZYgUpQdiXKsioIsWYKXq3irec9GLZGM68B/ZLSVP6eZh1pQ3IbQ4okpMGTMGsCqs6aOhOgI+I8iTUR0clfu+DzOnMsXfLyIktifSmYQyoY2YhSXCcicAG/KP5WUYxkaGVcZGkyEedXIYUXaWR+QhlJ5b6aYI6il0ZJM7Myt436bd2TvM9ivX96h2RRoxJZJYuzQBkmTh8rUak1u2GFMBUITuLcKZB8eZ3cvJbu/9E4/NXr+uvWWeBTbZ1yiWrOAPpWZ4rS8hw15yFZF5G0jezIz4h0uYTvs0AH2ro2tnKSV9qVn2Wq3EII8Vd5+ru//H/9/T8qEv2yoyUkgKMvxVNlYyIwLJWUlFXRSQEUmurL6R02skoLu1xiBfZL+T0zZkhDrORqbdJbrGikZ86Hkw+uVIJWDCLRmMBQeNb6lLAs4h8l7ciKnmt2BMwsc8P0zDaKjQf7Be+N+ApLFG1NXwovzSrIFjxOWwVJ6SCbn2kFrIZPCqdN1Gqli7OCdyuKXyyXgvupPKNiXASINnUPspGUxlJsowKwnVfVWUXeaiQVJUJ1UuGpckpSKjBSvlbcW0o6C+VK4yTUVam8rEpa/kZ62Ep97i+HTa6B4niI90WKTRhQ5SDbPAO/Z8VZFdoyd7aAHCTKRoj6mlWZWFhPcrFgKNewKlKroRSKhWfnpGGwxV/N65gr54Wh18wm7vxW9lFJrTNVIdeZBY6uAB1X8GnV3GSTi8HIEn0K9CnbKFEYRCGPBKsofib4PoECZSfrr8JBIhQv2i8rmxEbPKobs7NDWLIKY42QN6oJCsQuIb/kECkGlDIdSrTJK5dH4QudIs+JhGXMpUNsnC9rNkc8o1D5fDcWRgbrnuR1Gmx/FnKv4Opa5ccq39bsjDA8QnxscGsVZ4aJKXIzW8kF/oKB/JIZUbSt0KEWObBE+eIsi/+J+2NHh9P14k/yJkpInkUWiiJsyVqlOMUK/rBFjBXdrOhZEdVb10S5ZxnjKvVm7pn4a0bkS0/4P/W7f5QRzfvQVmNAxXaqC1HKlaDKFGBxOkyy4GyTg5dJkDyCYSMrX3TsBMwX7SOlqIx6DWONksettrMpeDKmq5K8EE0AtpRFeq5ZiU5bZg2Rh9VSd1MUMed5hQagmUouzCt4q6S0+G+lQmZFS632VOzITbNlNZK2B1GhoRLFfaHEbVOuAmw8b3TPaVaJeSoWT36nSiUp1KiGmwefmJtGlGhAMcAiWmMmETpUlLayRDM20RtHNAIUgOsuFjaLL4u/cqSt71K6j7hmJTeqTcOBpc7CU5uStNpi+KwOyN+ZcJH2k06BJc0t0Gtkss3GoZH7REpEicRJwZLHTjCGlnq11D7sHOVJSSvKlecTxXsKHKJ4LOkMmEV9nTIkInUnlSBj09oINucCbQD8le00m/Hpwwe8ffdOzOdyIwml26i+bs260H1b2HKYdECRPbn6tt/PdU8F15nuQcBrKmlZpc4p3UkbRanUT8W/GcaRv16CRhA2ci6wf7l+hElrUnEHtHeffihdpgh27tqNwoULcyNNnz5e8CxQUMwYG4TBJhmkc0kvqh8KgyzyprTOvKuSks3iOORKxyiZEKHsTTBAzcDxuZ180eQmo1HFEeVzLJwuuhbpF+HA2IQNuQy53EcZ2VmdMlmikWlkvnkbZ/cvp4ZqqqxLlMyy1fFnueQuXlHeEnVnclSUZiEdd/gKzFuF5EGsH1NH5qKZU65skrIkYDq5OYk69Mh5pmYvPTk9DiKLwdG4jX7js0P9H6LeytzRlMy3MZjWvoL/KfP43/uef7QRVQRUdKaZMW/eHEydOlWCi0uWFSUKUhab2SgkAwClDSU9lpXyibwkGpT/i8kWm2oy49OnT5gROgturm6ckps+a7oAHlDSnSS4NGxv81JSPKS4pOnka/P8pw0FlUXoJQ8f4dsShFfrVq2wc2cKevbsiSaEOblvH2rUrIniJUsKpaMoSAbitjVaEoCA6cGEUbamRwVot4UHkDqeGHxden18AMVzCCVI11GUuy1aCwk/efZyzS3PLVPqShGHFQG34lnbQUVoYIlmOJJh5S4B6GVHHxsJbpDQSWMqAK25iUYSNpNTQs/DjRwKYTFHKcJhEUD3Iuonp0MobdE9qRh6S91XKmxrE4ulLwuUfdbYCXQXYX+5VZc7e8WtC4XIDhyzTXDIZOOokMNDDhjVrum/7aW8EU6tiH6IYYMwbKkz0WQkiaHOVrrvHOHumKkDU+ga8XsDE1sYYILGYAc1GV2tJBRk55JBlQE1KTJC3bHhY6UFJGYblWismxM2G76j/VCkeFHhOCqdKPRwjHQulRxdmJQfzcLycxN+M308kzsp6cbY/NmynEgDw5kZwkeWcYyeuutEMyr/jpw77lbmiFHLGQbGtSbMZzpBnEkgfhNxUKnJC9BBq3VmqMQnaU8QGhKCNevX49bVq9xdvnHbdo6EgsaPR1DwJHxVpDDvk4j6lWYbUZ9j5451hjgDrKC5X4HOED2kWHizRgDJiya1HH4m6hal7lOLYyOjUpElIYeDtj6D8ZLpCbT2zsjJ0UPrQCQMemgZ7F8wItHPdH+0xqLioUKOPgf2Ds5Chvgo0Zkg2E66Uw3U9jlCphSHjggGsrOhYno6UXYCIXpRt6+GGqRE2pjB+7m3ga5NdVThFCrZMIMxB3pqnFQ7cuMPnRmtlnCLs9lpo0wBuzGSH1W0RUj9YSS9o5Yd2HqAsLOFxeX7VtOwLjte9J4eUDnx/DX/NfdIiro7LwvJtSUTLpv+/nv27t/yqX+4EeUtg06XzdB1hENZulR5qTCpA1QQTTPjCoGVc8qXfjbyzwT5xkaDNpQ7Cun7aJaJ9LyT8Lyk9ym8bjsYdXoe5G7arBm8vfoy7N+w4cPRuHETqfyFclIImKkFnLoU6d+cQuTxA4McFbBJG/OjiPELxSjSwczKSIfvqJFYELEQn9PT4T9mDHak7OTnIGxXAoMgIADqCLZNIVJ3L7M5EJyXHEGgzl5Kt9BnmT8xRwovQbEwMhI5I+Qd6jk9JpqJqKtX1LwMOvIgZaKK2DCMguGDmCbYIORqUrIGqsTwwOeSjKCBugXteE8obWlHrfpk4GSXMK0P+f3MY6o2M0sNk9kYiS1EB0dHJxAPu8FM7fZGMoH83TozGVgVQ/yRQib0FDseFaB900OnM8DBXgMD0z85ynQv4SST0tfBiSHPyKMWbfQMbi9UgogszGZkGXNgr7aDQUUd3FlwphELFa2lAzsZNF/s4OjExpSWzZBjgJbwSMkIEN8mMcXQ8xgoUskWn+Po7oMYzVC58ZwrzTMy5KJUPGaVHkbjZ143e21+QWOlymJgcLX6PQwGiqYLQmPWw6Ciubt30BvN0Ko8GGWGsjN0v1BlQ23WMjsGkR3Y2eeTDqU1ElkWEw03d1cM9OkrGuvURoZ8o45LQq1R2VOEC9hpNDDoVVCbqDOcIhUtyws5OWazFiYVAaUT80gBqOV6i9KDUnbRQZfzCWa9PbROnjAjnffInhhN6AyYaBjrIRztCPjDg++b2Fw4zaw2QU+Op2M+BnKn+zSaXyMrwwwP1wq8axnpGdi0PhkDBg/BiydPGYowdf9+NnyHDxzA8eO/YvbcOSJzwvqbmgj1SE/PYCQdtdoElVnLkapabeRRp5cv/oRZTfONehhydKhQpSrUMi2ZkfUZv/y8B/Xrt0ChwmWgVeeTB0BGTSYdrp45Dc/8LihetjRePLsHY0Y23AoWh4OzB1I3b0U3r17IyUzH66dPOYb96uvyeHTrKnQZZrgU+ortzusXL2DMecvnoFKdhnB08YTZ7ITMrAxs2rQezs7O6Nl9ABzzOeLiuXNIe/qUexkIerBQ/vxo0KwpDu5OhdpeixIliuPWzdvsC1YoXw4Vg2qrtgAAIABJREFUKpTB0SNH+ew3bfYd42FTE9z27dsY47tS5crcgfvw8V3WX169+2Ld+vUoWaIU2rb7njMghJDVtm0bhjwUDUAKAtKf2L0nhcdi+g8YiL17duD5i6c8E3340CFu2KJzW7BgIXTv1gtuHu6IXhrJOrVIsSLIzsrBm7dvkS+fK0aO8OdnIudYnFUx2pXrZeMj/lssp82X/uONKDVopKbuxt7U3Vi+bBm0NMNnpAOhEWMRag0PLhcuWkx6xSZ8/vQRaU+foUK5MnBwdIZRn4kP6R+ghxoO1PSRY4JnAfJwXPDx42c8eZKG8uWqwsXVjaOWTRs3cpt7v779EBAQiA4/dETnLl1kfUg0FdDgMFMzmc1wcXFFRkY6H9bSpUvh8cNH0Bn00OtyOJJyd3Pngfas9Axcu3GDTdE331TneS9CtwkNDUXI1KmgmTt/f3/sP3gITo4OOH/hAtYnJWNh1CJJpkyWSoOszEycP/MHK/Qq1arBxSUf3r56hXv37rF336hxE+To0nHp0jFkZxlQoXw9FC9ZgtGW7ty5AidHV9Sq9S0rPKK3+vT5I/SGTyj8lTszgtD4Cw2iX7r0Byv6SlVqw8W5mJjbs+3QZI9Uj0+fHuHipbNwdnRD/frtuOZz8eJJZGfn8GiJm70j3n9+A42TI2pW/xZXL5xllpOvK1XG42f3gWwDXrx8ilKVa6Fc5XJ4fPcO0l+/g0fhkihVoSo7BGn3b+FF2i3kc7VH1dq1cPfGHWRm6FCqYiU4ORRExMJZGOAzDEULuuLWxeOA3gV1W3bGi4cncPPmE1SoXh9lvy6Dvn17YsGCRShbplquKCTj/QuETQnljmgnexNePs9B96EDGT4xM+s5UnbswcH9J9C0SWOMCQjkEaU//3yB9euScPnqVXTr2g3duvdkB2ptYjx+/fUUSpcugUlTpuLG1WuIjYmGq6snFkYtweXLFzB92iTs3rMTrh4e2LltN7ZvPs6RSNgCf5QtXQG37l7B3r2bcerMZ5gyniI2diqKlqqJPVu2Y8uBMzBmvMMYPx9816oF1HYO2JOyB3NmRaJY8dJ49/4lSpf9Cus2brRUsxRHwaf/AEZoqlO3Np4+/hP9+w2Co5MjnJwcGebw8+ePaNmyOcqXq4YVKxejZu1KsLNzxIsXzzElZBq+rlgB9+9fQ/D4CNSpXQ8f059iaugkBrAQJQsxS7ll01YsWZmIfJ7u2Jq4HDGx0fj56M84fPgIy8fkKVPgqv0WGdlpqFOvAnr17oy4Nauxbl0qypWtwKlYT083LF04E/PmReDDKyd4eHggPfs2wueFwd4xn0gcmUwIHEtOb1NO49Lr46fP6N69Ow4eOsTzltwkaDQiK1uH0JC5uHHtAapX/xqfPmbi+vVr+OGH1vAZ1A8LY6Lw5sUb/NChM96mp0OTZcDIMT548fwJJk6chpVr4xEWtgTNG1VH9x6dZOeDiLB0OVkY6N0H5cqWRMjsSGzZfgi/nj6GWSETcfnKH4iMjkTsvBgUK1MWI4MC4TVwANo2aYFdu3cjdXcqFkeFw0Grxezwxejeqz9y7IHVkeFYnxgPJ3t7jBzqhwUREXj3/k9ERy9FZNRixCyNRps2rTFz+gxERkcjZvkyxC5eil9+O4Uzv5xCUHAQsvV6jBk1CgmJ8ewE7969m9PZBGxP43dGswHnL5xnoJLg4CA2VrNmhTGm78hRwxnKksA9Spcuy/PWvXv3YQAUMo48eiM2gfc+ISEeBTzd0b59O0bDDJ8bjjnh8/D0SRoCAwKxeeM2HDx8EPv2bWfWnSdPXiA+Ph5hc+bi44ePGDFyJCIjI1GiZAncvn2H3VtyJkqWKsmyqfSRKjXuvxvb+Z82qv9oI0oGgQ7cj4H+rLy8vPvg4/ss+A4LwssXrzHmR298XbEiv+/l7cVYmju2b2V8UWLeaN/he+zYvh1wdUJEXALSnmTg+4bfYd/6GKxKWoF7d2+yYV64MBJDfEZg+sxZaNC4icjrAwxUnZiQiKR16+Do7GQNXCgyyslhqLY1a9ewEhrsMwhz5s6FR35P+PuNxtixY7B27VqMHz8ea9euQVjYbEa0SUzegPdv/sSE8eORvG49fyelkCiF/H27ttixIwXFSpRg4/zp40f07NGTadFKligu0pxcZzPh1q2bWL82Ca1afYfW7dohMTGBoQQXL16McuUrgOY/CQ+VUIDG+I/CmsQkViQpKWtw9verDGRPtVxC0SEs1tWJa1hgoxcvRv1GjVCfsETt7BE2fQYjOFG7DkuxMg8n8puMM0x8iOs2rsS1S/cYZqx8ubJYtSoB165eQ+SiKGRkZSAmOgaNmzZFuzatGGw+KWkdRo7yRZ9efbBqTQIbEJ/+3ti5O5UBGPwDAxG7bDl7tg52Wo5Mevfy4uf0LJAP5y+cQVTEcqxJjEdKyg64urijTLmyqFGzMpLXr8XzZ+8RFOQPoykDcSvXw39MAKfkmKpqxjQ0bNTQpr5LTSlGHDxwHHt2H8TKuAVMhda3Tx9WWFev3cT+1FRELYpko/lN7Tqo/20dDOw/EOPGT2BHpk/PbpgdPhe3rl9njN7RYwIxP5yA/82YNGkawueEo3qNcmjTtiUmBhHI+2A0bNQIL54+xSAfX6xJikdm9hPMDJuODUmpuHDuMvRGAxrVb4pde3bjybOHGNDPC0N690bEyhi4uRTFmLEjsHXnNsrMca08eNx4RC5dioDRfgxGXrI0QbWJFD6lDgn0oXuXrlgYGcX3bNIbsXnzJrz/8J6zL3TepkwJwYIFCzjpMHrkCPTo2ROtWrVENiEyeXthx65UdPmhC3bsToGDoz2O/nSUcaAJHIRJ2mXKj6LUGXMi0KR5MzSvVwW7dh/mWWQadTpz5izu3LmDAf19GNTc27sPg5GXKFkSw4aP4H13dnLGrpRNaNCgKhYsiMDSxQkcDc+cOYMRpWrUrMVZlMsXzuLq1esMAiCAOkQdtHXrVoiJiUHNWrVlox4Y2YpYlGbNnIkFEfN5z3t07YbEpLWMz/vwwUNs37oVQZMnISv9M75v3w5r1sZg9dZN6NWxP+pUqQ2Tyoj+A/phy9ZtfHZVlOon4AOjGTqDCqd/P4eihdxRqqQbYmPXYULwRIRMnYa5U6bDTBuVzxGLI6PYyBcsmB8/Bgby/a1eHQ+tnR1mzgiB39iBKJy/KIYODcXM6dNw6rctvK59vYaxk9+lS1cG43/x/Dm++64VfvihI7Zt34Eb166hafPmuHvrJnYdSETw2DEwGuwRNC4UC2PjYOdgh72pe+DuqUKTJtUBOMGgz4dzZy/h6M8/YVroDIGOZjTC398PJYpVgbd3T5QqU5RBN8jAUmqX0rY0R5urXkmd0gYDhg0OwPLlK/D+03Neq6KFCuLJsycY6zcSO/aswtq440j/ZMKYAB+8evsMK1bEYfy4Hxlvl7Ihc+ZFwNPdHUOGDmM87G/r1WMUKXpR45jyspZt/qdN5l+/7x9lRC1LpDDDi+lftG3bCiEhIWjWpAkL2tXrVzB/YQTWJ2xAUlIiWrduDed8zvBwc0O//v2wZm0ynF1ckLpnF86fO4/p02Zi/94DePfmFXyGDcaNW7dQqEBBhE6bhnETxjNjxLvXr5mFY1XCGllwN2LatKkI8A9EkSJFLFGoqFEItJCxY3yxbPkqTtuNHDkEixZFQJedg9dv3yI7Kwtr1iRiaXQMQ7lRbfPkiRMsEBo7B4RODUGbdu3QvEVLTiVu2boFxYoUQ9MmTS0jCOnpn9GrZy+EhYWxwhWnVqzJvdu38VWhgmyMSYFRBEtQYAlJ61CieBEc+/k0qn5TBn++eIKIeUuxkQ+9GWsS16DWN9UZAzUoaAL27NmDw4cPM92Rg5Mzrly8wEw0qxMS8fvvv3P6qE6dOqI+JMdvREcp1cJkqz7UWL1iFcqVK4nNmzdi3rz5uH7zNpLXrEX82jVQmY149OgRYmLIg16CM3/8xiDzVapUx/17D1G+aGEkxK+Eg6cbvPv3h6OjK/p064Fu7b9H0dIuaNyqPezsPOHd2wtx8fEokL8Arl29wuQB9erXQ9GiJTFkyEhRNzIaGBTfq3cP7N6zD1euXMX792/QqnUbkWqV2QPRmGMd4yCH4JdjP/Pn/QN/hFGXg1G+o5hFpHnz+jh94jRSth9k6LbBQ/ugRavWbJA2bNzM6EmXr15Gpa8rYMb06Rg4eASqf1Mez56+houLCzzze2LG9Gm4fT2Nty88IhSlS5SFRkv0YsCJ40ewc+N+FCxWFhcuHcf23Ruh47qnEaEhk5CZ+QEhM2fAvUAR3P3jAuKS1qJK7bo4eewYMwhxustoRPCE8Vi4aCkCxo7FpJAQFCP8XWXcSKVCVlYWunftiiVLo1nmyYju2LGdOSypbEFpv5mhMxE2ew5XNkcMHYKAwLFssHQGA3p27Yp58xdg1swQbEtJgUrtiCuXrjAP5pbtW7l2K9ZUBX1ONiIXR+PB0xcoWLgQGtWqJqjaNBqGQ6xUqSK6dOrGqcVx4/zRp3cfNGzcGKNGjkR09DI4OTvi3dv3OPvHOdy9dwdj/P04G5OYsIZTfQMHDuRZwpglqzBwcG8UKFCAjwel9wmcgkD5CfmrZcuWNnPRgi1pwoRxWLI4htOF/bz7YPnKFSxTDx48xKlff8XAIYNZvrt364SQqTOQuCoRIQTDWLIUr1GfXr2YKYacWipOUF2bm+jMWqTs2om7d+6hwbeNceBAKmMcHzpyCOHzw8V8sxlMTNCpSxek7t2DBvUbImzWLOzevYszWYuiFqN2jTowaZyxd0cywufOYsPSuk07tGrTWpR5RvsxBnHDBg3YeBPWNlHzFcxfgMtKt2/eRtyKBHTo+AMMJiMS41fxudTYa/HTwSO4feceKpSvhAsXz6JipXIoW74s9uzajdDp07hERg7kjm37kLx+FeLiVqBU6XLs7JCzb9aboLFX6NuVXg3uxmQ9tjAiHNWqVMH167eYrYb08uO0Jxg1bBgmh0zH8+ePOKsxbsIkvH71BosXLUKJEiUweMgQBAdP5OiZ0tBUkiJUL2Gsc9dF/76f/99jUP9ZRlQ2uiit1dQsQv/dollTTJw4ER07/cBK6NKFc5g/L5xpms6fv4hZc+Zz7YJQSYYNH4aNm7dyvv7GjZuIXBiJ1QlxOPLTfrx9957TV1yEMwO9evRG0vpkODo4Qa0x4fs2rXHk2C/83ufPn7AndS/6evdlUG1lPk60d4v0RdD4II66HB3tsX/vfiRtSEY+Vxcu7BMB9orly7AibjXX0wh8++nTJ0zDRd8VvWQJRwcBAf7UxYL165Lh1YeYUSRxtdmMj58+oq+XFzsQTZo2ld2YotuEeP2KlyiJkEmTUa1qFVSsWJE97+hly1CyZEns2rkF167dZmD62JjFjOer12Vjy6ZN6NmrD9q2+o6h7Ab6+GBaSAg2b98uSLENOkwMCkLQpMnYs2snRozyFaMCBgP53LwW9DOxPQjQBwEOkRCfgN59emOs32gULVIY44PGY/KkSVibvJE/T95t6LSp8PUby9HcpEmToNNnYsPGBPToPQSXLt3AogWR2JO6nWu9I0aNZODy07+dxbKli7AibgXG+I7GsuXL4Jm/AK5fvYqwsDlISEzktWzSrDG+++47RpsiRb1u/TqULFESZ8+eQfCkSezBkxImaDvq8rYCWAgQBRKsI4cP4fq16/Dz82d0H9+Rw9C3by/mT0178hRj/f2QnJyMksXL4PsfOmBgP2/ELFsGd3d3TpU9ffIYKSk7UbN2VTRrTrRnely6dAW1a9fB7JkzUbtObc4O9O3TDzHLo1G8RFHcvHYJc+dHYfGiJfj06T0mjAvA9pRd+O3kEbx6/Q69vIYgeW0ynjy4iUFDh6C7V2/s3XkIRLRDTlzytq1QEXSfCpgzay5mzJ7BRpQ4TEuVLC2a4eScL+VXunftxsQH1SpXZeW/fatAxxo2fDD0eiOmhUxD+PzZXCsNGOvHNFZNGjdGZnYmhvj4IGldMkYMG4nkjZthNubgjzO/Y+2aRKyIo0iKANvF2A01CS1dFIlvqlVm+rBho/wwffoMTq8+ffYM586ewY8BE/izA/oNxNRpE1G5aiUMHzoYy1fGWVBxHjx4wBy7kYsW85mbOmUqOnXpjCZNmjIU4oYNa9Glc0/Gk2X4PabH06FTp06IiYlF5cqVuRGRUpjUzkO89RMmTEB0zCIu2Xj36YtVCXEo4O6JB4/vMovQnNnzkZmdjV49emFF3Eqk7t3NbCkNGjZkvOIJ4yew3Il6KzWYEbSjHunv3zHP6YKoSO5vWLo0FlOmTOGaYJEihZHPLR8qVaqMlctjBa/vj+Px/MUzLFgYgcTENdCqVFi6eCn6DfDmpqjw8IUoXrw46n9bF4cO7WcyAL3OiL59e2Nx9HKUK0MpVh26demKtclJKFSgEJ9PwgVOSdmGSZMncVPU0MGDsTZ5Les9StsSvGCnLh1x9o+LWLs2iXXmzl0p7DyRE3r6t1/x6tVbNG7cDCFTpmLGzFCULlUOmZk5CAgcicCAYNSqXVd2BkuTJjGG6ZzMnB6KFi1bwmfgQCY5v3PnKoKCxrPDdvtOGqaFzGDu0vdvXyEwcDzmzp3L/Kr+/gEICBiHihWr87rydEQeRC7FTH6hRPrvsaDcPyP6gv8RL+VGldEChtQyGtG5cyf4+vqiW7ceMOiMuHn5KiJmzUZSyjYcOLgfF86fwSi/Mcx4MGjgQMTHr+YNIFYSAh+fv2Ahjh06hqdPn2Lg8EHQMhelCaP9RjJubOVKlfDy+RvMDAvD8hUroTKY8OjefR7vrlCtCnuflLbkDkX+h4wKeV7Z0GhEM05/7/5YFBmNQl8VYSzMa9euM7D7khgiLzbg5MkTWL9+A1auWsWp4KDgYGbgID5TKuZvW7cR7bt0Qn5SBrL9/sOHD+jUsRMSElajUqUqsv4g0nM3Lt+Gh0d+PH/xALNnzcOOPVvQqUNXrFi5HG5urhjlMwzxiYlQOWswcpgvNm9czxH29i3b0aNPTwbjPnzoCOYtmIvRI8ciYc1q2NtpOUX26PEjxC1fjg4/dEDzlt+x7Fy9epWj9jVJyRyZ24Kd60w6rIxbhv59B+DyhStITlqHFfGrBP1U3AoGGadmr4uXLmLZshhO31SpWh0fP2SiQ/vu2LZrHfLnd0Ivr244sOsYdERyPu5HLFmygA/zxEnBmDs3HGGzpyN8VhiKlSjFxik8PBLrE5Nw/9FtzF8wG5UqVsL48ZPh4uKGZ8+fY9jQQZg8eQrXy2jf7t9/xEDc1ITi7d0vF8wY80we3oet25Ixe/ZsGHT28PcfjTWJ6xE+by66du6MMmWLYfGSCDRs8B3atfkByevjkc/FjlPuhw/+ghq16nLGe96cqZgdsRQvnqRxio2A9BdFRfEe9vHyxoHUVHz6/IlRjWjMhJyK4MnB+PWXo0hKSsbq+LW4dPkKHj9IQ7ce7bBly3a4OOdH0+bNEOg/FqsTl+PqtXNcu58xM5xT8pUqf81MLoStPH/+YvTr54PWrduwUqUzxBB1xGZCdf5AfzRsVBtZOW+RvDaBgc37ePfGu7evER0dgenTw1GyRDWMHvUjChcqjN59euDipdPI71GCAddPnD6GOzduomHjFti0cQP69fdB1WpVRWMej/io8OrlS0QtWsQE1oMGDcaJEye494DQsTp0+IHJl4Mm9sKzp5k4cuQQFkWuxpMnzzB92jQGpG/A6XYC/s9AcNBcZkvS2JkQE7McGzbsYNxfqt9TNzvtMQGxC2QlEzvAFKnu3LmLI0/REGWAwZiBp2mPMXfeTMycMQ3ZmVrMmz8VI0aMRr26jfD2XSb8/EZj6NBByEx/jud/6hAQOA5vX79B8KSJCAwIQOq+fWjUsAHatG1nM+etYgeeUs3FihXlCH5n8hqcO/crRo73Rz5nF0waMwc+gwehQpWvkbByGcqUL4/unXthU+IaJp3v0LkT7Ap6YNOmDSj41VfI1OXg2fNniIleyrXgeXMjUK16JTx8dAtfFagC7/7d2Kmg1Okff/zBWYeIyIVIT09H6NRQPEn7E71798aB/YcZ6rBO3Zro0L49Zs+Zx5mLT58+w90jH2KXRWPwoKHcB9G6bQsmbzj603HUq1+Xgfbnz5vP+iYycgHKlSsNH58RqFe/JkNwcmMRl9wEdjCN6lEj4YplMRgzNoD1RlaGEX37jAJMTvj8OQOuHgaEhPqjbt166NLJG66urihavBDMZjVu3boHN3dHbNy8lmXICo+pQL5azZjNcNC/3bb9o4zol1aDOsLIuytXthx8fHy4i/GP43uQnLAc0atTkKnXoq/3AJQsWQorVqzg+ti16xcwdtJo9Os8GNExy1HI0x2J0UuZyWLAiFEoX606G7qbN29xa/yqVXEYPGgAZsyYgRp1akNv0GPSlCl4++YtVscpXrF1qsuC02ASRt53lB/u3r6Hb7+ti4iF87mLrXuX3sjIzEaT5vUxd+4sNoxEM5WW9gSvX79BpcqVMHnyZB5nePLsKbNxzJ09Bx07dJAgEsCHjx+YKDolJYXrl+yV6Q1IS3uO9m27cxpx6461OLD3KG7euoEb12/g3bt3uHzjAoYMHYG0x09Qt1YtlCxZnAlzf5wQgElBU1C1UlVsT9nEdbdZM+fgcdpDmJGF6zdu8jWoU69b165I2bWLQdnp2pQKJIYSqtcOHDiAC/2koAjf8/aDZxg63BdFCnlg+fKluH3zJlavScKt23dRvVJFJK6K4eYUap8nFpOVcSugtVMxbu2jR0/Rf/BoNrKxKyNRqVIlRC9JxL37aVBpTKhdqzZ69m6G4z/fxMWL1+BCrB+jhiFp3WYY1eno3KYVKleuiJUr41CzZi00bdaIu7kpSqAof968eXB1c5XTSzr8euIkrl29CX//sZLgV86+mUw4cuQI7t69h+JFquDalYcIDOoMJ6d8DE6/ZVMqmjRpiMJF3JlYuFdPLzg4qvHiz2fMxtG2bVsUKlyEsw4v0m7i5tN0lCrsibKlS3N6jBQZRb/5nJ25O/TF0+dMGUddi38+e87pK2pQ+/D+HdzcXeDi5s5RT/rHT3BwtIO7uxs0do5I/5jOdT1nZxcGiCegeHt7DbJzMlCwcBFkpL/n6IQ6Zl3d3CWWqdKEbMb2lBSkf06Hz0Afrgmmf/7M5PJUUyXwfugNTPNGvLrjxgWi/4Ae+LpiaY4M3d2+kpCVKnz6+IZp2oiZKJ8LReJibIS7uTVaTqlT1y8ZNQ936s414+PHD3BzFfdEdVg1SIay2fklJZqVncNnx2jQwcPTU8xJy/GRd+8+QqXSc3qcOpK5K9Rkxvv375lz05bma+OmjcjMzMCQIUNEKlCCItD4CzXlmak3lvGYP8PBgeeT4ORYCE9fvMDBA4fQr0937nb28CzKoyD00hsMrD9oHajEYdUGYmSHvoXuxdXVjfdZn5XOYx5qewceh8nJShf4wNTWraacjgoalT335BDnq6M9dVkDOdShTiQFpFsY5pISVSSjWmRTt7PZCCcHdzF1IMsRep3AmRXd8SIqJmINWh8er9NS1kjObkuAEr4+d4pLUAQODojoIEdwd/KYGoHLyxlsCXAyZeoEjkSLFSP8awE8wnGaWYWBA/vjx8Afcef2bfQfOFD0TJip49oMrcaRmxApGtbl0MQETUvQCJsYhaHzQfpMgS20glf8223kv7zAP96IkpG6fv06wsPDkZScDKNBhavXb3MLdyEPd67/3blzi7sLS5Uuzc0Dr16+xfVbd9Hg25pwcXHiyOajPptHD1wd7OFGpLs8dC1mQolBveY3NeDsnA8qrcAN/fQ5HVSTLFqkCAwSGk5BJFL6rXmsmg4zzbCZAWJ0UOauDJKlgxSVnYMYWCYjQh2rwiCq4Ohgz8ePBDwrO5t/ZoQWalzS6bhLjgh5CcxcjMUIlUICRk0iJLhUA6GDQrVi7sCkRhI+TDR+YYcc8g61WlbSZBw53WYUoNbU3awMoguoORMWLJiD4cN9mT9z2PChch6S+FD1WLx4KYaNGIYC+fNbx1YlODx1U4rxHtEMRpGCWGMxdhS7bCm+b98chw8f4wiHPF+aUzMReAZovk0AlQuIMFIcpOjASkHBYBBrIzotSfHROtH1FCxdTtlpgNDpoejerRtO//Yb/Pz8oOV5QBV0Bh2WxcZixIgRcHVxE/fHc8WCReLQkZ24e/cORo3044YMB/t8cgRKzplKyDEGrre357k5BuYw0fNSS75Aa6GxDGK2YPXNgBrCGFiweDl7TGhACliC6DKl8gV9h6JIFCwFATpCg460NgSIQfKr4XUgI6Sxo7EbIc+KjIgBesmgIeWG1orIBLZv346CBQqhTZtWPAcoYPxIsROIAW2FHc6cOcf1+7p16qJ3r16oUKE8G0f6KI8n8f4KAHthUMRa8pPKiJARj+QcIa0Rg+jLeW6+pjkdZrO9GPDnFI8YN7IgW0kwAZM5Cyo1PSvVIB3lCKdwfhSHVnzUjHPnzuH27Vscmbo404iP6KZXavgkcwSSIEaOZJlGpcKD+48xecIiNlIdOjXFkOHe7BDxGB2BsstntOiAPKqXZkR5/yXKExlde4GZwtkJPR9LujItoAmw10h0awVYQRhjekISC8YEVtOeCkNqwXBmZhohL4rjIPSQeH4xdvI3SKg2v+eVlql3JqgQKySeSjLJiOtq+Llo/2jP3r9/hwL5C4pIUe49s/QYTTh16iTrmooVK6FgocJynE/IJDEFqVQk27R/tJ4KzCfhfeQ+R7a4V3w71mm6f2nw/h0f+OcbUUa9MeO3337D/QcPuUbDJshgglGrYW9KHBASUjmwywdZ/I4Vk0HgzBL6CbE0KNgFgsFAAFETniZDqEkUE24eYsQP6qkRUaCCVcMRIWOIWpWI0gUp2q/lAD47c1YgZRIGwXtoZPACyZhkad1WNAI45pOxAAAgAElEQVR5kpcuXeKB8u49urEUCYopeRM2UkUGkdkUJISZ6DsSBpFejETCz0JgCsJo8nPQfCkZAT4c4j7pIKxft5XRoXr16g53D2FouM6k0+PDx0/wzO/B36MoE4HPIq6pKFLyLhlWnPFFyTCYsH79enx4n4nRfsOZC1UoWGE0qImFPsdKTR5k4YmSJ0zACmIYn+0I84iKvbbgEct7pO49uh9Kb/109CcEBwezY0LPLAyUuEcaQ6FIWvDSkDetwufPWYheGsvvV6hQDl7ePcT9S4QmRUHSdckYMRCMiomt+HO0/kw5J7SQqL3SPKKFkcRm02wKLKLGboWCU5gxeN0teB4KXq1oKpMQIlYDQtdgxUvXFchBPO8rv0Bpn2Lwe0KfMhiQmZHJETqbUHkdMbKl4DRQl6ugyKJzIZg75EtWiBSDSc/LRtIGXcYWaF9gHpNBFzCHSoWJZoBtkZsU9C0LUpny/Cy/kj5NyrOQStGxSfIk5vTF50iRG8zkFEg5ITYjdtYUth6xIoIRSTyTUU/rSnPUFEDR+hHLi1hX/h2TvIg5cOVMiJ0WL5IjTptL4yJgDPkJxUuBx5RY2qSGrAjB1qVVHtn2PSUitzUmtutr2d886kHBk7Yso837QuyE/lPcICWiZoAaeecCXlPIt5AFclrtJKAMu77i+SX8JDMfKfi2MloWOlY6gkJ7y+lssS6Wc2zDRmRZB5Y1ydwj99y6Wv+Z//pHG1ELt5zYcUhHmwWbjJ4EjrIsLS28rUBZUUnFAVBw/vPaIgFCLjxoReCFgrBukm291lYAKQRQuBW5vZ+9MoK6U6jJcn+H0qXNdU9BO5jrpSgD+iW16lP06uzsaFWYed2yL7hpJNDCLApjyULLIA9K9JP7mpb0dF48TBsc/7/7DDsGkkNROBkCrIHWW1GerHQILIENTe4nNjIGMjkr5MiQEbIeeVJMvE7Sa6X9EwZbOD1CeVmdG2WPFCUtcD7FAtlsZa77ElBzAmVKMQRWRSZkRnkpoHTiPsTdaSyg6dbPiu8UTpxQUnl32apYuadJgdq1AdG3RiAKtJY0oIR0xF8nN0e5PxtDaEspJcDRhbLPK/d5FbbtXSooUH+rpiRHKDuZagHELiITxY1QTD0BvxugZYMiVpAjF6LUogiULyoyC7nuUGnl4H2W8DXK8ZQPwnJmA4EtfhZrr5UOmXI3hKdMcaA4FbmZdSzPyMaSDOFf4MxyrR3Ls40BFXIo0cHkftPPJBuEs6TgfPGz2zxlXqmwNXY2fpbFyNleV5wx8bL9Htu/y4XMaHPPMrFroWRTnkX8WwFstN6N+E5l9xTUYFvtqqygzarIZj1FHhTDqTyDlGD+w7xG3lbmWG4t+sX2FP+tZP6Pv/GPNqJ5V0N4XxJ6zUYx2G7nl5bZBjXWRiHmjixz5QxsNbNV31kOnxLpKUDL7IUp9FySBcYKGp3HYNkc/LwHQBEsJRqwPdxfdML+zqBaBFhRnYohtRKP8LVkJJ5Lkm1v12YdFCCavFCmdOhEGlOy3nDbP7XACzMjAM7+akT4SLLnSdGn0YJ/KwyPApyocEvasnnILID0oJU1sxgKJSLmiEQOg//lqNKDkWqzBRRX2vatx1oYBqtCFeiuQjkqipOeLzcouUBbUgwKPyNHPF9WADQHy9mRXC9CixJRjcXCcsSsYPfaKvm87t2XdQidHU59U32MF004IrbG9b+vosTekfomakGBp5w7HlIIAehSTK4ujZpwLsQ9Cxg5CskIF07BoZVxkYXY+wsOyBccR+WpGf6DUqmSfUkBvKczK7IKiizJEFMRaI5AJcYytT7/i5ftqov9t66kUoOlaylnwNaIsOxITlHbK/3Xe6FcJa+Rs0bD//quxUOJ64iMGLsoUjbpX4KdJu9+ijOh0NBZsaptRsQs36xoW9n1ziG49XP/xdblOQFW42qTcvlX2/Jvef//GyOqLL7iXVlVnXXdlBSHwjRAAkIMK4L1I6+aksJnNnPjhxOxxVtewr0VEZJIAVlBzKnmYENlZGH1UKRTgp3yDUsv2ubqtgVzWzJlRbj/uwfBIrPKPZPMUiOCgihkEVzhrypcp2Y9PRvlQ6n2JOpCAl9XpAD5s9K4KsqWlfwXHAtxz4pvL8h5RSpHUfLKrikH0OrukIFiAyPxV5XUk5JetgDhSz5LmyNlefS8Csji0UpqMisAuog1/xo/CLMoZIneVxJbwiRTHZj5JW1iAaGAyDmw1nSsDDLi+YwM5K2QD8g1kFGpbbaDPyzRXixYzBbs579TN8wtJ42rMGTipTgGclekw8nPxgsjUmr8pEoUr0S+kq1DGH7bl809WMhIpZI0E5C6KBsQgIJYW+GYKPcjZEMw7IgUoSJE4hO8rvy8irMgoSXZk1JCtr8zorlPipKKfvbsGXbv2cqd/Pndi8HeEUyo7uTszF+p1M8Fo42IcBUsZE51KZjDX1r+v7UA7EraMNgop1niXEsGG+WpBZE1paFFXd+a85Wx+F+UgBI78uGU5yuvyf2vnKncJt9qRmWeRjJCWfUm3QCtO13XNt4VNW/F0bXei3LeFWhQcZ9iFFAAgSjPLliqRIlJyGbuh+V9URivlKyBMhaRRzr/Uz/+f2NEecH+Iie5pZrz7rwxoqFCgF3bnEebVVcOHRHx0sErX7acVGiyPkVdY5KfUNQZhWEVmy6+VXjVRoELS8bAhmSXmk+4RsaNJdLhlrVJbqqRDUV0wyJyEwbJNn0o1aGVU1HWCaWUCeVDfyjTtwyCLut+ciGkoiDh1uH9++e4cvkSNFoXfP6YjfY/dOaBZkKQadq0qVgoSSel0LEJijZpgBQOSXmSzJIImNdCghgIQmdbzaAcQqE2Bdq0AKknxcP1YYaKE3VSBnvnyE00zjCLjuUQ/o0ll2k8xQjwkrAsCAdK0DPZcKVaNbSIRi3rak1HcoJOgqKL+7LGMMq+CCoz6/4pNGAidSiUPzUYUbejaKSRciBy0qKmLjZKdIEqiodB0IW8iYYvUQu2NPGYKElo46SxHNAeKyUE+huRDSAwA3p2BTyc710aT8u/uSHNxErdItv0bCycUpnyvYv/Jmft9ZvXjI5Fs59O+fJJujuBz5yLKi2Xkc9royVknAW/WdLM2XbGkAxYULKoRikLlEzuILGeJf71qdOncf36VfTvNxhDhvjAP3AkGtZvhoWREWjWrBmaN2thZdnh9RWYztSfIM6SVOjKuZfMQxZ/WHiVNnUeq0ISZObyLUpXy3Q+1/y4Ic4m1c3OhwCbp7VSKPDE3yv3II8u75VNdCcdEZZNydGp0BqyfpLuia3mU4gZhF6UzqtFl4lnEj0Tgj6OaA7oJeqY5GQLwgBBaSfl1Uzg+dQkSbVym1ygQt/IzX9SZqkXg5v+lGfNnU5nZ1r2nbADz6Apgv3Jki2zqt3/lO20XOefb0Qt7XfymWwMKaWSqLGGugZZJTMRMgksMRBY2beEx0wbZfXCaYOpy5BAqicGByOfo5MoM7Egij/mlJpUaKLZQag9Ye6MDMtGQN18MUkELCi/zMyYwd9nkDyLlErSkLHRQc3dqEKRctcdX5HqayIS4vhICq5lJ6ndnIHtZXqUGFnIuMkmJlvaOJEeI29PAMMTTCB1I9Ig+9TQQHz1VSm0b9cVS6OjUbdePWaMoRGhKlWqSKB7eZD5ICi3aubOZam9BfqPpT1ew/qHarhkCCgyIYBvBrXgqJSQYkQanvaMwNFZeRAniZE6hglSTCXGMVQ5Ah1FRUglBJCvRPOCzJjvTKblDAQ5SMDiZiPsiW2DDT6tsUIjZ4aaAfcFHZlRp4OGOqWZpEQv6KwI9dtMjVJmZGV/hr19PgZjoGXVGbOhVTvCII09sW8QCwZH73zfJh5hUNhtyCEhRcVd2tJiCsosUh5i/IBAPWiMg2cXTeRoSSVEaAlqAmYXkRmhQymd1noTjR2YocvKgbOTJ7OYcBRAcm+gZhgaS9EgIz0HDk7U6SpsDdFO6VVGqI1q2bglOje5u5tSng723HTHTWasuKTjYBbd2+wcMbcoUVQRG4iRWnN5FKUtsQ7t3on8+QuDmr4d88nOaV5rQpsRoO7E2pGTrea5bQLet7Onz8mGPGbJoX+EXNFjkdHXOGhg0pESVQuZo/OkFylQLY+kGIlwBSaDhoMcFc1qq1QMhLF06VKeyU5OSsLly1cYs5eM2IgRw7B8+Uo+PwwKoYxnUJeakZqoAK2TChlZZmqchb1WDbNBB4NJC50dmCBMy3R9kmOVvoHo4shRMWugURthyMmBnYb2xQGmnEwY7Z2hMWuh1hqQYzBBbXbgETVqfKJjQWdcxx3AwlDZcVaGusjlKTOYYVSrYO9AzhDJeg7LkilHD6NKC41JjXzOJPeiCY+wpF1chW5ReD2VXghaO4IdJPVJLhjJooOKxsxUMOizGRyC1sZRY4ZdPhdWaTkmDTJJd5KGonlbM+DmZM+TAUS6kZGZybjgYnRHg5dPX8GjgBtnbzIyc6DiyQQHbkQi4Jj8+T15xIhAMkgOCUqVxriIycfB0ZFHhzIzM/Hh/Xs4EK640QAnJye4e3iIBclb5P0PmdN/rBEVKQ/Rxk1KgsCPCb9RMI4oUQtR6lDKVc9oK/Z2LpLwVoUcUp5qE7OEkBJxUKugJdxZ2UlGR5HgxwgurHefPnDNR8Knhl7HXUtQqQx8AEjYyGAyC5QcAyHlxv1pRhrTILokFUxq6sY08YyWUEqOMNJ9qknpitoe1yCIuSVLBY09IQCpWYDUpBzUpMxEtKQ0QdF/GfRm6NUaPliONBLCowsq2KsYt50jGDumTzLBwY6vApVJDV1WOtQMBEEGjQ6+FjOnz4SnZ34EjvsR7Vq3ZkQTgkWjAesO7Ttg89atKFm6lHCnuaNZ0lwRPyrV7tijJuaPbBhMWdAQ8o/aFTm6jwJ0QgXoTVms9BzsTMjQ5SCfXSUYDDk8L6ZSZUCr+Qyjmeis3KBRObEihCYDUD+G0Ui/c4NKrUeO4S20Gj00avpdIQBkaOkaCrWZEWZdOnJUmdDCCWajC1T2Wcg0PoValQENCsBgVMPRyRV20MKYmQFT+p9QqZyg8SgIlZ0GJpWeCQDMcISTgwPevXsNd/f8oqvSQDyv78ENmmYj9FTndHJhvkNj5gcc3J2CqvW+Q4lS1eFgT4xAOmzfsRldu3SFg72AoDOYs6GFAzI/PIQq5xITIWhMztBlZsFo0EKbvxpcihRAtjkNU4MXo/Y3bdFvQD855qTHs3sX8fHhDTir1PicngmNRwFUadaJx7g2bNqKIz8dQWTUPBQtVhZ6vQmjRgzArNBwvHz6Br/+vBYaU3549fdD2rN72L57J+ZHRWJZ3Eo8f/aM7y944kSeVXZ0dIS3tzeDNSStXYPTp0+zE5CZkcHnIzomRjgzPFIDHiOZGDyBO6DJOevXfxDUTvbwIIKBWtVx8tTP+PhOjfjEVbB3ykI/r+HMwDNhQiC+b99GiBeNYKm0SHvyBKOGj4aDtgA6dW6HY78cZCxqgrQrWrwYNqzbAK3WgUfRsnI+IyFhLYqWyI/omFgc2nsFbp5mxCesYmYaGgsjQIcKFb7GoEE+PM9MgBN07giC8+6du8yWpDReZWekY5DPUGR+soOHpysataiFPbtOQqtRYe/+dcj+mIO+/f3g6OmMalU8MWVSCEf7FCHRepATuWv3TmzZshelSlXHs4ensXx5LJxcC2Da9Flwc6yMN88uIWzBj9C4FUIPr+FwVGVh3Zo1PC+cuC4ZqQcPIL+bO6ONvXn1FkHTF0BHtGlaLYOydOjQBsghAIQDKFDYBYujohAxLwLFSpdH5ocslChWlEFKPn/+gIE+/TFi+Ah07txdjExxBkmD30+fxbat+2DnpEXdBjVx4uQJdpJ8hw1B+XJlEBDgx7jetK/lypRA2++/B8wa3H2UhinTZmL4KF8krF6FaZOCUatGTRw5vA8Xzp9Hjx49EBsdjRkzZ/F4YK8eXVCjZjXMCovAr8dP4vTJYxgfFISUlD3YtWs7Vq6Ih4OTE9NZ+gcEomSpUti5cycePXyIsf7+jPz18uVLjB83HqHTpyMmOho9evZA61atRTMhZwz+Q5bT5jL/WCOqpJrIYD199pQ9SyO1qbOXrEX7Dh1QvXpNpKTswtWHD+CkB8ZNCISdHW3+Q2xK2QZdlpo9Ngc7Bwzq9QPKV6jIJoojSrMZPXv1woL58xm70VHjiEP7duPRo7uMIduoRVu4Odtj3cYkODm5oO639VGmTBnErVyJ0X5+yEhPx4ED+2EwZvJ3Eo3YoMHDUKhAfpw4dRo3rl9GofzuSHv2EmMDxiHjcwZili9Hvbo18MfpU2j+3feoVbc29qZsw4ePn9GsZVvUqPWNUKCyU5QO+9vXf2LHpnV4/eolvPr74MwfZ/D8yTO0a9cep3/5BYU9PZju6JtvquH4yRMImBQCs9aEbVu3oXCRonjx/BmGDhuOr4oUYZ5Ck8GMB/fvY7CPDw799DM83dyYZ3DQwAHo0rUbevXpLaJE8kBNJty4cQNr1qxBubJl8f7DG0ZwOXbsOLZsTkHDhvUxavQwTJsWghs3rmNP6h7s3bsPUZFL0KO7F3uw6ZnPEBQUgI8fsxCxYAmqVqrPhNDVvynLCnXFymgY9XbwdCuJnbs3YkfKBmzfsQNrEzehX99B8PLuxZEdDawLQywi07dv32FC0EQ0a9EeL57cRJkSBdGhY09MmxUFd88CuPvgLtp93wowZaPbD99jXNB4DPIbizO/XUC5ogXRo3tXLIpdjbTHafDzHQWT7jNmzZqBgT6D0bNnL5aPBfNpblB0OBMIAuHI6nKyMXHKVMyctxC3L57D+Qt/YMaM6ZwN6dixI7p27Qrf0WOsTWgAXvz5EoEBU9G0WUvUrlsDVy5cwvOnjzDGbzhNLGLWjNmYOTcM9+/fRmJCAmKWr4CdVoPnz18iaNIkhMwIxaxZsxC1YD5KFy+G4KDxaNOmDeMBTxg/Dj6Dh+DrCuXh6zsaRYp8hQWRkUhK3sSgCgTbSLipVy+eR9SiJRwREmzd1GlT2aGaPWc2ChUqBL/Ro9lBJTq91atXYfiwYfDq3QdRixehXGmCDySIOxExroyNxoULF7AiLo4dJmIH8urdG3v2HWJQjVlhUzEhaBwj7axNXg0PN0906dwX48aPYVSf/ITxqtEKkmaNoBKMWhiOCRND8OrlK+YJjV+bhD07d6BR48ZITl6HOrXrIDMrB2XKlMeJU78yGITPkIEMKBIZGYGYWDGeRGnHyKiF7Bj4jfaTKUQT9uzZjdWrVzPNIL3HWSKafzQY4TtyJOLi13I2JHjyBHh79UD9ug0QNm0imrXuiMYtW2HMmLGICA9j0Asqx9CL4PN27dqJ5q3awN3NE+MCfNGzR0c4u3hgw8aNiFq4FHcf3MGcuQuQtGYtTh3/BTdvX2cKtlG+vliTmIjTZ04hfvUamIjOUathpLNiRYvg/r37SE3di5lhszhQHzpiECYFh+DDh2xsWLsKy6KjkZGTDZ9BA7FmTTLs7dTYuTMVNWp+g8qVvxZNdTKFTGnXhZHhaNasJb6t2xiHDx9C2uNHjA29NzWVo78+Xn0YUKV/v75YsXIly5HBYMLGTRvQv19/BieJjY3l5Beta9SipUxusXPHDty7dx8/Bgbg8KGjPKlQo0Y1OOXzwO6U7Rg6fCgWL4pF06aN8W3D+qzfCLFsSUwMnj55goURC1n/EhQjnTPS90SAEETQo8HBCJ4QhGLFi4tZWaXMQYsv6ij/kdc/3oiSIidUnGtXrzOO5JYtW7jWOWasH+NAnj9/jpFpfv/jDN5/+MCRAEWUR38+jrJly+H86WN4+/ktfP0CmaBZZD9VeJyWBi+vPjj28zGegfvw6jVTXCUlJeHt8weYPjMUcYmbcP36TaxcsQrRsUuxc9d2FChQkGECCxcpgtR9W3HrxiMEjQtm4GXyoH1Hj0bXHl2xY8duTnUQTZN3374oV6EC47n6jxqLIyeO49dfjmHBvAU4f/Eijh77GRPG/cgeMs1LioyxqEdk63U49NNRHP/lF8yZNQuXLl7C0cNHOIocMWoUFkRGYEn0UvTr1w+fPryHu4sjtm5MQf/+/VCxYjlG6NmdsgOLlyzlIW+92YShg4cw5qubm4el7jB3zhw+RLPnzhX1D6OB00TDhgzBosWL4e7ugZGjhsBvTABq1KwBX9/BmBY6FTqdGWmPX6FOnVqcdiFD3bnL91iXHAcHexd0+sELB/YdxaJFUahctRwGDBzAaDCEJrNs2Srs37cXHTu2h96YhVG+47EmIQHOTk4IDPDH0pgokVmQFFvUpEKpeao9H9h/ALt378HSmFgcPfYLbt26jb59vfH27Uu8ePYEhw8eRFjYTJw8dRQf3mfhwZ0b8A8ahZcvX2FB2CLErU7GhQvn8etvp+AzoAei5idhyrRgOLs4yRlYI347+xsjNuXoDbhy+SqGDfLBsmXRKFGsHLp07cgpuOEjhmNVXDwz4IizLTuTuftVNNoQA83kSZPR8YcOaNm8BU6cOoWbt25j5PBhCF8YiTo16uD71q041U940EtjYlCydBlkZucgbPZshiEcMXwY4levYiXUuVMHJlcgQ3Tr7j2sXrUCEQsioMsx4NgvPyPj8yc8efgK2fiIerWrAUYHNG/XiTMxJFxTJk/GtNBQHD9+nKnAXN3cGJRCmQndvm0b34e3txciFkaiTOnSshYpFNecmQQk/hzL4oh8wcCsNT16dseECWNYma/fsAdLFi+Bh6cbHj18iYsXr6BEaTskxG9irNRqVStDQ2TRMpNCabppU2dg1pypePz4IWaETkfSui24cukiqlf/BgsjFqBx0+ao8HUFZGa+Y1acoAkhqP1tLWjUdujbdwCioiKYhpBkmFK6kyZPttTwyJkjh3fxosUMBcgIVlQ6YShAI8t433694erkiE2JazF4ZAC+aVAPehVw5sRJZL26h5WrNmB9yh64uLqIsoMs71AjHDEFXTi1B8vi9yIhaT1WxSzEm2dP0dGrPp6mZePUwYuYt3Qefj97Gc5Obpg5cxqzl9y8eRPbt6RiRdxSTmNT2pNksmatmrh86RLf68zZs6BR5WDs0NEc5V+89gsafdcdvfsNgtpoRODYAGaMqlRZUAZSeplLPrLWKgyNBgvnL0azZo1Q59vqTDjx8OFD+I0Zg0E+Phjt54/GjRqy0R0yeAAGDR6C5s2acpfzjq2b0X/gYPgH+CM2djkjXBGc5uYt21m2yYBGzJuH1QlrmbTh1q0bSExMRHrGW/z57DMKf1UEXn1/QIvmP8COkJ7MwLjAAITPm8cIbtWqVce1a9cwbtw4S9/JnNmzWT4J/WjChPEoU7qMcJ5lqUwetP81ov/KhVC6tygVQ+mrs+fOomaNGti8ZRMPgQ8fPgL9vL3hM2gAmjRrxGS7vqPGsPGiVMiunTsYNPq3sxfw+s9X8A8YywP3JGR0cAjLc3poKI789BMc7R2xed0G3Lx/C9NnzORGkA9ZWXCx1zK1VcyyMAwaNAJn/7iNsWNHCxQRtRqpqak4/NN2NGvSEinb9yM2NgbpGVmYN3cO4hPiGfHkyJGjOP3b7widPoO9w+ULIvHTHycQn5iEAh4euH3nFoaPGIn8BQvju1bN4OvbE072JUWTCJcBjPj91Als3LgB4eELmMeUSIcnhobiQ+Znhn8LDZ+BQf19UKFUWZh0KnTu0hgH9/0ELRzx8PFDzJoxHfFxq6E2mnD/6RPGZe3l1Vt0R5JgGs2cOrly9QpWxSdwtM9sGAY9A5bv2buX65xkvAw6QZwcMGYifj72C6pWL4b4pEi4OZfl+ieBYLRt0RkP07QoWdod67dNQ6kSXyPAPwjeffugbp3aXO8IDBiH4SOGoULFoshI16Fjh34Y4t0Io/ymQK92gf9YP3x6n4U799JQr15VLI9bBK1WwK1Rynz9uvWMnRo8kT6vQrZJBWcaOzTpcfa3X7F98yZERcdyvWtR1Er8/ugNClZrhNIFS6AQMtDfqwGu3byA4IkU3TXDo4fJOLz3KOy0bmww9IYMHDy0jxX327fvcfPmHQwdNBKzw+agQeO6+L5da2jUDhg+fBgmTwph5gnid+UGClnjIiNK8kYoQZMnB6Bz+zZo2bQdTv52Cldv0r6PwpypYejSpTvq1KvN5YeRw4YjJHQqyn9dmdFhlsUsZ3ahkUOHYVXCas7GEIIQYbhSlPzn/YeYEzYTSxLiyCagZ88eWLgyFmdPnUOO2YD+AwbB13cEkmNXCPg1rR2CJkxAz149ORKlDALx2AYQJRcBSRgM2LB+Pfr364e+ffsiKioKpdmIchGQsxZh00OZiWNF3CpuOnv75g0b3dS9B+DsosHEKf74MSAYHm4lkJy0GRqtEQOHtEPEvNXo2L4Xan9bE1otFTWzARVBMmowvH8Yjh8/gLH+o3D69HFsSV3LAPfkSEZGLODaffNmzQmVED6DeuHHHwPQuEk7ZGV+xoBB3bFo4SqULEWIZQZcvHQB9b79VuhaSruagQP792F1fDw2bdoKR3uqSRIwvxHZmVlMVxgdu4TLHyNHjsYgn2Fo1KAhxo4eDp8hvmhQuwFCgiZgSvgsuLi7yEhUMDkRB2ffbl6o07gqfpw4HM0btkVGOp2rHHj1GAC1vRk5WgNc7Qrg158Oo1DRQrh06RZ279qNyKhIhIeHYdmyley4EqDJRTKiNWvh9p272LJ5M6ZOC+Ha4eAR3hg71h+P7r/GwwfnEBQ4naB+0LefNyOJFSpMXMg53BNgp/aUwCqiuYciuMiocNSqWRNNGrfAz8d+xuPHj5mKcFnsUibn7ty5B3JyMtG9W2emWatcqSKvG0Gj1qlTHcGjhyNy5QaYzXp4e3lh05YUDmZOnzyOffv2M0qYnV02/EZN5FT72zcfsXXbao7gF4SvwPigQDg4O3N92obyXFEAACAASURBVH+MH6fxN27azMAoJ0+e5BQvtU9RCjs2OoZxuicGT4Sv7yhUqVpVlnJkU+L/RqK5zadiLIXEiyhReVGqhVIcFI3OmD4TkyZNxqaNmxgNZuiQwQwmTgTCTZs1AUANHkZUr1GD+S1Xxa9gkPGfjh7B48dpjAPKtUGZyiXlMXbsWPz001Fo1XYs1GfO/IFZYXO5Q1Zv/ACt1gXXrt3EnDnTsXBhBFJTD6Bypapo3qIZG+r9+w/ixrWb8O7bExs3rmOPj9Ir1KiUvG4D33fKjq14+iwNDb5tiP/D3leAR3V0778r2SQkIcGtLVqs1EtboEANaYsV1yDBrTS4u3vQBHeSIIUWK6UtVijFCsW1uEOIr/6fc2Zm9+5mA4HKr3x/9nu+p2H33rlzR47NOe+7ftVqjJw0Gdu2bcPGTesxftxE/PnnFURFzcXwESNw9OgRDi/HxMQKBSez9YiP8+jvRxEUFIh9v+3HxYsXMHjIYJHQpNdzOJGEJxkZpODatm2OyZPHw9cUjAsXLjKU37z5S1gg0cF+UnIKQ/dR6IXPGRwOBppOSExgqEE6c1UJKO3btecsTPK0iHj40MFDePf99xjon0JNFPapUaM61n6zDgEBgTy+lT75nD36XLlyoWb1Gli6YgGmTJqEd999D7Xq1oUtJZXvnz5zBtq0aYVhw0eiWPES6NOrFxrWb4jX33oT4d16YvLUCZyvTAD69RsRr2VFTlSgjD06tyOjZeGiRRza2bx5MzN3WCwO/PrLQWzcsBnDRgzi5BZi4di06TvMnB7FS+vw4b146+13cPjQQezavRudOnXB8T+O8PiTACMeznt37mDRAvJOB7K39tuvv6J1u3b4Zs0qnDxxlj0hmyOJwcoXLl7C0I/duoWjbp3a+LRKNWe1DBmBFE7r02cgqlevytR3vxzYj4MHj6J9q6Y4euQgdu3Yx5Y+JVk0bFwNC+avwPIV8/FF1UaMk/vKq68irFMXzJo+BX4wok69zxAxdSby5XsRMdExHE6tULECcuTKhdkzZ6N//4HsedH3TZs2wcRJ4/HmG2/gzu07DIBPZ+OvlnqNOTh//nEbew9t24YxpyNFCAiov9aXX+LLWl8yKxAZCMQuRKE2Oq8nfOoNGzZg7px5TOx87/5lJnBevHABQ1wOHDAMnTt1Rt68L+GzqjWwbPkyhopr06Y1vg4PFwlsXFKlzZgWEJHXrl9Dl86dERMTIxIG7WDuz9Kl38bHfDYGfPvteiZEb9u2DW7duo0RI0Yy7yt5iBs3f4fx48Zh+fIVyJ07r4Sd1GHjxg3sIa2KXc3XCacmGSnmB+jeqSOmzpoGu06PvgRmX7MuEyQ0atgAUyMmM6RoyxatEB0di+zZ88JoCHbmC/Tv3w+16nyEV18vgNAm4WjcsDVKlSqJVi2aYdOW5UhO1mPy5FkYPKQntvywCXlzF0Cu3NnRr38/JsogQoGIiCk4/scx7NpNZ5UmtAhrieMnfseK6MUYPHA4YAvAV+EtEBraEq+XrIgva7XEkhVDcOnybUwcPwfLlsTg8uUrqMs8q69ymJjztRjchAziB5gybiReL/kaPvq8BtYuX8HKse+QPrDas6JL204YN6Evrt46h5Wxe9C/Xz+0b9cOjZuG4rXiRZB49zpGDBvOaGPvVPwQMSt/xuFj29FvQDg6tOmHIUNGwy/AiIipEQgICEKHDu0xa9ZsJq3o268vn61TeJuMsoT4h4iKikL+AvnZ+yQGFzKGyaEhDmQ6y+3Zowd27d6FJYuXMLHBJGbwEehT/xef/3Q4VylQZ+2khxJlT8xm4/Mv4g3t1q0TC434+CSENm2DbT9+j1Onj6Db12EwW23YvHE7cubKhocJNzF75krErorGmrWxuHDhT4R/3QsmHz9nyIrokj77rApiY1cja9asIKxbWvhTpoyByS8Bk8asZg7HE3/sx9yoSEyImMkYvePHj2LhMGzoCGzduhGnzhxB144dMXzoKNjsvujTvw/CmrfEsBFdke/FAmjT+msMGzYe129ewYqlczFxwnBs2LgFO3ccw6RJY3Dyj+2IiV6Pnn06Ydnyn3H2wmWMGTtWQuu5AKIZ7s3hwJb10di2dSN69x2KnC/lx4VTJ/h8hM6OatWrz5b31p934pdffkTP7h0wcsQ0VChXFVU++4QTpMaMGcHeL7GTMJqOhCYjXtJy5coxKwYnXjBzjRW7f9mFNavXov/AcCxbvJL5TSm0OX/BYuYZ7dOvL9OaUQi26udVcOniVUyePgHValbnDbFn514sX0zCJBlTJk1mEvE/jh7lMA+xf0ydNJU9v5As2bF54wYsj1mI5UuXYc3q1ahYvgZSLQ9w98F19OrVj+eJmEJoL1F7o0aPYoxeXz9fFC5cmEmf4x8+wMAhg3H6/HEM6teHk2Xi45IxetQYhIRk5ujAO6XfR5l3y2HKhPG4eP4MQsPC8O4776JVs1aoV68OihYviu49+qBDl454r8w7TPV188ZthPfojWzZsiIyMgIpKRYkJ6Xio48+Ydqn1ORkzJo9ixXXyNETRP4b885acOXSbcyYvgC5cgehabPaWPvN97hx9wLq1qmBIgVLYMmShUh8qIPZEo833nwDlSp9hO7h/VG8ZAG0bt0aO3f8jC1bd+Pd90qjWtWPcfHidXy3YT0fQ1AyTcuWYUhKTMXo0WPRoUMbhsHb++te9mw++6waHtx/gMjZ81gwJiUn4vChA8iVOwcqV6mE6OUrOfJCZ/67du5i0PiWrZpj/8H9OH3qJEx+fghtQfyaIuOT1gYZcaGhzfD991t5Ty2Yt5wT+wgS8qUX8zEna3JyIpq3bIrDh34H0ZnRWihRojguX7mKGtWrI1OAH2fL00cksAGJiQmYP28hjEYTK9qKFT/A2XNnsXnT96xcqteohty5s7MnuOG7zXhwPw43bl1F69atkDlzMCcBktFI/Qpr3RImEylpOhbRsxFMocMvvqgmazrJ87NiduRCmHUGBAcFIf+LL+LkiWP8nm3atsKOnXtw+uQZ5MyVC2+88Sq+XfcdWoQ2RI4cAvqSQrkJD5OwZPEqpCSbke+FLGjYpB4sVjvOXryC2Ji1yJ4tBC1aNIVJr8fC+QsENVlYK85L+OPYH7h7Nw46ky+fw69YuQJVq1TCS3nzIHrFalhSbShUOD+sDjOuX3nADkat2lVgNJmxYM46+PtnQv2GtUAwxrS3f923j/mTySAjBWrnDHkDrty5heNnL8Bm9UfFcm/iwOHzMKckoFTxlxAS4ovkJDO++2Y38ubKgUofl2aj9NipMwx7SJjJN+7dY2OWwu5ZCQrUkcCh2v0HfkelSuUREhjI2eAHDx1CkcIvIyAwgOebNLmRwfPBtJRE1ygMdAFVKsrh1Pw7eE9TAlmePHmcRgorT07U9FIv/C9p1P+8EvUsutUW39Jvt27dRMMGDZErewEkJ+g4Cy8h8TqaNW+A2nXqYNLYSBw+dApmayJmRo7D0T9OYl7UCkyeNpiplSgESvi6nTq3RdmyZTm9XtRN6dk7rVatOrPDEyzdn1duoutXo2DU+SNyTm+YU5LR5auBCMoSiOqffcokzEOHjkDdurUQGBiAhfPWMcXP/fgEVKr+LqpVLcsp6ImpqRgyKApXLt/A5CndkCNbAPQGP+z57SjGjFmCYi+/iCHDWiLJbMC6tafh7++D5KTrKPvu6yhZPJdzYQnAAdeHQlW/Hj2D+CQjCr0UhEIv5sbduCTcvf8A/n6+yJ4lM/x8jTDYbLh/JxnzF6xC0xZVkCNnEIceqfTjzp17gt3l7beForRbkZycwuOwePEi5iLVzoEqDN+39wjeeKMEMmXylUXzrppNQVknAcNIeVhsMHA42gE9ob9Qdi+PuYt70eTvx1mv5BIQrZyqkVPgjFyKyvizJKxESYTgbxTjQcYVQ9NRiNlKDBBUgiHeh58LI8xWUXtJjDEcqrSZAbuBk89ImFGmLz1YgHZTCDeZ7+XEES4HFOUvFN4WdcKiUJzCphT64zo9KnFiUHwrh98KFyqMd94rIzF+BRSejcOWybBSWYGPHxy2FMARwN4qtUcg/Iy1qvcD7Hpu02wh1g9f2O0GLs0x+dDYETa8LEuR4OBOSDSdxOsl6EQ6l5XTwxyqVHokMml4jCj6IGoL5fE7z52osWYXxgm6IcgMVA2fUnikuOlcjSj3yn1QVrJ1CEQgMU96pgYzEdIBzQVzzwpcWiEMaXap5EWUYImzWFGmYjbTWNnhYzRxqZHZQqUyND8WGJjxQ5bDMOC7WZQjyRpGBWDP65eOJDiL34DTp08jJiYa/fr152Qi4s3lNybGGMJRZkIIoooTkSqbhcpOjDCnpMLIJVESkIMLA0S9p4poCQAJiT/NPMUie95uNnOpDzG2UMibdQqXedH9ZgExSWUqegOsliRR7mYw8f/VvlSKg0qDRCkcjRmVhdEzaLzpWhE1Iizk6TOmIzz8azY4xFzR+NpBy54dFT3VdYqMXUFgIGAYaVwJOYvr1DnKLYgUBAcklWTZeBwoO5tDO1aqg7VCR3vDIMBaRCmbKACkPqkoohO6VUL30b/FmhAYyk5gfbkHRVaxWhuCtEHL0ONVb3qWQf7NyvU/rUR5ouULp+eoE5oQEUk3aNSQz9JogZ85fRLHj/+O2vXqADYfziKjwfbN5MdhNQY9YHLeVGeWGpE1C/QZgahDmZ7EvUcg5TOmz5T4n656T5oXUaiu4zIUopeiurrEhET4+fnCak+B3mDjBWiz+PIiNPlRRWEqzCmUVBLINeIWm4W9JTofSzEncx/I8qdaKS4FMVFbtJlTeGOajJkEIwNtGZkNqWDlaNGTZ2M3+sFHL2DbaIELFBACcBdCOTklCb6mTLwZqC6PQd5ZAovCbxJwxGXJFbF2O5YtW4ZPPvkEefPmdVOgElTEiUzj40OhoSRRK6cjqiUSmALgnTxgZlFh5hCqnUvhM2ime7IRibecYUZ5o/pbCcpAdE0w82YXxdzS4tQp9BPBuKMWihAGoi21IRnInkPTnNfMZTZ0BdV42h3EVkO3pxLJm9jwdj8YDP6w21MFywYkODmIjoqUMile6keyFET0NyUOqYpvEoIJcNiMzKhC3jE94eGDB1zrpmeGHJHEI00LKdRIvhBMIlGVkeAlJUk0W2YYjBR685GIMC4wfoGEw0jEkuWD1jZRiAnQdcbXkCAALmg7MWSeaF2CNEEIJgZWULgBki+XPEM6CmGWIVXzLw0I5XmpkBqdnf5x7Bhn4NK6oblWws79ncXq9R6KU0AcclxZGIqkHQEnSGuAalcNXDesBQ0Q829jb5vkgpTdcpzJwFEWgmB2eeedd0SZBCcFSalDYPxmql2l+jXF9iKOlDiKYBNcpALWU4wb7VFFS6iV1QTaQvcRKw6VO9motpepzih0LOuGJViJABERBgWdq1J3KHTNjCmSj5XRsiRrjjA0hPLmkLoCLoCZjWMaMxvLQFH7y3MveT4Z4MANQN7OkIi0FgRRvQipkyFKRjrlbSiWKR5jakdOD5MuyPpzGnsuQaTIEGfVChICQoQimUTGAStlBpSQIyXH3QWTKmrlaSxoHihzXEXBXCALjwjhKvAL7eT/zQqUm36WSLm9vT8JfOLpo7M3hdiSkpTCiQ0FCxUStyjZJsHElSflpKaS6BtsKbFwE1D0tBCuXrvCIO+FChYWclrSA9HMk+DXgpSouklmfZHhBeLbo7+VNS0EhuwTM5kIjFD6iq7lomo6k5FMBlwozcg6Yj0J0BRPfEynROPNrX2+PEgWCDjyzID76bQKhVBwClBWqORtic2TkpyCixf/RPHixSU8nGsW2GZkC5radpGS8zOpowrBiN9NUnlpWBmcBqIU1mqaXPCAUhlKJhrpCgnwHZkU4i2NnfeikxZOjCvNgQvOTgN+IQmnBMKLAOAX19E4CuGuIOBUu074MwmY4UR/kXOjqLHYkWZWIPEeJIhoHqgkR4hp8b0SyixUJIuJWlcC9Uo0waEuDcigMp7UWuF/S9AKNUtqTJUxqr7XwHbItSbeVyEX8VqTa1UoDFKeiqJBQASmhQF0Gb0kXClBj65hoStRlbR72PmO/H5piZVdWJIsrqWl5AL0YFNSwiWKJ8uJ53F1hYLZe6Q1xEakClXIq/WAJdUsgTwE7ZawOuT9NOKy5lMIcELi0OC9OmWL3AceAlsZdayYeS8LT0wZEioE7gINkYDq/ArkuWoRswSkqPDQRISDP1otJmWU2ADyPSQ1mmKgEhJEs48l9yqvMcVaxZ6tB3KQwg52EjcoD9bFCMSBYylDaF0LNCaNoiPsCmeNqnhXlmeMVqRAbyRMpIIF5D0oKQA1WNXi3YWyd8KZqpfz9D4foWu1a/Jp/n7mlajL+lTWqlxX2oFV6OhqkymeO8a+FZRVwrdT+tYFt6YNJ3sC1TsXorL0tUJQxvVVSwx0zZRbis5LsVhoeUlcokCBiSsQDgWNTYESJXpFjxXHiGuVCEg7IbzTXzuut3VXi647xBVKGEmc4Ee0KNpJH3pPG1VgUAsN9KII1wn2nTQfZ1c1lBzspLDUd1qrSpjwyGqacZ6pp9uwgBLUwpMJAaI5Z5Gddxkf2gc4Za60dJSlJK0MBYXmfH56Y6QZIanE1PMEGpZo3qUHlDEl17z8XRkQqoduAlN21fWbEGIuhSzB87W0Z7IUhzwv5ZmkP6YCaUcZIi4lJ/vowQQkdQt7/OlPvJKM2h3ovk6c8+JsxON36Xg6l69LT0pZrOjkPHqhHulxfbrCVrvI011vGn3/NKFG5Slr23cqVGlMqLA7XauECBsDImyvonEZUhpuVqnmjnSEi8C5dk8CdXuOsnfoS5e9Iy/RDrSATSU0LwoN03EJyzRpaLJsUt4FQ0Mro8LLWz1XoulPNZ/5iHiGkDAqBsXUXgrc2HXeowqMWdzLMKdW1QhvUgCuZ2Rbs+rWYtaKLencmLxOeAIlrqgMI3F3RYK5DOs5I2QMT8fnaLLWTNj/wkgQrA9s4wlsWTeOPS3TiFqhWkGu3khYtC7PlMaQsnC1wOVyOKVCEtdrsWM9pYravIpJROsxSONA64V6yio5d8wj6vxNYqWKLByN5FHagrMKxNVqo2uEkvACPKWzS8qJN1DtSgxYOX8Co1MBp2s6qwn18Vs5BYzawAKEgkskuG0FjahtSxumFPNk45Ctj7S4ZS2wG+C9fE1tV9IoRGkEeigq7VArsHfXauOdIHGexbcpKYmclCLO6ARJO2XKCsMs/b1I574iPEhC1JNkQJ7BSeMujVD11q67PBW3OK/zrq20hmX6PZV7lKMl8iqlbBRBg7o5o8rTeb1cE8qT1MiDRw7eozvrsfbdZ9Qp8xxUApICH18/sa5lRMV5Nb8L7SUJ6u/UYGzSysFNu1+o1peHnnG+5YAJwSdfSeKEM/OMOpMW0QW3d9YaDOTAsBVt8OB7VPMqrBeS0TdvXMatO6cR4JsfBQsV5hKxy39eYkQjtb8J/IX//geVZXpT9Ex5op7bxkmSrXAq+XBahe2k4mRhJsIiYiVoPC1nKEgJKBkaoDi9PPdwC0W4GZDC2nLFil1ClBYXhTQY4o9OqEwCko7qsVJTkmDy9ZeKWoX6tOaYOOFSvXTRhdH3dM5AEIBCICu6MOqjULKSF9QJHi05JqWxoMJDTtBwusdpeChwcSUEBGwZMypIvFMxSnKz8YbQemoy3OZUtCL7To03Jf/Q/DHjvYcicP1TzDCPvZMKjd5LJpvQ5udGNOPljDtqa8RksJIJvcU5jfrwWQ2dXUmjhLJN/TMFSUJoaT0714gwXJzxVGc/pHLnsRFJT1o6JzFGGoPDkzuRsYtFf2mMExLiOVGFanoZplIBOzuFnEq2UYaXhrTYzX+W7EFubCnarc/muiaYp9olo4oEpY3XZ5WqVbicZnXsarzwYn6cPHEaefPkQ7YcOT0UmVRGNEaMoQvo+BjA1V/xpRoLJag9lYBa7XK81eonIctjIQvpJeet0xWXzQg5INaEIr0R3roS4p7P1SgMZTgSRi4f6nksTtUljykVW0EyMvGjpGISGULCkBDgwHLPaIxK7bOUUFNdTc+YUNfRsrHaNTjVsr8OO1KSk9CpY0fMjoqCDyVtSZYp4WDIsLA358BJK6deVjs/TitDvItkQOIr+D5xTu36aJSoEo/qRyYL8O6ciPaUOBUGAO2tc2fPYPmyJejYpS2mTYlCyZKl0KBhA/yyZw9u37iJql98zri6/5efZ0qJeg6UoO9SiwgYM3oUOnfqiMCgIJnVKBJZ5MGdnGxx1ilwXt1XLK9TJ4OFS986M8jkYhP3CQEovGC5QVSyAh2EpyRj7pw5eKXUK/juu+8YJu3lYsWxbMliVK9RE5mDg0VoQpJiu16EPFBJkC2ZTAiJR3merIy5SN+d69G192Voko/9JJA3KwLptYmXdDMm0i5AoTj27duJn37ehlIl38EX1WpIe0FZsR6FzZ7t8rmryKx02pYa2jn1ndsEanxy9g/lmaRzillhufedvCWeM0pe4PEXLfN5nSyN4DFmhSrGe+uWLTi8/1d8Hd4NYa1aY1LEdGTNnsNlX2kNBMWcIiMDKnGCs3KlcCLFxx6eQ2aH8mTIA2zJQynkjBQ6fPgoiAmovGPF8qVcQ0r4oix4WVApL5c8O0WWLoWzxnhhg8u5ZrUUfFrlL9c5K2/JoSq9AidLCesEM5qHEvxeTxTIX4jrQBctWoL8L+XHipUruQSE0KhckR/ZTz7vtXIWk1GFrj2jB257Tc6+Q6wNrTHKZ2Qsl8X48LiyfhTGnDgP1BLai+Q3nV7Sqjn1Jd1L60WgQjkdJ8k0o4wcBrTnKAwpaiVPtOevwogjrGQ+d1Pn4CryJWUQ7zUnYg5FFizi+MaZya2YjChpi5Q1JfvQWazIGmf6RH5vyvgWiUXKYGWQeJIV3Ec6X5ahTefm0cOckoThw4Yx5myOnDmd2dWwkzKiDGpacywExNpkT9AusmnpQynl/LWNPT2hL4XcoLlgY5Eyg3ltUgKjWYwpGTBGRRgh1r1wQMT7cAa0g4BYRCYv950yws1EFqA0JwFrEEcuJT0R+YGDy3LIqKNypJkzZ2FldCx+2LqFa+gJXY3QkoYOHoIaNWuidOl3vXDuamxFT2X+N2vcZ1qJqrGgiV+xbBkKFiyAd9+lARULgxMC+BxHHtBzKEmEm2iBCOB19/CFiOq4lDMlpFA2GQlvBcbAbDBOFhTRJgsj/s4GizkVmzdtxtEjv6N3375YungJzpw5jeGjxyI1JQV9e/VgUOYsOQg4XWPqynCLzSZA6sXmkqnqcqNxVjkn2gjmD5XjII4L6ICdqKhkOjqHX4Ql77BRxidl6smwGgspeoZgVrETUwkpbVn/SRshIcGMJYuXMXMKYXnSORfTQvGZqxFWojrisZUBcT1lA4sQjV1nF5hKNj1RajsVjoEZTLyb2y51S+DslDovsgPtFhI24rzUJcDFexBqEmNmMia+nGtKe6c+cNakWabBB7LjQAOWYjZj3PiJnODwfunS+PzzqoJxhZ7FwkIm0CiBK61iHifJ9UhlAlwCwFGHZBlCMzLGKZV8EIACZVSb/ChEK5I09Do/IYM489WOpKREdO/WDVOmTIbJP4A95OTEBGTK5MMMQCbfACYYIJAQEoJWK2V++soMUqF9qA9EsEAg/gadH0hmp6ZQ9jFlghLwBHNyCDYjLpehMgWCtyShbEFyykMY9ZmhNxJIvg6RMyLx8stFUOaDsqhdsxbGTRiHN998C3fu3EbzpqFYHr0CmYMzyyxJwZxjJwIB8x3cuXkHWfMWh4HQq6g0IzURx48eQcnX3oaJQoxa7kG7HRZzPM6dOoOXi5fEoUOHULhIQYRkycVCmphDqMTJYBKMS5RVbzD68fxQZrTNLjCpLamAiZCgOCJpR1LyQ/gHZIVRL76j9UJ7j/bmy0Vedh21ELZtqhl3r5+BTkcJXyQLDEhKSkUQwc/5B+DQ/gMoWrwELv55kY2yMmXKsxI6fuI44h8+RGBQZrxa6lWet927dwlQd6MRpUq9hr17dnOGO2W0UrvlypbBvt/2CQYiowEmHx88jL/Hnv8HFT7Cr3t/YUPkgw8q4urVyzh39jwbLYWLFMHGjeuQkpzMJTFkSJDirfVlXVlmIjz9H77/HuvXr8eUiGnska5fvwY2WxIKFizIGMuEefxy0dfx5lvv4OTxI9i3dxcCAoNQv0EzPIx7gLVrYlGwSEGcP3sBJpM/ypX7AC8VyM8KfftPW3HvniCsqFTpc2QKyIQtWzYhIT4JqckOvPP+ayharJgobWP5YcOmzeuRnJQAIvspVLAQjh79A8kpifjis8/w07Yf4GMgmWCC3ZEJxUq8htdeL4nt27eygRQX9xDlynyELFlzs5K+c/cuY3uPGzOGy3O+6taNZeP6deuxc8cOTJg8WcoFjXbUevhKif5Dod5nXolS6vjxY8cwaNAArFq9BjYCyTYnQmczw9/uAzNluhoIRIGyIvWIe/AACUlJCAnJwhmoRKWj/Vy/eQupVjND/dHv1hRRWpI1W1bcu3dPnDn4+DDAfJYsWQR9T3I8bt66yhOcJ3c+Vla3blzH1ClTMGL0GCxeMJ+LiUePHcfKcfjQIShQID+ahjaDnsGqhcUX9/Ah7t29zggiDr0OvpnyIU+ufNBLAU8rlFLbz585AZPBDpA1J+u2HH52vFjoJaQmBuPKteNcy5o1ewCCg7Pj9u2reBh/DZkyBSEp+TqMxmDkz/sOrLiNy1dPIs6RAn9DbjxMTEa+XC8hd2BuXLmxB3EPE3H00B3cuXMRNeq9AVgKI2/ugpwCf+vun7hy7wxsdhPeLPoGj7HeasPVy+ehozC2bybYEhPhly0Efr6ZcP/uLT7rzVegFEy+gR62IPudwrtXPJtJt3HvyiHcTbgBU+INGHOVQe58LzPXqY/R/QnMjwAAIABJREFUnz2T5Lj72LVmJeyWJOQrXAxXT53AhUsXUbZqLZQq/wl+378PA4eOQYkSRTFwcD8EBPpi4fxIHDhwENlz5EX4Vz0xcdhI/HnrGjp07YwyZT9Ai2ZNuJynWWhzmfSgQlg6nDp2DIP7DsC9O7cxbXYEipYqibg7d9CnRyROntyPgcPb4MNPK8LhCES/3sPx2759CAwMxu3bdxEcHIjYVcuROUuA9HoM+GHzJgbvJ/Qq0td79/6IhYvm4+gJG3yT9Zi7bBQKFM6BqNlLsSZ2O2B4gCkRExloQJzXiuzUb1b9gCEDpyMo0A9r181FjZo1YLEmYODAHoiYHAk9siApKYERo27evIGDR7Zj187d6Bs+G++XeQ/xyRcxZcYgBAVnZSfIkmplMIbJk6YgZnU0r3cy/ho1aMhA/WXeew9GP+lBWa0YPTISVx/YUL7yW4iePQGrVq1E/IM7GDllHpo0a4o+nVtgzfqNyORP2KiSjFnng9j1mxkakOqZBwwYijFDR6BDxybwz5QVfXoNRlCurJg3exqWxnyPZcsWYMyogShc9GXMWrAMP20/hJKvvIadOzegU6uWKP3mq5g5J5IpuyaPHYHgYH8YHUIBN2rcCLlz5cLYsWPg7688PwdSbVbs+OUwZs5fjF49uvC8jho9BuNGj0XxQoUwe8ZU7Px+E+YuXoQzx05g9bq1mDZrFq5evswg/fPmz0fm4CycdU2YsfXr1cXcefPxQr58+P3oUayKiUX/gX0wZvQwdOrcBYGBWdCze29MnTYDNrMNrVu3xYABg1Dk5YKYExXFJVht2rVhJdikSSPMmTMXWbPlxsP78YiImIHw8K/QqlUoFi6ezzjcVBMqjlxM6BEejtx58qBnz3DeG8eOnMHK5bEYPLQv4+AS4USfAb0RF/cADRo3Ruyqb3Dq+FGsiV2G0WNGYfue3zBh4gysiVkOk4EIJ5pg0dLlOH78FNau24QePbth65Z1cFhT8cVndTB27ESE9+mDu0kP0btvT0RFTIUfUUnqTUwbF5eQgLoNm2DNmhj4+RpQt14drFwWg3MXL2D3zj2oVOkzbPpuPapUKoeff9yML2s3wORJ0zBq9EjcvxfH7DQ//ryd9w8tylMnT2PGjBnMGESbhWTyr3v3YuyYsVi9do3w0lVikTN0pREz/5ACZf38rJW4uCezETCCA5MnTWSUFAKWprqwFd9sxKx5G9CiW1v89suPKJkjC7q2aYFL1y4xqDGFzgYNHoy+ffsySgbzdcrauCN//IE+A/phZsQ0BGbOjIaNGyEqMgq25GTMmzcP5ct/gG/Xr8f777/HAqxOnS/RrGkTjBozBrevX8OqVWswfXaUqN2z23H/QRyaNGqEiOkz8HKRIuwlb/9xG+bMnYNFixeDPTOZnHLv3n0mC+7crj3yvFQE4b07IHp5DIKDCAhehPXIWl0ZvRLHT55Ay1atOVwyfux4DB04EHly50Dnzi3QrFk75MyRHV06dcHsqHkICsqEsaNHICgwF1q1booffvwZd2/fRP2GTbGYkIXefYcZMfoM7I8FkUtQv2E1dOvSA4uXxWDZ4ij8efkyBg8YgwEDO6NBowYo+XoxhLZujxnTInH57DksXrocc6Jmc70eKY4r16/ivXfexdiRozB89Gg2RggCsFzZ0qj6+edco8olQDI0JMJWoj5PJCOAkXY2/LADF249RLNqlbBg8VJGQ2kZ2lB4nlzPaMWpU6fxzbp16N69J+7cvolxY0cwS8zt61fRvmUDLFi5liHMNm3ahJEjR8FuNyK8WzgmTJ7IVn3XDp1Q7JVX0K3716yU2rdrgwoVKqJxsxZS4IsweGLcfdSqUxvRMatw4/o1tGvdEhu+3YoRw0YjtHULFC6cC317DUBYqzZ49a03YTWn4Jt1a1C7dk20bh2KkSMnIk+elzSJQ3pERs7GoQP7+QyLBN++PXsQnCUYeQuXwJKZY+HnlxW169VEaNNOmDJ9JIwGP7Rs1QobvtsIEykxhwCIIA+TELt8TA40rN8IixYuZraUxo0aoWPHDpgdGYXePXtg/MRJ6Na1E4OW9wj/CrMiF7B3H03r6fhpNvjovO3uvfto17o9w/H5BfrKqKIDdb78EtWrV0doyxZOYAtrSjI2b96AylWrwG4KRMtGDTA3chbOnbmIOcu/wahxA7Fz42pky5EH75En5zxT03EIctjQYWjfvj3y5XuB60rnzZuNyVOm4dyZc1gWvQL9+/WniCR++WUvKpStKPaKAYy+ky9PPnRs3warvxFg++tWx8JqTUH9xk2Rkkp138RVaWToP4qYEJqUSKISvKwUb3h4/x6mjJuA/kSwYDGjds0afBYcGBiCLRs34+6t22jUrDFSzWZ8+WVNzIyKZHaSzp06cYiR2jWnEPWfA9W/+BwrY2L5OWfPnGVoRWI1OnL4CLJkzYoXX3oRHdqHYfqMCK5L7tSpI8K/7oGixYrDkmpB6zYdMW/OIjyMT8Rvv/6GKp9VYnCDpMS7+Omnbahc+TO0atkGi5csd5bzqSS2sJYt8Nqrr6Hr191Z6Zw+fQQrVsegf7/RuHztKpYumI/+vfswJOODB3fRqmUz3Lt/B23CmmDBomgcOXQSa9euxuSI6ZxQNnDgYFSuVBXz58xE27BmePf9Urh58zqGDp+MmZELmFQgS3AAxgwexEQWDVt1hEPvw3kbdL6enJCIyh99jO+37ESAbyBatwnFtKhI3Lx2mSNjgUHBWBA1Dz369MPPP+3Er7/uRpmypfHhhx+zQVmnTi307z8Ar776KiNUERnIvLnzGeCfIl2kE48c/h3dunVjaFaSj87zGO0xrtKjz5WoGAnPYzeqXaNNRUj+hMNK7BMkju/dvYsWoU2xInYlzp4/g/FjRjOTRps2HRAe3gOvvfY6UlJT8dVX3TBv3lwRhpUJJLfv3kej0BZYGxsLk9GIsLCWmDdvDv48fwE3bt5kIAUKHY+fMA5r1xAkYBb8tnc/+vQbyB1s26YlpkyfwlY/CfpJEycy392rr7/Bb2Dw8cHR33/HV127Mrg914D6kEC0sFJoE9YWPbq3xQsFCqP+l10Qu2YJAoKoIJsOCSjd24HtO3Zi+/YdzJJC1miHDu0QOWsO4uMS0TO8P2bPncwhvzmz5nHCRau2YegZHo7wnr2RN3du/Hn5Er7q3BlTIiJw8/o1GE0+mDN7HiKmz8S2bd/iwT0rLvx5HL37heOb1d/i4sVL+LpHF6xYtgpnT1/CJ+U/xtrYmejavQmuXErEuFEzsDh6FYJzhuDchdNINafyOdqwYcNZcRGizoghw5AzW04UK1oSFT75CKZMvqwMRXhTJQqpsygBcP/b3l+xeuUKFC1cENfu3Ef9Rk1RrERRZ0iXQlTk5S1cNBfde/TA9es3MW7MOERMncJoMt+u34LTJ08iIfEh4h8mYsasGZwD0T28GzOfTJ06hdcNgWp06fo1h1ltqRSWlwTjXBMosq9vXLuG3r17YuGSRUhISMKOHfvwUeVyqFazJkoWfwU6WwjOXziK2rVqIyysMRO2k7FVvUZthDZtypRh2bOG8EY3UCjY7sDECeMZ3o0MO4pQmM0ERm/D2NHjcfb0EUTOmQl/fxN+3LYTO3b8hvfefwPTps/A2m++QSCtL3U2DweiVyzHxT/P8Lv17z8EhQoUQlhYaxw8sB/vvPsuevfsjgmTpjLbUUqShZ85d+E8DpXvP7APkZGRmL9oMaNJ7d33G9Nfffzhx2zdk4Ci+ahXry7KvP8+wnt0dypRGxEwW80MSDBr8mRcvn4PI0cPhzk1CVOIJq1gIRw/eQafVqqE8h+SEpWJRlyXSzRvgzBw8CDe31cuX+F5mTt/IWyWFPTqPQB9+vTGkiVL0aJlS44ecX2qXod9e/aiUOHCaNWyOVPjGU0mbN2yFT//tB0flC+P46eOs6FbsUJFNjxdMHIiBE21w9AZkZSYjIipU9G3dx+kJpvRoG59RK+OgcnfhO+2fMdgAZUrfwK9Q4dPP/oIkVFzkT17drRs0QJNmjRh2j4C2O/evQcbGCujY5AtaxY+6yYmoY6dOwuFx+/tYFaUal/UhM2mR+yqGIyfMAaFCxVkxT51ymQUKPgiy5TXX38bwZmzcRg5ISkR+/buQ8WPyqNVy1AsXESQnIrNSfAYt2vbBq+ULIlu3XvwMUfcg4cYPmQILA4byr1XGucvnkOvPv2wdMlC/PH7aZQu/RZ0Bn8Y/IJQpVIF7N/3C7Z9vxmDhgyAwWjC8GFD8f77pTF37kKULfsZihQpwVGvTEGBeLVUfmzetA5ly32MvftPYsfu7YiYMJKNOZGNriPQIqxasxaXr1zHu++WxuSJY7F44UIEZcrM6F0UEYmOXo5u4V/zv0eOHI0yZT5g/mIypGt/WQvDRozCa6+9xvtv966dKPdBefEMefZ88sQJpvfbJpWo86jnH1SY3o5TnylP1Ft2Lm1EovohJok+vXuzpXn77h20bBaKzz+pjMOHD6FGvTr4+NNPUb9+Q0yNmIYX8uXlMCpxO65atUqg88jEh+SEeDStXw+NQ+vBFBCE5UtXY+HCJcxRSgrswP79WL5sKYOfE7LOrJkzEJwlBKHNQvm8afDA/mjQqBFeKfk6k253bN8RM2fP4nnncygdcPLkScYp/X7rVlailJIOTiPXM1+fT0gQgk1+eCFvMNq264ygoOzisJ9OHex27Ni+Ez/9uB1Dhg5h+KxOHdszLuvvvx/C8mXzMW5sBHu8q1YuxKUrV/F1937o168PevftjaDAYAYab9WiBZavjEFgpgBmZyEe1Fmzo/g8d9mKucyM07JVB2zZsAlnT59Cl+5dEbNiJU6cPIwyZT5E7JqN6DJgMJLNKXgxS3ZkC84Ek1GHY0eOokCBgvAPyIRBAwYyHyUJ4cEDB6B8hQp47c1X0aVLF3Ts2BkfVvgANkIi8SVuQ0pmUJl7JGBt2L//IM5dvILylT7BuOFDUa5MWdStXUd6osKsIjizcaMnsRJKsTzEvQe3MXN6JM6eOcnrgcD7r1y5jXnzZmLajOmwplqY9eSjTz7GW2+/zfyMp0+fQcdOHflM+O7tWwjJmgNGMmzYJCPD3sZCiQDNV8Ssgs1sRVzCHWTS+6JlaBgWRC+Fry/Byzlgs4hzWYOPHhu++w6ff1EdzZs1xrgJEcidM4fMTqTEEysnnh0i3s3ZkWwMrVuzFHZLAmo36opZ0yM4a7dZ80YgkP+lS6MR9zABLZq3wLfffQtfX19BDiA/lAk+bsxUBAZkRnCIPxIS4tCxc0dG8CJjpU+v7hg9ZjSvexL6BAC/YsVKFrhbtmzB+m/XYVbUHI7I/HH0CJ8jv/nW2wLJihFu7GjUsBEqV67CHJCM7GN3MKtG1cpV8NOO7bBbHOjZ8ytWLkQPGNq8JZMKrF0bjeCQLKhStSojTzmzax1WjBoxFNWr10TJUm/j1Mk/MGvGDEydPoOV3qaNP+Dnn39GjhzZmfqOOEv3HzyCgoUL4fq1y8iRPTvatuuA2NhVjBO8adNm5kitXbsW1q1fhW0/bMa0abPw275fmSP0rTfF+zD4AitR4GF8PPOzDuzbj42pOrXrspHi72fCD5s24cL5k2jTvisePoxHjWpETB8Lk28mZoki2UECnrykBQsWonq1aohdvQY5smXj6A1xaZKnRIYzySk6o23XpjVHBmh9d+jQAf3690fBAoX47PvO3VvMWfvCi3nQp08PNhh+3bsPRYuWENi7+fIxAcDiJUtcyVecE2RBv759kS17dvTq3VsgLknQFZq76zcuIWr2LAwZMhxnT1/A2AlDeV9YLWYsWjIXrVt3xs4fd2NOZBQfLZityejSqRPGT5iIn7dvx607VxEW1haJ8WZs27YGr7zyPsaMHY/ZkbP4TL15y+ZYsXwN8zJTPgA5JISVTO9rsyXDaLChWWgoZs+MREhwFj47vX3rPubMITKEQZz8deXyJURFRWLAwAGIi7uLWrVqY/36jciSJQTnzp1nAvWly5YzbKZKVjy4/wCTXyxbsVxyz5KC/Zc16LMYztVaAgoIoWf37ozTOWjQQA7N3rl1h5Xa6m/WcoJF/Xr1sGbdWjRuWB/9Bgzks5TkxIdMRr1q1WpWbK7CfysSUx5Arwvmcyc6PyDSYl+dQGjZf+A3DsXOipjJymHP7p3Y9+sedAv/imP1bcPaYMq0mQyynJgQhw2bNqBWzdoM/0fwb7S+jx07xkwuGzdt4tALn29RIo3FinZtmqNtm7Z4+60PMHx0f7z9ztuo9sWXIlxBWYIOB3NCbtnyHUYOn8QCu327rpgVOQ02ayqaNG6AZUuXwejri0H9+uODch+gUuVKGNBnICp/WhMVP32P2UiGjRiBFdEr4ePjiwP7fsfsmQsxfeYYmDL54PeDBxE5fSFmzYnAkpgF+P3kCYzpT978TE7uq1b9M/TqMQhLFi6FXm/FmnVLUfWLN3Hw4BmYDHk4uYvObvv17YPxUyKQ6DBgyOChqPBBBVT7uCIG9R+MkqWKoUGDhihbviwaNa7PoWejDykizkyAzWHA9t/24PSJA2jSKAwb1qzF9h3bMXXqdPiYiJHHtVmsZsK0BW5cvoMh/YZhRlQEtm7Zhk0bv8W0yBn4bn0kftlxDsNGDEWyLhV9Bw3GxxU+RK2atbAyNhpXz17A19278/Nr1ayBUqVKYcSIETJCIJIlyJtp3aguU8xlK1QEw9q2Rr/p87Bp0UwEhWRB5c+rYduPW5m3cdzYSRgwaBju3rvLfJetw1ph2IjhePnlwiJbU6Jh7fh5OxYuXIAFRChvIYqxaGTPkQPvlymGiMlzkDt3PlQo/xG6fR2O6Njl2LRpA+PvkhDOSRmYspxLIOrQCFhgc8Rj3oIIXkvNmrZFUFAO3Lt7A8OGjuTji5y56AzPD8uWzWf2lTdef5u5XFu16oyCBfOzYUL8u7du3UJ0dAyHzhjFxu5AlSpV2XAjY4bxXi2UhAWMGz8ILZq3QmLSnwj/ajxiotdi4KCeKFEqG/PIjh25DFW/KMtMQv5+OaCTGam0mIYNGYprVy9iyLCvMHHCPN4rZcq8x9EMgyET3/PNN+tYMF+/cQ09OzdCsUKFMXD0FJw8cghjhvXF5GnT4Jc5M2IXLca5C4fQtmMH9B4QheZhffHhx6/xeeSD+/exfFk0/PwINtMKynhPfRCHH9cswaGfNyO0Ww+cPn8eS5bMR4PaTVC1Xgts2vUT1sR8j8b1y+LEkeMIzlUIdRo0wvRpU3Dgt9+QLWs25k197fXXmWpx965dKFuuHHtHvXv34jVKPL61a9fmbNK2rdswC80rpYojUyZ/HPn9CPz9A7BkyWLOLjYa/TByxCi0adsOeXLn5jXXqHEDhm5csHAp+vbujRMnTiExKRFbt26FPyVAyfK+AwcOYM3atcx2QjW+bADqgNs3bzJnr0GXBZ9UqogBgztgysSF2L3rAMzJFqxeMw8BIUZs37UDS5dF49C+q8gSnAs9+zXGBxXeg95hwsiBs/DzjzvgMCZg/YZVCM7ihxXL1mLmpG8BRzLGTfkK75Z9i8kInGXUsgKAFPXk8RH48YcDePgwBZt/Xoh7dxLQpHFT+PsbmGmL/k/QlpcvX0Lz0BYIDs7C70KYyJRnQqFjovdbvHgxh/3FObAesTExzMBFiUZ0bv9/USP6TJ6JapUoeWVk0S9YMB8njh/HxImTGa/28tUj6NyhFRYsGo+lS7bi2NHbmDFrLvbvP4KN62LRp09b9BowFXXr1kaFCuUleLPM72FMXDqbs2Pz2uVYNWsWan9RDV+0D0fi/QeYOW4CTp07h3b9euK9998DYfd26tAOzZuH4vSpU8zzR0TF5JX+8MP3HBZZveYb5MhJWYci65M2wJ5ffsHAQYNcxcl2G2JjViJiylRkyVwUfr6+SLE8wKKlUQgM9IPJT2wYEm5NmjSE1eyDhvVbYNeu7Th95hjefKM0pkQMZ+69mdMXIThzFuTMGYAhwwbBL1MmjBwxGoF++XD4yG7Exd3C7DlzkCNHVty+GY8va4ZRAAZtOzRAs9CGiDOnoOfgEThx9CIqlXsb8Tdv4fiZQ3jppfyYMHEiC4DVK7/FkvnrGed36sx+yJ07G6pUqYnaDb5E65Yd0KFDV1y89CfKln0PVSt/hGkTiYqKvKdg1Kr9GT6v9SkbFoePHsHI0aP5TJZB7Rhn04rzF+5h5KhFCAo0IVu+fKjwTk6ULFEY2XLmknyNsgZGlhokxD3Ejzv34uK1ayj3wVvImSc7BvWajPwFXkTDRl9g29YdKFehLLJnD2LLNlvmEBQtUhQnT59kHtUXX8yPgMDMuHLtCochp0yd6vJEGXGXvNH7OPj7SVy5dA+VPyyJbDlzMsfnuVNXcOXSZRQr9jJeePElzqxMNVtRpHBhrreMi4/jjNkSJYsJfGYuM6GzrkQ+s5w1cyaDsRM03ekTZxkW0OZIRZEiRThsev78BfZUQ7KEIC4ujr1CyqAVkHoEFu+qfybmmAvnL7EAJ0qtLFmC8efFs0hJTYTRkAmFClOGKtUb63DsjyM8Bzlz5ETWbMFsRJARSqQO5GHSu3CZEIDbt26hVaswrF6zGr4mkyuknkrg+Dp+JiUl5c4bghAKWzscOPr7SWTNmg25cmfj/fly0cLwzySwW7mm2aHD0CGDmFz51p04ZM7sh6xZQhgmkOaoUKEimDt3Ltq2a8fZs+QdEysLJfNQwsnNuw/YuExOSUXmzIGIj0/kpLPUFDPy5AiCH0HeOnScmUq0eF27dmWPlc/TSXY4gITU+4DOxOfNfCbPWdQOUKrC/l/24N4DM94oUxA+Nh8E+OVAQFBmpCYnsvFK9d8EO0pzxKDuDsqgJnB6g8DSNhFGsqgAoCmi4xr+nY1pAUjBmLtWC2Jil3J+xq2b91C1ajVhNHN5lMx4dVA2s8D3pt+cRqSsP6d6ZyJeb9euHYeDFbIUeYSEO0tJS9RHkj/UB2ZR4QoGysr3wZ49v+Lb79Zj9OjhouyIiQlkGQsNFCXdM1kEnW8YmUjDbL7PeRAB/iHCCfHAaVCoVvQsSkzjZCgqFTUSJjBlnOu5lp6xiWU5GldHcGmQcCxEmZ5CplHoZDpub/jwESCquUwBAd6irP/ad89UONdzVBTk3/Vr1zjUtio2GnqdCXt2H0Z8gplLMwoUfAElSxaG3UYsDwacOH2Olek7b5VC8RIl3HBiRYBQnDFQ4suFW7eRbLdz6OzF4BBYbVYOFQf4+8HfYJAWn6jdO3xwP4IyB+PlosVErZTeCIvZxtySxUsWhY+PsOYJWL5Vy5bo0aM73nzzTel5iY3C2JEsXFLZODAaKcwsmBC0n9RUYhih8godUlIE8L2emC3kRqbzFSp5oM1BjCNUdTJi5Ei0adMS2bJlg8koEE0UCIEo+aEQKp1/0cYxITU+npnmN3z3LY6dOoEe3XuxECMhRBuPwmIWexKDuFvsevjIczMuq+c1Lwr2FGqQhQgACJEHVqSYUyRbiQ1bN29C5uAQvM/ejVAuoujHysw7RDBCYWIHxFj4yPIltwGR2WbE5MGCxscflI1CBNWcQKIzQS8pl4QXKEjTucaNy3FE3RxFgmbPmony5T9EqVdfcz1Cg2ZDQN5cA2ckHhgDHwERpRSFBymJhUowGEyfyoU4qkYKi54qWGZcpUvicOLUqVOYEzUHY8aM5vIU4WALwAIVeuTQHDciBKsC8VeMFp71zmIVC4xVQqLic2diDpGIQqLOUJR5Uf8EpqpI7BLg7kJwCfQZHRsCo0ePZiVEHrCKAAmwdir7oZCxgcPeeirDYClMCoXKqsSZsigJI8AR+p3Whh0bN36LZctIeRTntrNkycYGAo1Vs9CmfERTr14DvPHGG5LphajjJDwkrQmaRxlG4nphfi1R0mRzGPlsjyIiO7ZvZ4D54JAQeW4na2g5U1jWRDLJgIj2UFTgxOkzGDp0uCC8btYKH370Pgt/Kpnjaku5Vmm2aK/SXChQlbTzIZaSAvYX+CYivMuMLnYgZuUqXL12jc9fiW9URJ5USSeNm9xL1I5cqwLWUxSGsaJKTWWKwPoNGghlK7Wa3SHYbEQ2t0IqE5EcKlNLSkrGpvVbceVCIqp88RZKvFocBjb0SJHZ4NDLkjlqQ/E+MFGCaI+JiiTpgUfpvcw1Ec8U60ahWamaVXFU4OJypjkVipTmVBkDCvBEMELZcfDAAeTNl49zGnyMAos6vXH/p7XpM61EeY2R9Wcx448/jnJ4hEInlMbOdDk2WoiiLkvB6/Em5UxXEaIjBan90PckEFUyACsLiwW+fv7SMhSFz1wfSaLeQlaekQUIo2zIQn9mLbGn8tmAr0lYSrSJNm/ewn375JOP+ZxVbRRRQ0d3W1mB8BLnOkVBS+QZq+A6aE6ykGdWdh2Dh/NiYvB0IQipnWvnz2PKuHGoUOkNlKlQDSEhWbkuUGwyIlK2MDWY+FAb1AcbHsQ9wLw58xGfbEbj+o3Zs6K+q41Cm4ijNs5zCFLuYueLJDDRD1K0VM5I76ZjdhLaJIKO68aNG7wRSLkQwwO1yUkgEnBK1e4/LlTDaoPCPLTxpBpmJUolQBKykGppDSQIZK2wXaInMbuEXs8hN1EDbHTNDQMJCEVDCUfEKEOvbYQf0z0xowuxXsi6Y9eRjJgJEm4il0YB22t1szDASPhRBmm+fHn4Ono+fRTIu1BuYj5pzTJziGJPcaJTib2gmDJY2LAxqEBFhNK2EG2VxijTAsmTwiFGIfUhAHkyCIgKj57NDENMWC32j1Ly9Fy6VylKDq0xS5KZ35+iKkJgC0OWlzYMnIFNGedsnPmKLHWdgc7TzKKOW0fzYJLPk0aZQuGRxhqfb5IQlmUPArCf9q8AniCPm9YafbT7ja4TjCguzkrKdmYjyGCAhf4mBhVrKkykPB0+nEkvYbZ5DTAwAYW7WRGKfegOHIYiAAAgAElEQVTJa6nmjQ0WJ0ol9Y3+L2juCOeAaoDJc6WRYfwWzbxq5VN6fyuHgmQVjb9SKEpxafsn5IbI9Of/Ug0xUbtxH4kxSQ9fvfA2RfWdVH5cZy/YapzjJsvzlEL37B+vXYkpLkQCGYRCqSojTeR6yNp3meAp2nEB26s94Fyb7NGLtaj2xWMp0TIykE9xzTOvREkSMzC20ciF6hSX5wwuLpVQqC0u9BoxN4q3TyPQpDXHkyuVIbfLyUAK/FssJwWSrixyFibcribMIpumDcKJdDJBj8M5RAHmidGpuiIPZylJgxlAPKEsWRiRZS82mzbZSiGTCYXiosEi0l69LgF6c7DgCySr1rmgRTvUHcEoozkfprC2hN+zUuiJjAfNuT0xzFBDisZMKHbxIloYSw0phlMXcshc8kSo+7WZ6bSpyObnTSIcGxeikGahq/dgm1wn6L0Ym4h4KxViscLOEDLB+T0zexhcyMnqXJwFPpMFuJMDKNQbRlJiijRZSuqx8USfNIhXEjPY+X7yR/VvYgmi9cAeJksa7/kRQi0LgHdlIGkfrdaCuk55KAySQeeabhCB7maZupa9RjKUNM8RSTGCmUjtBQVtpwxHQZslOUi1kLTcQUW2oOAsaeYFjZnwjijZRxmKZHwKQetjoLNv8YZiqSlge++Szr38LX1p6Dy388hBUeOmHuiwWeEgWcHj8eiEFYVqphTF47wi7qsz8uWOhicUvFBwghxDzrkHsYJ6Q22/MzJO2r46R4lgHznWKkuaaH1LCkMhRoVx6/lRxrIQq48eI2HgSNKEdK5lQ1gqTycolJx37XuKyExaw/QpdOBfvuWZUqJaheGafBnmogkib9Ap+BTupoYyyEMjabF3pewSUpaEMZ9tEFmw9LboO4nRqeiqRGhCIgvxs5US1VI0uc8RKzhC1FHegLed7w4A6uyT52xLR1BQPKkSIM1/eWHLm0ghmc0OmHyIw1N8qdEtXheSsCIFTZrCvJWmiVf8WyF4RVPa/eYmnGT/1FzK/ANhCEmvwDkXafzvdISn/JqfL9tX782+tsTEV0aHskuUMGUDO52t5Oyn5hlCqEmF7HGvUqCsrOVvnspWeSfqkTS+Wg5FNZeeMK5iNkRPPfsr5kV2Skg0MccUeZHclNr71Dyy9yevVUahVhhqFT99r90z6l35Obw3RNkFGz2yPx5kWs7e2xirlzhvpdfNvKguqjXRZtpzNm97QMA+CoYSgcTkGiABnu8arTThRg0xkNt+kaxC/M6yjps9RE0H5Nfu3/HiFY2mu6bkolJKgj1CyujWHCrycQg3o5DLxE3eFJXn/kpnKSvR5kr+cRooFDGi8RcRAn6G6/iRm9PuFa/rLw0JR3q9ePT3ipLRzXhyMmJpjEglRzS0k7x+H8lc9XR9etxdz5YSldaoNytcUYe5v7CKCSpxpDxSAayuVgcvQs3uUqED9gwkxx2HhyXgsrIOGdOSzz/F2Rhb5QS9R+EJCnnwYYHaSlKoeaUJ8hTV4sxEZoxoRKY3FSa9UQ1WrVJCnha3IrLVCgPxZPdtyApAWckaujKtovYUyM5mXPLb69pTglpxezq9psfB+crW0hdcKuzkToOm3k7117vycQlHp9JIR1Gpl2JjQW5arRGjHclHCdG0Z0fuhpB6zqNte7mEZVTBeY8UJHzyyJa9CDO6KQDp3SjB7CXg4TZ/WgX9OEHuzfBQVGtiHkQMwrWGPHum2StK7XoZCLG+tU/TGBhOBeEspxXvk147jzCkZKTWuR0fNyeqX0queL6dZzeE4siIJ6fVZu4rRBhYog0xLC4eWhUidhutRzH9yEXs+Z7qCEFF67QLxHXe6Qmj6o0n1nWny5h2WRbenquMPc+155IfZAiQwejiDX6c8vu7fn+mlKhcG05rVzsIlDQhsuDkFChzVCo6kXXgASAtzS0XULtHHM5DjAhFIZKAxDkl/dsGu9nCh+8EYE1p41TETXWSfCjvPDNUoS7XIqNEGGFpKmYNF9iAjLcKwGn2MGiXuycYaT0abYhPLUzpRDs9IvU6aT1Dd89ZgO/JRAApkJ1tejSSRilpPBvtNnf1SfzlqUQzuqC9KVElHDISzvMmANOK4XSdf6fIVoJSa9B5ayej7/VXrvP0QLXvqLwoz0icsAFc3o3WeHAXz0/eM+/jqZTm41SQNwGbTijfJYHlTXL3Z/wRGXq5jEQs3BSKUmJSqXmO7dN2T4VqNaaCfKzrzNyVwOMEQnP3Xj0m51H7wasSVd6+h8endTycIkKzvrwNtLYrnsa1p4JmWedhCGpFkUjKlKHidK7L0GQ/xUXPnBJ91DuqSXGbfO2XimNUhproHEYJIJE1qTlDTfMgCq8QYhApYuXJ6kCwZxbHfbRvWg/3bycjzu6LTd9/D5PeJAr2tUSxOgphUe8EUD2d/YgQpjPAyMk34kNhLnWKRQwLpI1F0odQniIxgdOIOJEiLcWQxll6zImOy5tNLxySVvGmHwJ9knXo2a5SiE8raNT99N+/0oZ2g6bxJNKx1J/kvf+L17op1gx4Rum9gzdP9K+8r7c14i5kxaw/ju/0r/Thae5Ns2cyuG7Se19vylx5nRkJY7IS1oRdH3OEmeaVnc+SMfuMGNCPWyNuBoaHAe5VnntpUPVLRDe8h9Efd177NPOr7nmmlSgVTZMH6rCaoPfVI9liFWeNDjt8KWHEQVmmpHySYDX7w0jEwlTrRMknNkmNxdJWZIrRd2zJyTolUaOl4+xfmyMJ/lSrqfMXqfVS4VLmYoe2nTBwaB/kzpMZ/qZg6A1BsOMGUs2J8DXlZKB3u80HRl0egMpT/PxhszyATm+G0eAPm8MfOlsKDKRAfSldm5gxqMaMateS2cO1WSkz8DYMNj84iEbJHsBIR8nJ92E0Eel7MKeE898ahao11h+1aZQAVR7iX1lUGb3XqwIVO+KxSQqPe8bjBO/j7k9Xicqw+b85Thnt61+9TpsB+aTZoX/12X/1/oxEIf7qM/7q/RlRCnL5p5tE5804zOi7i/lVp0SPS5Xy/raPi7Yoj1IbQs7ouHkaX7JWyutYeLYp7tXkBHhc8FyJep0FUoRmThVfs3olrl26hIplyyIxLg4HDx7GK2+9iQ8rf4Yd23dj9669MBjtKFeuIsqVK8dQfYsXL0XXr77CmbNnkC9vXrRq3YbrBhfMnYOExHiG+apZswZee/VVTBg/Hr7+WXH71m0YTckYMnSMs0dnT5/EhfMXsWv7b/D1DcLde9cwamx/rF29BatWrcUH5d+H1arHhQvnENYmFMVLlsKeXzZgzbc7kDVbfhgtd9GjRzg2bf4JM2YuRJWPv2AWB73vHfTp2x/jx0Rh9+6fuC/FS7yC0ROmoUCxIhg2oAcS4i5gxvQFKJC/JG7cOo8va9fCG2+Ulmn3jzvlch9UbXgyo4v+n7juv9KPdC3ox4So/okx+Tfb9JZc9G8+//mz/rkR0HqST+qFOo1KjXXqNdKjyVv5q2/yNIaw29GGpgP/XylRz8zFR06ESGDDqdMnMKj/AMwn9gp/Exo2qIfYFdFccN+oUS2siFnOtZ61vyToqGVISbWgaZOmiIlZhazZsmDShIkoX7ECbBYLYmOjMXnqdOgdNrQOa4F5CxZjwrhR6NY9HGaLA7Vr1sN3330Dg0RtOXL4ML7q0gnRq2KRPVsQIiKmoFixUqjy2Rfo27crqlSugY8+/AK/7d+F2XOmYsKkGWhcuznmL5yDbFmD8XXXbujcrStKlHwFLUJDMSNyFpebNGvUCrFrYmE1x6FlWDvMXbgIVADRtUsXtAhthtKly6BO7YaYEjEF+fPnw6kz5xlWbPOWLWlwVb2NoadV7LQgOcHi7wiE/tUt9N+8/7mS+W/Oy/Ne/bURyKjxKtZ/2uS9v/b0Z/vu/1g4N/3SkDTuO4clLDCbk3H95k2Efx3O2Jg+Rl+0bR6GqEXzcOTwUYwcGoEHd0XdlU13C0OG9ULhIi+jbt0a+GXvHk7p/n7zRnz//Rbkzvsivtm4BQ+tNiSmpDLZ748/bOFC7htHj6Fz145MOUWgA1w35+OLo78fRFirVtj5yy9cjE5sAz9t+xGDh41C1w7hGDlqCAJD9Lh+5TbCWnTAsug5qFajAW4lZkaSLRP8jbcwetxgVP74AzSs1xhXz8UjE/wwcXoHfFChKmC3oGHTujh6xsZs8MEmCyKmDEfhIvnRoF4TLFm2FHnyZsf167fQsGEjxMTGMmA3fYw+JrfkkUctVZdyoKueK9H/Xz3RZ1ucPe/9045ARsOwLmP7uamtxvo/pkQfvwTU2R0X/0pUD3OKBT//tAPZsoXgXtxtLJg/j8O1l/+8gGHD+yEyapHAaDTYmPbr2vW7aFCnCbb9+CP0Rj1Wr4rFn39eRM5cuXH23FkMGSpozRxWB7O+z5gWgY5deyLAz4SWYa0wYdIEvJDvJU78uXbtOkOUURshwcGIWb0G9x4+QLuwtujVvTeaNGmOEsWK4/K1c8zMsHhxDBo1qI15CxewJ0oFzSmJKQgIDEGb0HaYvTiKCxvbd+iIXr16Mr5rwwZNsHjFIhiNBrRu1xbNQ1uh7Pul0axRY4ybOB65c+bDn5cuMVcogdonJCYwsHl4eC+Bl6kBDfDqlcoU+wwdPjx+iv6GKzJyevS0j3ncqU467aoSIqeN8U8aGh5nO08be3vaIfqP3PdEUamn7vOTrrUnvf6pO/av3ehSoOKRjw99Pk2g9V97nX/9Qf95JaoO2lURtysTi86RKSGIxkygnhAOZPzNq+jc6WtMmjYFIdnyoEO7LujUtQleKVkMffqPQe8+A2BPNSOsfRN8FR6OV4oWw9BBIzFy9Dj4GHTo3+Nr9O7VnUO32376GWHt2iOsZXN07/01L65hQyYw+4mfr0mCYTkwcsRI5H0hN0qWKIGomXMwc1YkfP0MGDi4J0JCgvFx+U+xZEk0ylWoiLp1amH82EnM5vH6qyVw8MA+tGzTHsdPncLosSPRsllXpKRcwubN2zBt2lT8+NNWLFm8FC2bd0ShInkxcsAovPP+uwhr1wb34+5h5coVKFmyFM6cOYGPPvoMb71dGt9v+QETJ07EN+vXICgo8NGbwk05/JOK4UnWtlQi3J1/sk8ZFwb/qqfuTMOUY/ZciT7J4nnCa//3lOITDgBfrlWkj1eiT/OE/917/tNK1HUQ7pqAdCfYYUeKzY6tew7hXnwC8vgb8GnF92C1AONGzsadO3cwYmRv+GcGrl65hEZftMWi6BVYsXItvu4eBoOPDSajAWYrMHfZtyhWrCg+KvsK9A4H4hMScOj4Pdy4fQ01Pi0KPz/CehUZpAIEXI/LN+Jx9do9vFUqD/MHEsJP96+7YdDAEbib+ADBIUHI6hdEabTQG0yIj4sHMS8EB2eG0eSLuLgEhqDzNRE1WgCMOsJyJWxRZSwYoCcQe0KgIaxOi4VZNwgoiTg1jT5UNmNFQGAQY70Si0RgUIATc1WNoGcmn1M5PAq2519d/yKkrz7/mQ2dXoHqU4yNFnnoKW7//+aW5+fP//JUZzTN91/u1n/9cf8DSlR4EwTvxdiOhP1KrAoEfE5A2I5UOKw+cHBtJ1Ol4Nb5Y2jbsiFW7YgFbC/Ax4eom6icRdRaWi2p7OESIwWV0NDHrNPDBjP8iQaI2St0TkYOgQojgBKI5oqRjZKs6D2oO9p2qovCBd6EHkGiDxLBWrBfCNYLVhTEDEK+rdUAh9HCNaB0LTFkUAaywK2k8h0q66F3NTImmgh50RgopFjWuqyIBN5pWoAGGbNx0lypEM4/6fNldCM8eWgpoy3//dc9LczYvxOmdJpNyp39GwbgKUPhT/nk50r0KQfu+W3/6gj8p5VoRsMMarMRYLSOSa6p1lMHHTNSkHIisAJBLeVwGLBk+Tfw8wuESadDrdqVmUtTMKZIzDp5Les2rhUl4ZHKNaKqBlOxJnjCBTLHqd2G46fO4OqlKzDofFGu3LvIFEDeqRZYQTBGEAuESMsWytBOChOCpYM+lNRkI0UqgcGJWUMAU9P3RPOlBb0nNegO9+W5mtxqsWTdGL+2x7lpxgOdf+965Vo2bRD3X8TC9KxTe5RR4QY595g+eq1/+8ffK81TPSbqSU2mx7Wnmn8cJpS2G4/uw3Ml+vfureet/TMj8Awp0celVQvR69zqWvQLjVQWeLcWoWg5oYbQCbRoRbSxyZ0VgPLqTE5E8wStD6sq8kQ1glB7siLguVxsBKQEFb2VBuHVOaOkDOmTxmtMx4dw4Y6mFUKeDB+eyjCNElXPSOdd/pll571Vt/NuhT3yCExTbSvOs/PHYPem9z7u4+LS4umJeRcEm+hgutd5eaDyRJ9UjWV8LjwVnvsqcK3VjPZA3ZFR0yoNls0jup7RPmT87Z9f+XwE/s0R+M8rUeWNPvps7BHJAR77noDhSZHpmUDZKqiGnIkbIhTqhF93wXvwnDipfCQfpVKink/nViQYskJh9YSOEz6j+Di9L6nI1G/id/ECbvBYXuCt3H/PuFD3hgGbrqJJSxKSobWaETHpMn7S5hKlgd3TPFX73uosVXu9ky7OA3BbzJFr6rXzkd5LefbD8wgpI21Q21qmisf5bRkZO/f+PtpjdP81bZmCdzXpWuGCXUSxZbh6pww7tVq9tex9lz75G2Zo0T2/6PkI/Esj8Ewo0UeNxSOzyiQhrIoPCkX8uE3rEJRKHrxHiglR25f0hLsSptr/er6DV8XrwfdI5S/UXS7l0TSgVL36Sv3mKcS9+QPpeaaPGxm6j9ksWICSk64RoB4v4/lct77La72xmHiOrbcxUmYF/VfbZx4TCb6h2ubnykFRbaluM6mys0zKtSrSVUFeWC+8XfsoY0C9H/M0Mheil5Xt0WhGEnPdb9H+y8XfqZ7k+lU8PK1h4MlV6j4LpERdBM+K/txFw6aSpuiYQftxGaCe6vVx+/FfkoTPH/N8BJ5yBP63lahzUKQgcGqQjG5cl8rxKjClEHYXFu6UVspb8abQPJWgZzuegNNuXpfSJppQ4uOUaFpB6r5qHnW/8tyc3p6gjvQQlOKfGR1d7fto71NjrRXf6RkRnoqUh8VTUXtoY/Uu/ExNw976/bgxSTMnckS032vb0BpW2jWlqOcU/Kcnd6Xn/n6UMSSWhjhOcM25IsZ2xTU821D8su5jKnqp2lJKlI5DBO25+JCSFEcJdK04BvFuI7i35+144yll2fPbno/A/8kIPPNK1LmJM4Bp+lfQNqRT6Hb+5ZUh/gmn0bNywlNZu5d7CAXFwk5DCp3eI9NTUnQ982G6ESgrYeiMIKfx9LQKSmlLT+VG3yuF4PYuXsKp2nvTekSucLdSKNprlFOsuDy9KRm37ySbnEbqO7W9pzLRKhGXkni0ccCKWaNAVV8VIbf2GUqRKmWufQcPfe91atWz1DPEmhAJZQZFsK1RolouT6HcxJ1pyMI1/VcPtnM7SjEK5Sx4G0lVujK/6Rmc6CbpCF3v665MqT2xRiTZtJNXNKOm1xNusOeXPx+Bf3gE/ueU6KMogTJKfuttzCmUqSGelyUkVg5rEnSgSwX9/cJAkQJrn/9PrQtWripUqnkVNiI8Xi29N/XmJbHBwQhTGmX9CK81jTfp5YU9nyNtCxGOTwelyVu71I56P+VbCZo60dn0nuPd0xKesArVqnvTa4Oe66lEqf/acLky4LTjb/N2nyYyovVE6W+eVp5Dl5eoPE+n0aPpt7jcpa6FKtSaCuIum4OyyWleDbA5KMeA/iV+EwqY/qeewHT1nAMgiO1Fop5ab2nNlL9/L/1T++Z5u///jsD/kBJ1mdHpCneN2/fE21PdyzuerH4z7HaqIyWMWqrrJGHgmwHIrCdfbOxBO8m9n/z+J7vDm7gnwUfeB3Gcqk96PpMStNozMbqfaObofq2PRm3RdVpxru3to1QQXaf4Vl194vpbZ30sPYsSyVxZ1m7uImsK+p1KomzQEY2eUgB2C9fiOvlmPQnRiQ6PXWQPHld6vtUKPZdXySQcXjNyPLjMylVjzFPrsLMH51RcrOxcK5TPxnn+HwXJRuFUDdm5kzdSjK2DyrbIEDRQVrrwJPm9NcaR829NCEEQ1tP9gibQU9EJ8A+hnClpjxL2VLzETvfw/a4aZk5MYkUq66OloqVrxTmq9hlPvEufbKk/v/r5CPwNI/C/o0RdOtRtWDzDo+rHJ96e0oUR5Ql6WMwW6A1xBHMLH2Mw4CDwA42QY/AGvQRxEBymwuT28mSZrMMCxO1vFXAjWa+EvEcbTuWu2qdnenEbOfFGoh3Z7NATVYyQrm4CXvRRQxLO7cv20ug0Bc+nUZj83p7CVs2CakB4NVxuJPGPlXBmAS8GUuMDau7nJsQ7smBnMAk1plrFrvWapEdJr0FfO116B7i2mJWhfJ5zfoSyESFvb8+QyskZF3f5aqyYdQbo6H71oWdSMpPNyopGrSPSbA723tQCdr2LmEblusvyKsoM53kUdc9OImqHQ9Qds5Ikz5B+JwNBrCEd6JnyPjnuYk0KI4CBSKSFQZ6wiOjQGIv1Thy3riiPqHGmrinFTVcTyYOBlCh3mRSlzDwnz5PAQWR74jkG9sCFktZBKFG6UWt8pSWa/xtknnPZ/1sgXd7MUm/vkdHr/q4xeN7O3zMC/zNKVFjxT/Z5lCKlDEQm6raL8BOTfUtFZE5NQmTUTPxx6B5sjngUKZoHX3XrhkwBgc4OsKCTuoRLWIg8nISZwYdp1kDCXwpQFuT0KwlXKsFR9ak2ixDiemHlkzBzCnyWeRKwQWcQnhQJVhaKwvsSCE1C6QolTAKYeqFVsvS3CK3xfXw9/VsqcIEDIepqCb2JwZVIKPpwuI6UscNhEd4GO3Uq44gaUoaEQTStp/cRg0LhPx4jGguDjxxbQmdKlX33E7+z4CXPTXiVQtCQ9Bbv5jDoYXFYYNDrYXDoYbdS+ZJe9JUuMJqkfrTBjlTYdXSSR+Msypvs0MNit8HX4COdUqEsYCfIKpmMowNSHCkwEak7eY10P/Wf8JqtNphYxxpgpbE10JohM8ABm1WMucmgg8Vqg8Egslnp/3aLmeeZ/82E8EIB8RP1OlitZqGQ2NgQBoPB6MvjRGuB5pPgJV2GFynRVDgg7iOlBAehXvnDbjfD7khihiNq324xMvGCw24W68lOio/m0eqcehotm84Go84HFmsKTEQebxXzTQAh1KZeT88EUs02JjrQ6608xjS+OhCBvR42M82ZGXqDBRaHHTYbrVA/mHz1sFmTYdBnkhCa9G4C9cv1IW/e9XlUffST7Hxhz0qVlcE65Cdp373Prn89St48B5Z42hH+v7/vf0+JOvegdjO6F8SrTaQNmdkkEhB9ZzabWTj6+tLGFlvX6HQIHIiKjEJQZn80btoUllQ7Fi5YiPiUeHTp1h129gLEFiUcXn8jYLGTxU5hRh0cZgdMvjr4wgqH3keStztgoN9IjOiB1FSwYE7RAQEGCglakELK1W6BL/4fe1cBXtW1dNfVeIK7u2sFKMXdXYM7wV1CQkLQkASnuEOhOBRapFCsQou0QAWHIoEQkhC7/n8z+5x7z00CCbTvb99r8r5X4Obcc/aZvfesmdkza3RQa7UwWAxQ67yQZBKnTzqtFVqbCTYL3dPM51MeejdYjGZo6D2EW8AeBPVNJQVsNZug0ZKiJaVNCj8ZsLlBo5W9CQI6MywWg/jMZoTNrGdnwWpNZopDk4GUv45x0Gp8BSJHVOuJbpHO4fRQsWdkYaULTRKSEnPC090LNlsSkhNfAroYuGjLQK2ywmw0w6J+AZVVDY3aB1YkQKc3w2Zzh82WiGSDAS66LNBovQFrAkzmeNi0Zq73NZPwdGpojXro1Z6wGO/AYoyD3vsDnkO+f/JjwGKD1i27CCeq3ZCU+Bg3f/0Z5cvWgkqnwe17l+HlnR1ZvQvBYouERu0Cnc4Ta1atwYAho+2nexqNDXExL7B86QoMHjqCOZB/+PYcvL3cUbx4aXz77fdIeBWLAvnz4eavv6BQsWK49ctvMBuNqN20NTZu2sTgOWrUKLi7u2HY8OHIli07QmaHwM3DEzdv3kDv3r5o164NJk2cjMmTJuPBg0dIiE+El5c3/PxGIGDGDMmptmLc+CmoUaMOmjRuCp3ehmF+w7B4cTg8Pd0wZ+58RCxcjiePXyA+/hWy5dTi5InTePY0Fo3rNEfFCmWwdd8mXrSD+4/ENz/+BIM5Ht4+nggKDMCi5cvwPOY5Jg0Zjm7dO7D3WaZkOXhlzcNdhSIWhyHB9Apf7j+BIYNGQ2VJwr59O5EjZzbMnhWBwwe/ROWqFVCoZBHsOnQANStXRd6crjh86CxOfXUa7j5GPn8mOk1nyHGAaMpmy3+GU9kBouyD2wMZDl/cWTG/ddTKCfidM87Sutd/E9Xl3w9Z/7wR/E+BqCxeu6GplLfC4pR/n6pWkUOENowZMxbXr19D69ZtMHr0KL6LikNgasTHx6NVy5ZYv2EDihYtDIuFwBFo3LgRPlm9Ghu3bkHBfPmQNWtWXL16BfUbNEbZUmURFhqGUuVLoXTFUrhz4zcMGtAbl65cw8VvLsBHr0fBYsVRu34D/BEdjW2bN6FAwQJ4FRuDgb0G4vNDX+LxH/eRN0d2FC9ZFJWrV8ezqOeYPn06Ro0agW3bPsXoUaPx5Ekk1m1cjskTg/D77zfx2We7EBIyCzly5eQw5u+3bmJxRAT69OuLuJgY7gATHDIHSQnxWLN2FRo3aIPvfvgakyZNkcAVuH/vPtauWYPatevg/t2nsKnjMWDQYIwfOxbNmzfHgwf3kCdvHlSv+jEWhi1D+coVUKhgPqxdsxFDBgxA6TJFMGzYYHTv2RX5cpTC/j0bEBo+D8dPn8WjR1EoUbQCdu1disWLl+LQoS+Q8MqCMmVK4viJo+jl2w++PXti48bN7I0uXrwEIbOD4OXtRWmoOHryFDZt3oGRQ0P1QeEAACAASURBVP1w+cfLePzwPvwDJyNseRiqfVADLu7Z8Pz3K+jSowcSExMx1G8MpoybhmXLF2PG9Il4EfUc1y7dQYuWzTF9xjgsWhyBZcs2onDR7GjZog36DZyA0ROGQqc14/qVG2jYsBHyF8zLPMkvXsQgbN5CTPWfioED+2Hjpi04cvBzxES/RL9+vXDo6CEUK14SBQuXQNfu3bH102149vQpVq9bh/CQ2fjy6FFEvYxGty5d0L3vYMyePw/xcbHYsGEtgoJmI2zuXAQEzMCoERMQODMAp0+fRIUKZbFp00b07uPL7+Pm6oYTZ77F8GGDMXncKMydNws6vTvWrFqLQUMGITwsDAUK5kfXbt2wcvlK1KxZm6MXv/76O1q0aIbe/ftg8/at+OnqJVz69gLGjp3CBtWZr8+gUJFCWLxoMcLDw/D02TOMHjUWe/Z+CovKBpXFgmfRUVi2eDlCgkNw4fw53L17G507dcOvv/yCfQd2YEZAAMyWJGhUnujduy82bdrGRtwPP1zB7v3rkDdHBfTp1w05crnBYqGoDHFd69n4IoOTM401bo7IjjJN3Y597w5vr41apVQeSiUhHZNk5KnOtrz41+uAXzxS+sZ/nA7ynwdC/+0j+p8EUTlY49iBjmOz9EIq5JE2adKEvcJKFSti4cKFHIZT24hhAIiMjESPbt2wafNm5C+QX3RUsdpQr35d7Nq1C1+fPo3mzZqyFzsrKAgzg2fxGdjgIUMwceJEFClSGL19e2FW8CwsWbIIoUtDYbaYMT9gDmbNns9h2UtXLuPpk6eIfPoU/Qf2Qf8+PfDJJ8sRHRON+bMXIHzxWk6eoUbkoWGhmB0yC4GBAfy6o0dMwrwFs7FxwyacPPEV9h7YI8KZHNq1YdigYVjxyUq8fBGN4OCZCF8UgUXhEejR0xe58mTBjm17oFZb0N23J19P3mF4+CK0btMG3188AbNJj6bNWiB0figiFkXg+fNI9OjRHQcOHsS6NatQq+bHqFqtOgYM6IXQsAXInj0PmjRpiQ2bNiNfvjxYsHAeBvbvi2lTJmPp0uVwcfXA2LHUd7UDVq9ci5UrlyAu3oyzpy+gddsm2LtnFwoXK4p8efPhwvlv0LlbF3FGqVLh0aNHCArxx4pla3Dh/GmcPnsWUycH4MKZ87hw8TyqVy+Hi9/+hKlTpjIv8fBhA7FsxUr4T5uCOXPmYNTIcShQwBvZfXLim4uXsXDRcnh5uePSDz/i+i8X8MWRc6hRqxpsKj1GjJggItUU5leJHrQ0x63atMcPP/yIypUqgY6ZJ08Yj/kLIxA8KwSBAQGwmsy8Hg5+fgjRUVH83BWr1+CLw4cRn5CAOnXronunNggPXwAbdDh58gxqfvwhrv50E4OGDEBsTAyyZMuC6KiXePr0CXbs+JTv8fTJEzx+8gcO7PoULdq0weZtOxERLlrsRYQvRNlyVeDp7olff7uBQYMH4lnkczx8+AAarQolSpTEgwcP4D/FH306d0VcvBVqL0/09G0Lq82ME8ePoUzZMli8eDGv/8dPHqFvv95o16ozXFVWNGnZGF56b4yZMBl1GzXA40cPUa5cWXTs3AU/XvwRYaGLUK3qe1DZktFvUF/4jRqJzZu3M62l2RaHIYPGoEbNmhgwYACfg1qsJmi1FEERWckULaHjFK32DSCq9FkzwkjxGk2d8hRdBjOn80n5vNx+8esbUjsBYopnvsl7/qtC1f/tgPTfOP7/WRB9m8mQuUzNZgpNavDztWsIDAiE/wx/VKlcGSaTCa56Vw77JMUnoGOnjgiLCEOZsuVEKNFsRseO7XHw4CHs3rcbdes3hLeXF0JCZiNwxgxoNWqMGjkMC0PDoNHoMWrkSLTv0A6zgkNQsvT70LplRZ7cngiaNoo920s//sheyf0HD9G3Ryd06z0YhWo2g5uHF3JmccWg9o259+nsWUGYPj0QQUEhDNZkzI4cMQwf162DOh9/jOnTpmHDpi32sgYa/9BB/fHJmjWIjX6B6f7TsWTpMgTOmI5p06dAq3HHl8eO4OrVa5juP5ONBjp7WzB/Nrp264EvP7+Il7H30LlLO2zZshUzAmciIT4JnTq2x2d7PsWaNWtR5+PaqF6tCoYOH4WZM4ORJ1dOtGvdAitXrUbevDmxOHwD2nVsj2nTpmLLtg1Qw4yQmUFo3LQNNm9Zh+UrV8NiScCrhJfInjUfEhKS4O/vj9off4S27TrweRyH/awWPIt8gcAZ87Bk+Wx8891V/HTpMoaP8MW06VPRtctAFChUGOvWL8P4cZPxMvolPtv1GQYPGo6AgBCEzA3AjKmT0K5jR5R9vxJczBqoTQZYVEaEhi7ChAlBGD6qIyaNn4MnjyLh4aVH2XLl4enpwfmkP/zwPe7dvYMunbrAmJQIvRuFqC3YsH49SpUshcJFCqNggXx8btqofgMcPnQYUS+iMHfObCxevg7nz5/Hs+fP0bRZU7Rq3Qa79+xHlqzuiHr+BJ6e2bB85QJMnhTALe2MBiO8vLxw+/YdrFyxCuHh4by8f756A8dPHceY0cMxKygUbdu2RbkKxTBi+Bj07tsZuXLnwKlTpzF48AgO1V68+AM3M6hZoxaePHmCHj2748CRo7BoX8EY/QRxCRpk88mDi99eRfFixbF8xVKEh4Vy4/lxY8di157tWLVlG169MqJdlyb4JDwMC4IX4Ntvv8PdO/fQvUcP3Pj5J+zftx9TZo7FpBnz0axBE2ymCM32tXzs8Pn+UyhboQzWbVyAZk06onad+rBZNRg5cjgiIpbA08ODLV4CUtorjuiSg3NSZAsrAr9/AkSVekIJgEpwlZPOHDl/zjScSsM8MzT7Npr3f+PaTBBNMY9kAdNGkM9I6U8CVq2UdWgxWXDz95vY9dlOTJ42iZM+IiLC8V61imjUpDX27TyMBo3qw9vbC/NCgzFhwgToXdwxbNhAjB0zBkWKFkeHDh2wbNlyrP5kFUJmz4HVYsSpr06gUeMmOHzwEGrXqYcL586x5zBg0BAMHz4cs2cHIUvWLFg6Zy7KVSwKnWd2GExqNGvaFEFBszAzKIhDnt27dUDwrLnw8fHBkMEDcfDw5xzCI0+UAHHwwP5YvW49XkY9w8yZgQgLX8QKPT7xGZo2fx8L5q5H61ZdUalqVdi4pZwBS5fPwdCh/REVHYVZASuwaPFKtGnbEIcO78Kly5exd+fXmDt/DrYsD0fFSqXwXu3amDl5CvzGTkP2/MXRvk0LBMwcjTLlc6NvD39sWL8b23duRvFSOVD9g1wY0msBe1LHT34BvWcU6n3UDp/u2I9efQZwpm5AQAAKFiqEQYMGiyMszjEyI/KPuwibNw0LlmzAj98cw5kLX2HslPkY5jsAM2aMwNrP9iP+lQVzgsfg+xMnUPm9snD3yoK5/kGYEBgCoyYvZo4eg9DZczB43EgsXbMamzduxu279xEYHIQ+fXti0JAeqFC2Crp39cWkSf5o2bq1xH0LtGvbBksWRWDb1i2YPGUqTCYLYuNeoX+f3th36BBUNhOOHTuG4FmzUL9OC6hsXvju28soUMSFz5jj4mKxIDQUzyMjsWXbZpQoXgEVK1RHw6Y1MWfOPDx//gyPHv2BjRs3cijQ17cXIiOf8XorXaY02rbujsSEJKjhhqLF8iNsUQBaNu8JQ5Ia0/1HISJ8NRKT4vDJ6lAULJQLHTt1YqNk9+49KFu2DC5e/B5+wwbBO0d+bNi5C3vWr8WFs7ewetdCtGrfAU8fPednrV2/Br/8dA1eNi983LQJZvuPgm+X/ngeFYshw/pj5Yo1nHX86a71GDZ+JqJfmmGM98bMOb64dSsSnx88jpoVS6F0+VLYdfQoRg/pg937vsIff0ShR4eP0al7E7Rq0QP7D26Djzcl53E6mVRf+jpFK3UrEnHSv0wbp/Ik+dbSaak9F+n1z8toc2snkP7LRp95o79DApkgmkLqKbPknJpWU4mClc5sLDh37hyuX78OvasO+fLlQ/0GDRGV9ArnLlxA9my5UK5kEZw5/w3Kly2NkoWKY9LESejRvRvu3b3L550f1aqNyKeP8c2FcyhUuCh8vLPgVWwcDuzfj45duiA+NhafHzmCqdOn4XnkE9y/ew9Zs2RF/sJF8DzqJR48uI8mzZrgyqUfOexbvGRJbjweG5OI4sWKIvJpJGJi4lClWiUULFiA9cCt32/ht19/R7bs2WA0GJCYlIjSZUuhYL78OH3qPFxc3JA1hzfKli0JDWWmqrW4c+cBfrtxm5t/U5blhzXfQ85cuRD7Mg6XLl+B1WxBg4YfITr6JS589yNc3d1RtnQZXLn6E7L6eKFWrffRunU7jBg5FiaDBjVqVULOnN6wmMy49MMNRL1IQL2G78PD3QWGJAN+uvwLIp9FoXadGnD3cMUXXxyFi4srSpUqjcJFiojOOZQITOdrN+6wsZMrd05ERUZzJmmFUnkRk/AKl6/dQP0P3+czOqh0OHLsOLp16c6h9+iXUTiwZzeCg/wR9yoB9x4+RvmyJdlQIu8/Z44scHPVIymJDCg1z/HLmFg+i9WqVZwJTJ4dRQ2eREYiV67cnD2yZeNG1KxRAxe++x79B/TnZFN6TwYESrDi7FkLbGYXzo49dPAwihcvjspVKnFIn7wvvV4vajptVpjouzabSHBTAYZkynKl7FjK0gYnwGm1MnmC+DzZkAAXvQvfgxOqiHSCS4JE8phWL3rQCmYhwGCy0vEy/9vM5/5G6NVu9m5FnNnN3Y5Eih0ZfJQlTGFfylKmOlEqq6FWg5x1RSwQKsFMQo3jybDj5GsVtfczU7NfWKyUzEbsRnSZK+9Aq80EtaKO+O9qXC72uwSSKTJ3nUK8rwsPSy7yn0l8+juAIPOZ7y6BTBBVyI5LUejMSy5nkRKN2Bal/qR0rsgligSkJpgNGmj14nqzRWTl0udUIaK2adlLpfCj2RiPYcOHYs6sIGTPVZCvJw9LNNwmQ5pqCtX46erPKFmiONw8RXnHw4d/IIuPN7y8fViFMRkA9Su1F7WL+7MSInCnsdN9ORtVKFUuaSElx6UpwstWlEKK+3KNH5VQUG9TB0sqoZXc4JzOrkR9okYoXM7sJSVKrE2ChME5lEWeggm3797CqJFj0aFDRwwePFD0RqVTTRWVc9DZJkVmrfxsUd1gZQILUqKvXr1C/3790LlLV3Tp0kVcI/3QpWazqHtVqywMQlQLSRmvDCtqFbPpUEIVeXTxr+JRtGhRqQ+rFSdPHEfjRk3sJbWi0brCP2BCDZH5LMpIHSVOQuZCpYoetaIMhRK14mJjMWjwYGgpm9mujEX8Ue7WQ3NDf3/x4gX/n7xKAUbOpO1m+ozo9WTmJMXwaGx2ViQlYYL9qfL4hMB4bUoVR+zIpyDBJ6OE5zgFH7SSzkKm++MV4sTSkKJU1zm+afcUZcJ/GhmVjpExwuU+UlmLXC0rXtOxEh1znvozcWXan6dUi+mBIM+PXZZptF7MgPuYgUveXVtnfvMfKYFMEE1nWuTwLoV0HQcxMuhQ2JeyCO1kcVIfUrkZOIGtGncfPsGjZ/Fwd3VH9QqFBUONnZ2FlAAxuwhVIkpIqV6E2VAFEwwX0ctsQa9XBQSSVJcoUFVSbHLevqzYGCgURBCsjeXxyxcJ1eZ08MQ1slJ3G7mO1WaRlI4cYxUvwECtpjIXAjozNFo1e2RUCsOALilJKp9hQ0NL8uK3Z1BmqjgGNQcwszclob98B8qKNlPdoYQmNCzZY5KlxG/C9Zxm6HXCg6Jnkpfn6kpekHQ3GguDrwOoGTSk+LHcR1auyxQsPAT4ziw95B3qyEii+bITT8iLjKtCZYYCWM2CzIHBU4pyMF0hgVmKdel4ZwHGBEAWO4etc3hRBgIHD4dIWyGQlPmeCdAEExbNlag/ZgPyjdySyrWXFlyktTblz1L/jj1bqTH961N1pNVC5VnSvlF6eU6GG9uKqUOtKc8p7QCdIgzM3Wkkcgkx7Snu5TQpryE0sYd8UyuW9ED8H4kQmYNKVwKZIJqOiIR1KsJfsvLnM0aJCk1w6qpFcTvIupa9MisTcpPiZw9RpeUzMwoTSr6BDCUOUJGUtuz1KK19BnPy3dTkLb7B8k7JViTcKcltUW5jBxuSjLjcX9XeiFxS+Gzqk/drEokecgNzO8gScjlkQ8AoCCEccrDZDFCr6Xn0mZ5DwBxq1EiyIcBksgjZUJCp6uj3spEigEWpx2TeWdnDInnJbeOEtMjXpTAlESvITdQFk4+IOMjeonxXh98lyDacGXPIiybwlNt8CS9UEATY5SaQWMytVZBLMODy/MlcExSlkKj37OvDYYiQl0YidDyH4UZheInxMm8tRTEokkBGAJOCSMQVUmSAvUsejGQASf1MBTsQDYvcfpoLJSuTclMIflz6UfLi2s8JlaBlR29pbTmxLTmDktyIXnBzyPy6KTajnegjDUBShE1TLnnxuo73lb/t9JmipMR+d6voRMMgS8QmKXvVpUBBYUClZlVKy7wQ/Mepx5Suhs684B8vgUwQfcMUOScJKC5kELXwmZgIJ2o5PCU8IaFA5W4VMhkcWdH0o+GwoFBgSjAUnKJ0zmaGVpmVyD1RHQoovRQKmRKO767gSFUCt/i7gBn6kdSp8AS5KSeFgglgBIsNgYEINZLHJHmEFNKWmPEJjCxm4g8WSoVKUGRFQuMhOXEJAwGB3YuVxyCBLodGJeCW6OB4KOQo8z1lmTl8DZk0XrTgEp87RRIlKbPClrw39sakG7OXSqw7NG642mfO+U4EUILXNe1zLpllRyJdt9LZJr0v1TxK7Efy2Al0yfOm+ZXCwA7PV/IM5UCxVFbheG9xLil7Y/LcsLfMyl4wfPDRgH1G6b3lsKTUvYUJN0Qtptkkl5bIRotksKhUHF0R4CRI4+V1wuta8taYl0laBxRl4AHYgUYKYTM7lRTZkFY8ecN0fKCVGEyoxEVEeuQ5FoFdOhLh16L5ozckY0vac29MJpINR34BmbJS+lMuV5GThSReYmbAovNlCuNLlIYii02cJwuOYMfZsGADo0gC0SkK6YiEN5KBFaCjkVT7T+x651Uq6ZW0kPcfDx+ZA+SZt6WOdfxrJaP0OuUwrkjikJWAOMckT8ZosECnJ0VETCt0FmeDTiuSJATnqiD3li1bR66CdO7EFH3KE0gbVJKHK/aihb0oJQ8tXy/dk5NblLgu8akKzSfx5LJula9TdouUN7NQ/KwkbfSeEh8rJYbISoaBU7oPe9YSTSCzEAnydtljE3TBQhFRAooIeYrvsncteTTCixeAQt4pKWMK81ptRpgtRjZK2ONTE12e8P4cSpoAU/a+yJAx8/mjoPCTogbSc0VXEdH30mw1SVOgkL/FAkNCIm7duI5XCbH48KMGzAZFST8Oj1ucXwqSeGevgwwMKeYsLpeoAAWYyeT0Dv+ZQtUWsxk6Fw9mgmJZiQUjpo0iGhJgcHRDCnXKSpdkQ0YJUezJXpVYa9xHxc5XS2uXW5UxI5YEQHYCfAqBm7Fp4wZcOH8BpUuVgqubGzzcPXD+wjkUK1Yc7dq3R/ny5ThBSPDoykYVea6y4SXkSD989s5HCQS4lDxEXpzw+GVvTiRL0dU0HppTLRtXBJ4ixCyYs8T96Xu0LmltiExdAUi0Z6TlKJY5h8aZL5ieC4046+W9JULxdDtqD0ehbw0fjVBCFPH2itg/YR6tV5nnmNu7Kc7CRUcgMhApgiT2tDCEKN+Aji6EkcFHOiorJ7yREUmc2lTaJtlxYjdJ36WohJooyTLju/8TWJMJoopplJUP630pFJUyLERKe+Uni3Dh3AWoLbnxLPoWgkOmolq1D6HXu0t3E4TaMpm27B3JUGzhAnMr9Jz8Is6FSEGQYa6GEUazVFJDPhK3mhJgSnuOPFmqW6UsTvuPvdmpw8hlDl4OSQkeWVJK9jNOSYEIq54sZno+JfkIwnx7xw7ORqHXoPM9yUJnkJROHsl6ZxAgykD5miSm02NwpucSJy2HMsljl5Qog7XcTYQuFeT9rLxY8QrgYu+SKAkplMwZsUKlSm1DhEJlb5gUneClFa22RDiPFKtaJTwkcY5Iilu6l0qDV7Gx6NV1IF7GxqBF83qYOGUSUxYSNZ+gQxSKlr5rMhigo8xZDt0KTltS+Aajgf90d3MTcpDCyOK7UjMA/pS4H8VYkxJNcPf0kDrEyOtECvXRPEjHAOwp8jyTkaOC2WSARieFvKW2ZiZTMnQ64sSl75NERDjXZEyGjmqbpfmxG1NScpnJYkGzpk2wefMWFChYiM92+/frgwkTJ6F8hQp8Nq1hBiGZtZ8MIxVnUOv0WqZ+NiQboHfRSwl0ksdGCUNawXfM4ESdcCzxQo4EkmY9tDoBIPQ7oqBko4XWg8oIi9kIrcYTr+KM8PLRC45kPjq2waaxQUV12SYLNK6usFmMUg9TFz6uoIiCTWWFVjRnk8KygsSB/2exwWS0QKvTMTEGGy3GJFiIgpM8R4sNeuYjVrNBS1632WCDzoWMZZ55vjNTe0LL90g2x/P43D2IWlOPpORkjm7oOctBjCLeZmRaTzJqiD+Y1mx2Dy9+niNH4H8CT/6VL5EJotL5iQycFGYSzoHjLFQoc1FWQMpm2bJP0LJFcxQsXBA3f/0NY0aPxuatm5A3Tw6AQnVEEM5biDaNaD9l4sxZuq8KerMVyVxCQqTptLmo7NECq0YNF0oYgZE3sslmhsamgRlmuGrdOASXaEiGXqeHjs5itVpYDKLsgQni6RlaHSwmA4dA5a4drPDNVlaKBFL0LFZcZiuMpKh1ZPFzhhQrNb2OiCWEpU2Ds1lM7L3QmajwcIjgnEJyL2GxGuHikgcqq5FLLnQuLwC4AdZsMJuMUOtfcmkFgSCrIWt2aLR6mK2xLGeNJgustpfsIRDJvwkG2Cxu0Gu9kZD8AG6uFErLDsAdBk0yexRuKnp/C0wJJsCF6zOQlJgMb68ssFnUrGzNlkTotT5INj9mOVBSkdGYCDd9Li4xscGEWbOnoN/Anrh06hxadRkBAhatNhG3b97ET1duo237duzlEo4sW7oULVq0QMnSpQSIWk2IeXwHL58+QGzMS2TNmQ0Fy1SBweKKxIRXGD9hIkb4DWf2phvXr+HUV6fYcKLa30KFCsEnSxbotDrcuH4DhQsXxsmvTnLtcK7cuWEyJDOlI5XVrFq9ir00gyEZM/xnIDLyKTMJeXh44Nat20z32KlzRwwcPARfnzqFdevWsbxz5cqB+fMXwM3TS1JsUryQGxxQxrgRzZo1ZSYpLoGCCr179sDkqdNQtmxZxMU/Qb9eY+Hh7oVuPVuiZctWMCRb0K5dW2g0Knh5eqJGrQ8R8zIG136+Dl9fX+zbdwCxL01Yv2U2oqOt2Lh2P55F3cMnayKwb9cX2L71IEoWr4DK1QvCbHuFLl06Y8iAaTAmAQuXTMbRI1/i2fNHGDdxHIYNGQCz0QeDhvTDyuXbYYURU6ZORMTCLfDwdkXXnm2wfcdxZM/mg6lTusPd1Q2vXiYjbMlWZrLKkz8v7t+/i1y5s2CsXzcsCl+JrFl90LFjG6xd/wnCwufz2MeNn4R+PYfj7rUr6DmgG5KsWiyY/QnKlauCz4/sQ/gSf3j7uOLCuSs4c+Y0ihTLhfiEGAwbNpLJKx7cf8xJcwkJiRg4aCC2bliHyOexqFe3DtfjUp34mrAw9PXzg0bngvB58zBy3ETkKVwoVTb2mxBImQuQ8rr0jnj+lcj2//jSmSAqqxjJ8yHwXL58Ofbs2YOmTZti3Lhx7PWJczfh+Zw8fg5161eDWv0MB/Z8jePHvkfEojD89ts1GIzJ+P77b9GuXUfkzpsV35w/hRdPn6FqlWq4ePlHFCxUGJUqVMCRvfvh4e6JJs2bYduatcyz+sHHtXF49254+ORAlWrvYfWK1WjSvCWz1Rw9/DnadOzIJOwHdu9Bqy6dEPsqDnv27sGgIYNRqWoVDhWSxl+xfBly5MiKu/duYeiw4fBw98bmjZsYDG7duokCBQpguN8wrF2zlkOQVIdYsFBBVK9eHXNCQrgbTZEiRZisfNiwYTh79ixu3LjB1xGJQ9u27bDz052IehEN8oQqVCyBJk2aY2HYIhQpVB43fr6OQcN64/ate1i+dBmG+fnhxrVruHXrFiZMGofzX59H5NN46N11yJZDhazZc+O7b67g1s2HaNq8Cb469Tlmz5mJmQHz0bf3cGzYuArhEXNw/eY99Ok9BEtWLEFMXCxWrFyFpYtDERMTj7lzFyA4YDqu/nAOX399Cv4zApAndx4MHTAaffr14jKX2Jcx6DPAF1oteYxaDOo/CE2bt8CHdWpi6kQ/rFu9Gju374dPlqyoUaMm1q5ZjxlB/kypOM3fH4HTBdlCnbr1+HwuOdmAgMAgTJg4Ed9cuID4mGjUq1sbISEhCF+8BPv37GavnUp0Bg8cgMmTp3CNcLu2rbFr9154enqjS4cOWLJiBbL4eCEwYAbmzVuAwYMGYPK0GciVIzvGjhnN5BhTJk7AyJGjkGwy48vPj6Jdxw5YungR5s6dy+xJv/zyK/r2H4RePXpjQdh8PPrjLjNIrV2/QSRQcfSArEBKdiKvy4JO7dtjyfKVyJcnN79PL98emDRlKsqXLYPg4NkYM24EvLw8Eeg/C2MnjEdWH29s3rwV3Xv2RLuWbbH30D5YTVaMGzsGK1Z9gpPHv0BiUjwa1G+Odq2bMAn9/fsPsG3rbsyLiEDfXr0wa3YgcufJjZ5de2PBwkUwJL3C1u2rMStkPr4+fR4e7lnwQa0PcfrkaUS/vIc27dpi2aqlaNSgPYqVKIsvvjiC6tXfx4voF1gQOgdhYaHIlS0v1BxuB6KionHkiy/QpWc3HDl2BFUqVUT+3PmZ29jdPQt6du2M7Vs3sJeqcdGjynulULRgTkTMW4qpU+dxV58DB3ejVs0a6NN3AI4ePcYRsa7cawAAIABJREFUhkePHiIx0Yjnz6IR+fQZ6tWrxwbF8RNfMpVivz69sGb9Bnz/3Xf47fff0X/AYIQuDMOkieOYQWvO7LnYuWMHzn59FstXrIBajiikpexTZEoJAFUemjpDanqZzf+PePKvfFQmiCpAVG5/1qpVKyaaz5s3LzZt2sRXEIBwBjynghpx4ewlbNiwFz4+ZrRr3wS1atbByqWfoGGjOnBx8cC33/+AHj274LdrN3D77j00a9Ua2zZtRuPGjZG7QD6sXr0aZcuWQtlyleA3dDgmTZmM6u+/j11btjFRfZWqVTFp0jgEBgbD3d0d48ePR8SiRXyONGHceIQuCOVNeWDfPuzeu9ceYj1/9gwu/vADRo0Zi1F+IzFm/DgUK1IYT548gqeXJzau34RatWuhWLHCCAqYifCIxUg0GNGpXVvsP3QYW7dsRt48eVChfCn2uIlOcMCA/tj+6S72QMaPGctMRwSk+w/sx81bd/D9Nz+iRKliiI17ho6dOiMp0YjQefMQOGsW+vh2w6ZtO3D1x0v46quTGDpsBDq0bYFRY8bAxdULCxfOx9TpgShXvjTWb1iGMaMnY/dnh9CiRWssDJuLj+tWxtatn2LBvGXIlTM36tT8ANNnzIDBYMDez3Zi845P2fOaPGkCAoJmYOfOz5iMYuqUaTAYEhEcGIAmzWvjt9/uomjhkmjStDmfwdLZWZOG9fHJ6rUoXrgo1m/cio/q1UFE2EK0b9MKWXz0WLp0KVau3sglK9Ev4zFuzEgsXbECefLmlbrUqDAnOAh169XCkaPH0LFDF9y8dQtJiYno07cPnj9/jsDAQKY8HOk3nL3TQgXy46OaDZmdydPbE6NGDMfipcs4+Bfg748evXrDb9hQfH70CyaumDFlCkaMHIlpU6dg/abNMCQlAxotDu4/gKjnzzF06BBuB+c3eBBWrF6F4YMHoV79Brh65SratmuH9957n/l0+Syb4o+8flUwGUxo06o11qxbj/z58rGKHj5sCEaM8EOp0qXQtXNnfLZ7H581r16zCuXLlUPtOh9jy8YN6Nm7D5o1borDR7/gquQpU8aiWfMmuH3rFrLlyI3atT9Gw0YtULNGM4625MuXAwEBE+E3tB9WrFoHjUqHiePHoXWbFsiVJy/GjZmIokWLoH2HNmjcpAFHLOi8NjR0K/LkzIknj/7AnPmBKF+pNA7v3c+c1j9f+xl/PH2EDp06IkeuPBxBofKu6JcvcfLkCXTq0BHHv/gSxUsUYyKSLZs3onyFsqhYqRLOnvkGly9dwavoV4iNtcJs84JXFh1m+A+Dq5seJ0+cRJVqVTGwf3/sO7gfsGhw795teHm649btW3j8+DE+qlUD/fr1xRGSgVqHgQMHI3zRIvx0+TJu3r6Fvn37cCiXWr+RQdK4cRMUK1EUS6mJQsgsaPXUAcnAZ7Ma6nok//B5rHTuLB8ppSp4csaqTBD9e7H7Xw2iztm3jqDItWvXMHToUPYo6tatyzWFOm7vRWdgRgzs3wfd2rdBy3Yd8fRRNLp064SNW5ZBbVFh4ohZGBswHr/+ch79+o3BrZt38Put39C8eTNs3boVH9WqhYIFC+LTnTuZROHs6VNw83BBixaN8FHtj/DZZwdQvHgZVK1cGf7TpmKKvz+3vhrl58ddTMhjGD5kKHr49mRmIALXTVu3iKQHixm7PtvFHmT/gQNhNdqg1lGY14wnj6LgncUHmzauQZVK1VCiRFksXhyBufNDkJSUgBbNm2Pnrt04dvww1O5ZkD1bfnx97AiGDO6DKVOmctjP1c0VUyZOxMDBgzB0yAB8cfQUJ1FY1QZs27wVOXLmQYvmLZFsTITfsGFYt2ET1n6yGds3HkORooVQrXZ+9OjbHe07tsPGdVuRO0dOmExGZPEiMgk15s4Jx5Rp42DBM0Q+fY6xY2Ziw4YNGDxoCMIWhiJrjqx4v1YNHPvyJF69SkbAjGDs2LKGzwonjZ/ErdeCgmZiwYI5CJkbjLjEl5gdOhu1a7aCl6cO0VGRaNO8DXQUooUKXTp2wKzZc1CmTAlsWLkZdWq/h/mh8xEcGgHv3GYkxWphSEzEwnlzMS80FOvXbICHV1b09O0pQukmE2b6z4F/0EhYjGrMCl6Amh9Vx7279zFqzAgO9UVELETE4mVMBThp8mSULl0a9RtWwsGDJ+HhmQUjh/khLGIZ3NzcMGn8eDamOnXogM+/OApXF1eM9PNDyOzZmDhxEgMenaF9e+EkkpKScPbMBQQGzkNiggGzg+cgZI4/evTwxfwFC6FV6zF8+FBs37UWhmQ6k3SFj1dWqCmkb7UgMdmMLr07I3TBApQsUgJmmwm9+wzF5PETUaFCOUybNA7BgSFwcdEjNCwIffr0QfbcxdnLr9+gPpq0aIb9+7bB290FKrMrzFYdvj55DnFxr9CgYV3UrFMd5y58Cy8PFX7/5SpKl62GIYP7YXpAKPLnyo0BQ3pgRvAMJCe5YM3G7Vg0dxaC/YMwZMhQ5MufDxd/+B6/3b6Nnj26ImLpYjRu1Bjly5bCwSNHsWr9Buz7bDc2bf4UbVu2RJ5sWWHR0HmoBnGx0Tj6xWF069wNJ776GgWLl0DJokWxZ9N6WFWv0L5zf2zYuAHZs3kjT66CgC0BH37QBDd+vYqq1aqyXH++dh2FCxXGmOHDsGP7Dhw5cASFixdH+SqV8PW5M3jy+DGHolu1bIHNW7bA08sbfXr3xrZt2/HVqVO4/+ABk+vz2bTJhJEjR2Ps2DEoVrQYG0pz5s6BXq9Dl06dMWrsGHxU6yNHfXca5TlvCuXyMdTfiyH/+qf/q0BUBk1l0pDdAFTUgtK5qJzUQt+hxBFxFqhmpd+tW1cEzp6JMqXKIyH2Odq2bo3ly1Zh/oIIrFm/Co8eXMGhIxcxZqQf7t2+hV9//x1NmzXHjq1b8cGHH6JkyZJYtXo17ty+hdlz5jBRfZOmzVCzRk3m5C1erBjee+89BAUFYfToMXz+RX0nly1fwWUJY0aPgW8vX1SpUgV+w/2wcTP1plSxUidLfP78eZg7by6fUT58eBenTh9B8WLl8HHt+lizNgLVqldD5UpV0KVLJ+zbfxCPHz3B5InTsWPnXmzbtgZ58+Xltl9dOvXAJ6vWY+liArepTL83fuwEhIaGYfiIQRg5cggKFS6EkOD5mD5lDpavDsTUaRNw4exVGAw2NGjYVJyrqgy4fuMyLpz7DoMGjMXkCaPh26crSpUsjkVLV2LKtGBKt8HCiOkYNXIqXHTZsGvnXvx++wrGTRiCNi16YOP6tciTPTtaNmyM3QcOIzEhAYHTJmPlhi3cK3TcKD/MDV3IGZFzgwMxI2QB5gaE4PT3l7Bt2zqc+fo8nkVFof/gwdAxLZ4ND+/dw45t2+HbswdGj5uMTds34/zZ73H+xHGMG+2LDZsPYNCI4Rg/bgzmz56LiZMmYsDgQfiwRg2oVDpc++k6h1M/qFEdVy5fRtOmzdCmTWtM9/dn2W7ZvJX7hNJRABkV1LmEvLQF8xazEibS9QEDBjK9oZeXB/Lnzwe/kX7s0S1ZvAS5c+dmg6tXn764cOEcli1ZhkqVKqN5i+YoX74iNq3fiF9/u4Vnzx5j7oJZuH/7KUaPHs8Gi81mhK9vD7Rs1ZJ7kRYtVhSjxoziZB5jchJGjR6HHy9dYq+awtV79+7FsS+/RL58eTFwYH9UqVIZC+aE4tmzaPT07Yr69erDb+RY5vsl2sg7t++idft2GDtyOJNpJMTFY8xofyTH6xG6eBqMxhhMnT4LRQsXwdDhfZEzRw4+v61ZsyGOfn4W4yb0RqXKlbFu3UH8fu8PTJvoiz/u38fuXUcQMHM8wsNWIsagQ9t2jXHk6El4Z/NB6zYN8OUXX8Hb0w21Pnofe/ceQMGCRdG1fTOotRokJCZi975DTF9Yo+aHuHzxErJlzYp6devi8O79SLZacP2X22hctwYaNfyI4YfWxfWr91GvwYcoUqwQRoweDb8RI6HT6XD+7FkUyJ8Xbu6uyJ4tO3fqufbzz3wGX7VKVcTFxeH27ZsceSBvN3fuvLhy5TJHSapWrcaG96M/HnHHHB9vH44EPXr4CLly5UKpsqVx8fvvUahgIf43V9PYG9r/63Hpv0oA/yoQVQKmcpZSgmpa9YAyAJNVGPnkGU6fOAkv76yIjX0FVw8NWrdugX279zB7jl6XE9FR9/Fx/dp8PmI0mFC5chX8+OMP8PD0RK2atXD488N8TNWiZSvs2b0H3j4+qF+/Pj7jFlt6Pgcl/tscOXJyUk9MdAwntZhNZty/f5+TUZKTkhD5LJJbWzVq3FDKSrUyr290dDRexcWjWzdfbFi/DYUL58PHdWtgw7pPGQwHDurJ3t7nh0+wh9mlayskJRq4xZtOoxPt3RrURpmypRH/KhGbNm2FXq9C+w7tkTNXTiQmJGPPZwdhMhnQu08v6FySceWHJzhz5lsULVoALdvUYX5USl00mVTYvfMoe/I1alRE4eIF8dnuY0hOMqJn79ZcXvD7L49w7aeHcPO0cviVWJy+PHoC2bIWQIGi2fHzzzdRqmw5PHkehexZfdjCV2k1yJEzK6JfxMJoNMHNncpTdMzt6uKihqtejYSnkchdIDt7axTG9fbwhJ7Cm+RDa3V4Hh2FJ88iUapoUWiYdMCGF3EJeBlnRJECeUA+q8lqQWTUM567LB5enOVL+i4xMQYWswpanQtnc+ronEtwBLJHQ8lUzIXLfPnU3Fw0M6Afs9kIF1cVJkwahQXzlrLidXXxEKxOajUSE+K5tpaMAkH3aONMVAoPMpculzpZOCxNz6FyIErk4ixkomOkzzljGjARRaOGyoREuRa3GrMJ6kaKALi46FielKBmMhrh6kpHF5QY56CUTEhIwFcnv0bbdq14ndG7LFgQhqmU0awR5TgWS5J0fxXzMBspi5a4fimz3GLE0AG+CA1bDK+sOWCxqjmhzWKWmIg0XHUq1R6L9zFajSIRm5LsuPbWFeCyIrl0isZog5ZLeUTNC5FAEb8x50FTjbIhEVqNDauWL0OBfPnRrG0bzuR20VO3GDVnIVuttDa0eBkTx/fJmj0Hvx8ZgHQE0bhJY87KJbk66rA5y5ANJPqMm9bbkxQlilAF4xZ7jCnK0ijBj+uXpe/yDTLdyv8qAOUp+7fWiab0SuUN8NrGuVKttvBSRR0a1bsZzYnQqF0Aq4YVoMFARNqiltLFRcvsPFzmLpVriFozqyA9Yqo1SnNX2xWsqIkT3KLM5y3V/BFTETPjqEj5Cc5drq/TUGE8lWOItSc8Z8Gvq9e7cB0ln4dxFrBaIi3XctYpXZecnMz0dzI/q4lLDARZOJWHEDjR/eXie7qOnsEKWEXjod852IkEh68ogCNQEeMRzIKC4UfUFcrKgq4X70bK3sh1fRRuNZtJhhSiS4bV4g69XtQACn5X8a46iVGGeV9pNnhuCDzkek4bDJQhTFm/JhNcCOzk4n+plpPkS+NlxWslikKdoFqUmkNruQTIhmSTQRC7S+MVZTQik9teyiRNApNwcG2rkJUgmxD3oXFodaS8bdi7+wj27f0SOXK6YmF4CNdOCgJ6UY5ErykzZXHdslQLLK9RJWOOXMssSoMI1Bx1rY6aZ4lS0J5EJ0qbyBCiOSRxkgy1WhcFKYAgRiAgS0pO4qgIjY3kRiBAJS5i3Vn5uzotzZNg6KLxErja1Gr8dPs3/HQtEjmzuKNJnfegs9dQimppBz+w4zyQ6zCl/cZlLpyMIyJDtP4ou5llxLSJDlIFQSdI7y/kT2fjDyKfcm1mgRx54KLWczhe/Eic0CoVjIZkzhDn31EZGhPoC5ATACgIFri6W2QZCqPJqd5TlNbYF3hadEp2a14qHmXD678OOzIHLK+gfzOI/rlOC4JgXaVS1GvaN29qKrC3WXEZrcFW7k/57zLJtwSpdtIEJ+5XuW7RXk3HfCtpDlEmGoBaVMnJgPH69xFEDeIdxD3JYyLDgkj45OJ3R82quIZKVwRFHQEtEdSLkhh6HyqWl8nvHdfKdOWSwcGAKnHB2jlPBTE80wnaGYIkZahUdcJ9caIbFrkcSo5hrimSyClEHaRMnZfefKU1T2w0SB1eyGiha2Tsd55DaSZTULXaydwli8IRTUm7M9jrxyhxNAvafjEXEuGDbNyk935KTJAhxOGxSXdVJpdKz3g9C5R0R/qOndtRYldgpiA7/jmWIctBCUaOi4RXKvKqFF+QCKaFceqgYRScyI5nKOg+7QQkAnwFeYjMaiSvFYmxyE6fmUJ6aY39bZRD5rX/OAn8az1Rmom0vNH0ZkjeEhzuUtD8pY1AivCMYi9ZqGaTq70dUCcbr3YlJH1Vhjb6umz4puLFljam8vO0wVRWyEIh2UFO4nWVWZBSKk37O6fo8KF8Zy4BknVbigGyJ0MhR7mtlvQnqyJ7BmJqY1xJ58fvr9CTspwEKDubDDy3dvYiUdrhoDhMbSxwBxWFdyx/n+aEAIU9feHzSJ6QM3tRStBj3c9h1jSelbJLCnMwkPf3ZsMrpUMjd0ER61i8f1rrQnaUJLWfaplydEDidOXOQuSBS0xCHCmRPWLF3DlBUQqOWvo+fSclQArmLhFFYByUaDBlT1uEY1OacgryXCFURbOEjIc+Rc22zBAmS8KZmFcwaNF1QpD8pxNDVWr0E3zPDuOD5cLvKVs8ivlPOUlv8lDTU0KZv/9HSSATRNNQ/O8CrumCqOICuZTG/lEapj7z0jLZubhKKCEBNO/qQQuaNWe6QL43h1+lbh4ZWJ4ym5AYkoNU+3XKXOgWyTdVAJ5Qtml7wHKXEZk4XgZUJRjI3LkpAmjCg2UqOYkvVgJV8V3n53Hk1E6/qCRpl2gSZZ5YO4OVCEmLo8/UssyA+BzTzkAiRi/mNP2YnkwC4jgeELdTkoMIhibndSLm7HVQ6gSLqcbhmO/0CdQFl64ypC636bPZQ9oyOAu8Sv+d37RPMi5vQZ4ini3ALuUZpSw3eYKdxyZ9X2QAveaxMtCmI2fuSCMoP8W0v4UMMv7CmVf+P0kgE0TfdiNLE/NaoHUCxLQDYTIPqGOOU1q5ckawQlFLHoFD8aR97zetG1mJOF2TRl1aWvdI+7vO5PiCc/Q1ivbth+s453qHzZC2Z5PxG8nAKtq/pVB0/wgvIg2B/sfHlYFJlABCnHE6+qiKbjZKsMjAvVJMV5prMONT6nxW+drvCQMkbYB/+zG/7jF//l3e6sUzL/4PSuBfDaJ/Sq5phWfsBmhGLNU0ni4llEg7WN7JzjFhBeg5NvqbLFnRWUOAW0rPKeOWsx34FeeN0gDtyokVgxiU4uXeVvHInUAyap1n4HrJY/5HWfxS2I+l4ySv9NZORuXyhtWd6vwwoztBuV7siz0l1Il/2zNTlQlS7zZ2MX2SwSY99m0IBv7jtkU64nvbHZDR2ci87p8hgUwQfdd5SLkz3xTLtD9D6XGm3FoKgnj5ertylZWPI2vTcUl6YUDHd14Pom9WbnK2KCt7e0gw9RlR6sO5DIJ0qjl4G7UjgWhK8FY+Wukhv5sef/Mq4bXwOlBJ/dWMh1aV331bWb5BhimxMONDl9BRtutSClMxF4oQesaMvbRFLIbq8A7laX4bEH2XLf42K/BN95ftN6ecp3cZUOZ3/rESyATRd56a/0Q4TVZCKVIx7WdlDq/yrRRThgD+dYJQeLJ2TfCfQKJ3nYg0PNE0QMI+W2879Aw5X2mB6OvVsDJzNeNv/S4g+gZ0fI3tkf543nQ2KJ3FpryJXebpRExSnlcr7mM/PpFe6bXZ5AJz/1TQ4W0lnfJ10zCP+ZK3XXrpz0XmFf8ECWSCaBqzkP55xV9lp6a1BJTaTf69wxOV8VC2yDO8Nd85piWDqKyY/mmqIC2P+DVb6y2HrpS18o6ps2DTT7hRfj9VYtnfpAne0oGWRiknLaUNCynBzjlynB6IOgvCke8tIaO07d7khcrP5xSyt5xv6Sn2QbzD19OuvskE0L9phf//PDYTRBWlLm8SuePcKmVoKWNbzWHdCk3w+m853/+Ny0BRpvKm69KAmQyvrne1yjP+vhkeSsYuTCtUmdIWydidhEJ8zf3eRUFn8LH/E5cJ2cnBWCprydg+Ub78u6xbe9AlbYz/n5Bt5kv8sySQCaJvCaKypevkraaqb0tpUcv/dpQevDZ9RKF4MqQH3gCkfwWeZCSamXJJKxUo/y4d+fxlWyLFYJ2U8Nvr8DeC6F95xvUuYPGXyew/dCN5Ddg9U7WDHOM/9EhxWzm6/46G0390bJk3/5+UQCaIvhWIOrzEtwFRh0Pz3wWiaYFwRrDovxFE0wrQv8kTlUMJGZFHeprjfxVE5YQ0tqMyCKLvYrQ5yTflachfMUHpTWDm7//VEsgE0XcFUcU5R0YKxuXAllwE/8ZChtcdxqW1VN/g5f1ZT/R1309PL6UFohnyqv/sVlQMOFUY+g2Dfl3I+o0gKr1QerL4s6/03/p9uyfKFmT6RB5/dq3aYz0pbvQOUeT/VpFnjvtvkkAmiP4FIJqRcGUmiGY4Berdt0ImiL677P7ib/69IOqIK2SC6F88sZm3SyWB/2cQTStoJuVuyAqQL5FLBpiO3InjVlRFSvY/tyGS6LOI15R/STeQbsYF2lKRNnNc0rmMs++gDKUJrgPxSUpO11QZmTIjq5TiKO5K/5WeKd3YQbXmILKmMdi9nBQNHHj00uu/jQJQis8xktTAZX/fNOJmaVT92fNqUib3yte+7jspf+888zKTbWr/NC2v8M3enqPfq7ibs0BTOvXp8UAon68cs5O4JGGItZg69yg971TuzMPUfam2pGL92n8nrhJUkER8L9aS4LVNvadSJvHY76h4CXvJrzT+NHemTC+rYLpT7hG584rdC5TXrjQFMpAq9xOPW3Gd8rvipcQn9F7ye7wpCS8t00y5p1OKN6OJRxITpug+JA9LElJa41HuP6azlDSN07UkT5VzJnfaGtFBRSlkJeghZXnIFKCOeU65ZuSVKctS4gRm7mdZuuLJKVegTLfJ/ZOpbZ5EiSm/h/wkWU8q54h+x1zTauKadvzI72iFlekOtSqNJFOhu5U/8r9Y/jJvi6KKjX6f+v3lt1IsoDcmb6badH/qg38EiAqF4EgKYOGpBTE2/ZeWgGNZEJW0+DcBqGPBSlcwAPN0CgXDk0EAK7otpFekLW9wJ7Zzbt+VlpzFCGUAZd5Qm2jtJXO9Os5OxW6UQTUtsLAvAeUCeovplcsJUuIjy1O5qOX7y1vKzgXrDAjOisFRe6e81+uAJKVycHxH3FVu+Sa8eMmoSAFI8r3TVFo2aVVIHV4Epamz8pBfOXVZ0JuFmpb8HJ85VHTaT0t/wqh1mwCxtEw6h9Qd9JCkdKSOIdIky2Uyoi2fvHLklehQKmmBPHc1kej0U8o2pfLjNSsvIBngZItKcXN6H2YbltdSGkrUPh/S85Xyk5Wz02cZrvd0rDaZk1bWKfK+fWOF12uQzL6fFONI61IlhMmzJ/c7Ih0lwEAWlmzkpeY3dqxX8UCafzKYZGNJGF3yXpEByGmXSrdwlizpUOZnljSn7FqopX6xcrMG7jUrbRbRRUnsUzt9I7+IuI9oFSiaLIgxCcPBZDWD2gfKnykrEURXJis0Kg3rdbGsVNzBif6pUxD+29+Ke9daud0dv5VgknQqX2JgtfNfOxZeWnoj/d359lf8P4PoGwbo0E32iwigrBC9M4UXKVswJHSaTDFZgsDbJrBT9g1URu73CW6rTH0tKc2eOmUI0b5m34jfsZIjECbgc3B+OpN8K1WC/FxhNSqZgSTngRcCLQBBAE/qJjUqK8ckjAo6S1IsBfvqUXxfbu0i90WUtIZ8KS10uXGz0guT7yreiYwEBcxJtofToxWKV5afcjZFD0lhvaaUrYPgPaUaleUmWqDJCkLZcUVWJA4zwLGpJe2UalHJHUJeRxBv90beYpeJMZGsBDG98AblG9il6VBi9nlxrA3lQB3AJz51HgopG2rYTPMi+l5SE2/qskMNpe0GHiOWaOWVUrMQ6JLCon6hQlnKKtGhiOV5Sl8MdKUMvQoFbV+PsmJ/c+mWY+8Jz8rxXPE32u3i7o69kV7Ntv33djpMUR8qe8yOPqWvI2CQpSC/ozxLyv1A+kDonrRn02F8KlcC/d0s9Q6WzXdljrLNahbz6XRXehHRfEJ0iaE2fhahk+yWvEJ3SNcq/GWxRqWBiJZ98tjpDcgYk6NyYidbaBygnqkOq0g5O3Q/8jCp361o6kCtC+k+MpWo7OTQOqB1R9eK16D2h3S9oxmE2EmiQYTQr9SHlkFUp6E+52J/SWJhz9hCPV3JmBCNfBTtgvleFqnNXVqRuzfNWSrF8Y4f/HNANLUqlFSL8EhZ8KwHhNViD4vwYpFsQf6Dlin9RQJfVkKkSGS7X2qsywZhGkBms/CiooVntZl4N4rO83oBz6nCt+L5Nhs9TwOLWQ2tTmzi5GQTN5OmxSLan6kANV1HY5EBPW04T5vwXdHfknez3BhYVui0Ah0Nqek5IuziyCqWW0+lt16o4bQAIaWKdYJ5O6Dwc+wNo1PKVFa+ynHZ7Uypg4poMeYwLCSvi+bcYoaam34Le5OlbSGlInk9ajKQyFLVsOIRP3LHDuexOGIa8vNlg0YCBlIMToii/D11b5GBXg7JSc2geS5Er1HuMclumezCSWqX54pDLHbRy0YZe6UKikc2HqWwGL2n2WTAN998gyKFi6BAwYIkFKg0OrHOZSCz98lzjIVkR4pR3JuagotwsDKuIw/Geb1J/TTtY5K7zShWDbclUwKA89pwBLodIWex3+jf1ORb2rW8bhzGsPO6FI3M5a4v6SXwpQe4jntLPW8VkSExGsd7in0jy070jxUN5KX5e53GlsFL6qMrRwosFhN/lzw8p5ZuPH/yPhPOgZORxCqPZKQW4TBCGQZWsb6sZhNU1JyXBm48AAAgAElEQVScm5A79hGtH6Ei1JLXJroPiSMB6q0qutnIYCZ7yo5m7o79RqIRHZOo2btZzAfBo1onTB/JY5ZdE5KVDUmw2tSwmsBN6MWOE/IU64AWvRgTRxNV1GDdIsZH7otaqzCzxBriKAM7NSQK0s+iWTwZG0JHpPHzLhZzesoxxe//XhBN00wQ1hL/ykYd5m0wWeNgUb2ExfoSJpsRJllVkutpU8OmEp+oyWJhENUw1kKdCDe9HipVdrigKNRwUfT742+kEAdZZeTBWpGYEI+t2zfBZDKhS+euyJ2rmLQoJTXt1EeRJtgMq9WIbVu3wmQxICEhFhZSYrDBxdUFxmQjGjVujrKlK0KtdRVgzxtRarmlCFjLytoRs5DD0hKI8saSexmKzS48YPqF1CTYoR15k/KmosVKYENhcGmzy95aSg+aFa6T9SupPZ4YAd6ip6qkaGR9bu/LKfVn5A1H1yj7OYqJ543BHqyYB4fnqABZadOyx8VWlAiHnThxiPVJ5UpV8NWps+jUuSt0etrUaftV4llmRY9PsmyVUQMhQyFXMToaD3nxYnz0O8INUlgkS9FPlhQAgZVG5yaeLcmZzWWSM92KPQ5SgkJxmU026HTUiFtYAsIDcDZW5L6cP/5wEfv37Ucv3x54+PAhjh45iqCgYHh5e4t78thkxSt5IBxdEIYNzbfAWel97fFNAgULK15+b5sZarVoME8ektVqgkarF2FFjqLQXhTGoFpNWpXsBkcPVNFmTwpDykqfbyZ7JjrAStpPyJH2C/VQtXKvWZK13NxeKFFhK5MiFXMhwvXiSESCNyeR0V7jUBQPQSN6lkIFs8EIrQvtNQ2ory2P3Z6TYILZooJWS4YYfZc8LXoGvZwwSG0WCnEScKih0WpgMRklo1o++JXXpOT+SvvObKa1Jva4zWIWc6HTSYavw0hkQCU9ZLXAJnl5/P6yO81N5TXsfllNBnEmzo6BZLhqNDCakqDT0/pTGHeSoGyguUyARqOHzaaFzUpzZobRHM/ep17nwWBmMiWxkU/zQMBksSSAcImus1ncoNf7AKokmIzJ0OncoFK5wWY1wGKhMZHTQWFX6r3rBtg8YMVzQOUOtU0PaE08D/Saeq07TOZk9rBJV5shZOsI2UrvQGFfeMNiVUGttcCUHAs1ASZtI60WVqsKGpWOx6N11UGjduU5dvqR1Yikst4SGzN8+T8QREWYgJYWeYRG6zO8Mv7KikCv84Zeq4dGJZ2V8qLQw6pKBGCClc9DyeukHyNsVhUSDC6waW/CR18AnqgMDTztzZUFGNBmUEjbBhhNRvj2boPwsBXI4uONzl07Ydenn8PD00OA9WsaFNNCSE5ORMuWLbF48RKUK1uOFVXXrl0xYeIEVK9WFXo3d5gTk6DSatmQJ0VlNidCq9KLkCZZamotKxcOUxAA0oYwG9n7FmcDtMloSZEykr0LEQOxGEkZ0krTwGIwQOfmzmAovBIREiFb0GhIZmWg0ekcClayrs0mo3QWQwBHyodAgvaaUPbcxForhVbI7Za8Q2GtaqHWEliYhcLVaJBsMEOno+7ZWqis1FeSfi/Al4DNahaWJCtzi5o3Df3Jsiac0NAGVQtDXDLWTUYzVizfgpu/38DcBQHw9PKEjsai8Oh4XJx8Y4HZZIZWZ4PJbGWlqbJakGQWJrZep4HRaIa7i5bjFwykGg200CAu7gXcPH1Aupc2rAAZWjYqeLi6ICYmFi+iX6BYiZKwGCyIexXH8vL08EBM3CueoyzZsuJZ5FOeXzLKSAHlzZcXrm6kjFJklklzSusmMTERvX19sWr1KuTOmYsNjs92fsoKuW7denjxIgpWs5mxiY4JCFiNZiPMxiToXLR4FvkcVau8D3dPL8TEvMDvv/8CNzdPlC9fheV48btveH441GZzwXsflMOLF3F4cP8hh4ArVq7AAH/37m949vSB2C42NUqVLoXffrvDa6RYiYK4desOK+SKlcvBwyOXpMzk6AwQHReNn3+9BHc3DVw8XZEcp0a1stUY/69c+R7Z8nhAZfZCkSJF2Hj94ZdLIPzWJFmQK1dRFCtWWlJoAqjszdp5/YgQ+x8P7+Pps6coXqwInjx+zOMsWiQ//vjjPmxqNfLlL4qH927D1V2NQoVKIup5NO49uAV3Nx8UKJAHObJnRUz8U9y58ztyZMuGp0+foVrVWlDZvHDq1Je4c+sOPvjgI1SuWk0YVYzuZDSRZaUwXG02GJOTcfLYMTy4dw95cudGcmISXka/QM8BAxD3Mhp79+xBYnIC+vQbgDx58+HJo8dYs2oVdFotHv7xAO07dEC9BvWwef1GXLt+Ax06dkLtOh8jZGYgKlauiCLFSmDOrNmoV68e2rRtg569e2D7zs+QO3c+XtuymUHr8NnT55g4YSL0ei1cXPVo0aIFGjZsCL/hIxAbF4Mdn26DXq/HmtXrsH//PviNGIbGjRrBb9hYmI2euH3vCj78qDJmh8zBts07cfuXWFjwAtMCx8PNzQ3+U2bj9s17LAqz2YSlK+fjxo2L2L3/HFx1HujXsxUSYUFI6CKUL/kePqr1IZatXI4mjRqjTImiWLl2I7p17YW7dx/i8pUfMXHsMPx87SbWrluFeSGBaNSwFp5FvkD/ISNQq1Yt+Pp2QZB/ELQuwIhR4zAnZCHWrAqFu7sn7wGV3C9ZCaD/NhC1wcieJPmi8Zb7iEo+B2+37DDDDRazpzge1yRCozFAbXOTgCSJw2kmkwpanbt04pgEtSoZFitZuO6ISbyPbC7ZkUtXHYCP5AFKIQCrvDEJkMyIi4tF+/Y9sHXrJ/DOkhUd2nfBju27kS179tf4OY7G1kajES1btERY2EJUqlSJN3337t0xdNgQ1K3/ER7e+hammJf44/FjlCxXAXkKVQO0rkhI/gOH921F9/a9kARPaCyvEHnnOrL6eOJ55Au4emWH0QTEPHuCwmUrI/l5JB7c/BVV69TDT6e/RnScCdGJGmh0WhgsRtRu2gRh4QvRrnMnhIUuxLIVy1GkaDEGwM1r1+L0qdP4ZN1aaPV6HDh4gP9tMhnx/NkzjBs/GiuWboHBYEH7Dq2w69NdMFsMCA4OxKpVa/H40SNotS4cTlmzfim8vF3QrFEX5MnngR2fboZO74O5s0Lx5RcnkZRshVltw6Sp43D6qzP49doVtGvXBMP8hrIV3KalL2JeRqPfoHZYuXw9tGpPrFoTgcWLluLOzefYuHELCpXwwpJVa7Fuw1aUKlEUdT5ugC1b9qB86VLIlTMrzlw8gTp16mG2/zThVbD3KsK7RlMyoqPi0Mu3HypVrIKTZ05h6vRpyJrNG5MDZiBk+gxo3HQICpmFwCnTkCVLTkyfEYz5wbOQLbsXunVpj5Vrl2L3zgOo+mFN7Nn9KZo0agCj1gX1KpXH999dRMFiRfDg3i34+vbEj5evYWn4EqxctQi79n+BqBePMXzgMAwdMQR16jVEUmISfvrxJ8yZOxe5c+e262JlpoQ4f1Lhp6tXERIyC2tWrUaWbNnJksDjRw8xZtQobN6xA0vDwzBg0EA2hELnzsXU6TN5fwzoOxAjRo5AkSJ5sSAsAEuWrMaSiPUYMGgQNqxfg/c+qIQaNd7Ho0dPEBubjCOHP0eLFo1QpmwFdO/aG2s3rMGpk8dRu05N5MiRA/HxCVi+ZDEGDBqJffv2oHefnnj5Mha7du3F4MGDcfz4Mdy//xjDhvdjb01EeOToiQqv4hIwbuw49PTtgRq1KmP61CAEBgZh956dyJnLB02bNcDAASMRHByCggXyYP2GZejarSvmBm3EzJBpHMkRxovV7rGQoUhgajKaJOBIxmi/oVi6cj2++vwADMlJaNq2NR7euY2bN2+iYdN2mDhxHHr27oPyFYth4oSpCA5cjK/Pf4bIp6/Qr+8QmMwmHD92HBUrlsaG9Zswc+ZshMz1Q+0PO6BunXqYGTgdffr3Q/FixaGWDTYGUUWIniMRwMvYWKxZuQITJ07Cd998g6ioKLRu2xYTxkxBh/bd8UHdSlizbBGGDB/EUz8rKAj+/jMREBCEkDkLsHrlSpQsXRp1632EQQN7Y0FoOLQaN1y7dgM1a1TH6DHD4R8QgOu/3ULhch8gf1ZvuOqFZ+84/qDzRGDjhh0oVrQYylcqgcaNGuDChe9w5NBXSDZHoUfPPizXxMQ4DB02FBvWb+Tzx9Onv8bHH9XDgD4DEBIUjPjYOCxbswDLVwfjzNlvcO3qE/j5jYHZbMH586eh1bkgKuo52rRti4kTxmH+3BlQ20wIDgzA9OAVWLJ0CQYO6AJXVyMWzF6Cyf6h0Gq0iJg/BWMnj0DSKy3mL52JwOlLEBuTiDbd6uPYsZ1QW4zQoABC532CJk1bolr1ykiIT0CHdt3xYY33MX3GJGh15D2roLEflkp2hNKXTBnsybCfmf6Ff78nKh+l2KNZVoqMI9FiwmPLUrhqywIwQKN2Y3g12UywWpKgU1nhYtFAw46rigIUgNoFFr0eRqsRWvq9Rg2zxRM2mwlxtrvwtGZFHl1VuKuLQgUCV/q/HE6VzxPIWzHh2s/XsTBsHk/MmNFjUKXK+5JnJLLl0jqfoc8JiFq1bInw8HCUK1eOrfyOHdpj9OjRqF37Y/z2yy+YvyAUC8MjcObrM3j0x0N069odC0PDMD1gBpatXIkO7Vv9H3vXAR5Vta3/6TOZFBJC70U6SFOxoGLHRpEiTWlSpEkRkaJUqVIUQVHpTcWOYm9cBUFBegDpCYEkpE+mn3nf2mXmzGSSTBC8+K7je5ckc84+e++z9/rXWnutf+G62nXw3bfb0ez66zFx4ngsXbYUipdcy93w5ltvIjY2DuPHP4vFr7yKrZ9+jKysbPTo0RNTp76Axzo/hlatW+PFyVPQ+oYb8ODDj2DxwoV4sm8/vPvuetSq0wi33Hornhk7HKveXAmPU8HUFyeja7cu2LVrF/oP6M/GsWbNGvR9sh/mznkJZRLKYMSIUVi1ciXuufde7NzxC2LjYlG5cmXMmjkDK1etxMWLGXhrxRrMmTeXBcLQ+OrVuw7PTXgWa9auZhr5oIEDsGHTB9DoaA4NyM3LxjOjnsabb76GIweO4oMPP8XkKS8yK2HFm0sxY+YUGLQVmBU2asRwLFq8BHqDHlMmPovps2Zh4/r12PrpVmx6dwt3e8lAG/ZeRQygAvz0/Xa0vfNO9On9JFavXs1cybe0uRnbvtiKX37Zjk2bNmHtug0MgOcvmIGxzw7BokWvoX+/Z1E2Ph4vL5iLcc+Ox8zpL+HZCc9h/boNuOuuO5Cbk4tTScewcvVqfP7Nlzh3+hymT5mA19csxfYf9mDfvkPo368fLmVm4PChQ8jMysL9D7Zna6hc+fJsTRV11nfw4AFMnjwJG9ZvhNUaDY9LQU7OJQx6qh/ee/9DLHp5PsaMGwuvx4s5s2di4qQpzIIeMXQ4lryyjAXqPPLgw3h54UKMf3Ycrr++JXKys1Gzdg12X/rFi8zbs3bt2+jWvRsqV6qGjh07onHDNsjJyUGFynGYNWsGnE43Nm5cj8ce64TNm99B//4DkZ6exqyY5s1bMjDOSMvAyGdGQG8IPsek8Xk9LvTt25+BZJWqVfDeexvQoP51WLHiLUydNhOVKlXCileXoVrtWmj/YHtMnvw8Zs6ci8nPT8bUqdOh1xvh0ynMnac69WBzKNOF3C4nnhncD4uXvYo58xbhhtZt8MAD9+HM6dOgeSSkonmqUbM6GjRoiGdGj8ay5ctgtzvhdNuREB8Ph92Jn7b/gEYNG+ON19/ApImT2Z5a+tpyVK5QAV99+SXMZjPa3XOv/3ycW6HC6UxubHGikpaWzoBj2tRp+HX3L0hLO49HH+qE33fvxTdffo0777kbu/+zGyNGjoDH58Gcl+Zj8gsT8cKUSZgxayqGDh6M++5/ANWq1kBOdi5uaXsrTEYLtn7yKeLiymD5suXo3ac3Tpz8E0+PGQK91sDOCfkxDGeIog95NLa89y6ysvJgtZTB/kM/46VZ87Ft25fYu2cPbr3tRnz19bdsbY8cMwLr12wGSeBPt27Dww8+hD5P9MSc2XNx+swpbFq/EY93GgGNzoZyFaLRuEkD5OZk4XDSUbhgQGp6Bjo9dAeGDOyLPk/0AZCA6DKxaNqoJlYsXYH6TZoApmh8/sE7WLBwAQP7KRMn4cGHOsBtU/DT99swefo0FBTYcM/tN2PRK29hx697UaFiOZw5dwgPPvQgmjVpzrwn06fNQHZ2Np6b8BwqVqzEMjXIS+f3PpEbXHVuHc7jUzI8RnbFtQeiPi8780zz/Ikc3ecwaBLg9XmQ67LB5TPCg0zAQ1aoAz6PC7HmGBhhgM4bBZhj4KTgHa8GBhiYS4q2ntfngmLMgs5ZBonaKihvuF2Ee0sQ5WoKaWSk3Tpddkx+YSzuufsRuF1erFr5NpYuXYZKlSqKw3XuElSfWfOfyW3qxUMPPYj58+ajabOmTID07PE4hg8fhdva3ob09AxsXL8Rw0eMQvL503iyT3c8NWgw9u07jHvueRCnjyehactmaHPzLdi2bRvuatcOo0ePxfLX32Dtf7Z1K7RaA6rXqMbcy+QC++STj5GXl4vHH38ckydPRpfHuqBlq9aYM3MmHn7kUTRr3hxff7ENBQUOZh0+1uE+REfFYs9vh9B7QG8UOPKw49fdqFOnLnbt2MlAlDbf8tdfR60a1ZFQNhG/7f4dw4YPh60gFzk5+fjxhx/QuXNnXLh4AQP7D0CXLr3g9boQExeNPk/2hs/jwU/bf0LDRo0xcthIbHpnM3Jz89ClSze0b/8gvF47Hn74YVSvWhO9H++JBx5+FBcyLsBrt2H6rKk4d+48pkyYg+tbtkHyxd14bvwkTJ0xHYuXvMpcNi9MfQHdunWBXmvEK68ux5vLl7MzaRZyzzYPj/wjQ4GCOlatWYMnevXFoAFDsHrN2yzq+462t+GZ4cPQ6PqmTCH58OOtdOqCcWPHo1HDlsgkF1zvR1G5ahV2hk2wPIUE/KxZ7Mxw585fsf2nn/Bwhw6YPGkSPnz/A6RevIThI8Zg9JiJOH1sD7JzMjHqmVHsHG/bZ1vZfPXt/zRzuZNiIKOauRsu8KHvbDYbBg4ciMWLX0bFimWZZf3u5nfgdnrRs1dvvDx/EQMDamv61Bl4cRqBqIIhQ57Aa0tfg6IY0fHRjljw8ny8vOBlLFy8BEYDHQboYDFbsertVej6eHe8uuRVPPZYZ1SvUYWtn+kzZsGr5MNmcyCxXDmcSz6DP08cQ4sbbsWmdzdi6MAhuJiejtmz56PLY51gMuvx885dGD54KEtv0LGgkIByQArV2HHDMGjQQFxXtxneenMV2t1xN1atXYn+g59CrRp1sXDRAtzYsjmat2qDt1avwahhIzB12ljMJBDVGbD1s4/QqlUbVKpY1R+cpY7AdbtcOHomBb/v/o2N0WIx4f577mJepfmLFqJPj57IzsllRyFt2tyM8WPH4uVFC9gxwfETx5hLPzGxPFJTz8MaFY2lr76C2S/NxcTnZqJb9wfRvEULLH/tddxx552oVLkyvvnma3Tp1k2cw3MrWe1BzLiUgUWLFnEQ3fULUlOy0KXLI0wBIgDMz8vF2nVvYujQ4cjMzERmZjrqN2iASROnY9asBXhn82bElbGg/UMP4VjScVSrXhHnzh3HmtVrMWPmyxg5fBienzgJGemXkJWRidoNGjBPU+jH7Xbi00+3omyiEc2a10PP7sOxfv0m/LzjC6SlX2RKZf9+AzF54kTMnTUPb69aCZ9bwcefvI9HOj2CIYOHY9KkKbBYYzBy5Bis3TgHyclZcNr12Ld/LyxRcWjTqjUunNqPcyeOo333wZg5azkGPHU/KlaugF9/3INb2t6BlUsWo9uTjyM6Lh7TJr2IGdOnQmMyYuoL0/D8C8+xIM7JL87CrOkzkZuXh3sfvh/bv/4EK9/+AC4lF/asKNxzXxu0uOEmvPfOu6hduw7M1igsX7aMyceGDRtyd64ETvEy/GE34UMlIkPJEq66dkBUhAvQAXuBDzjn2wWnfjcUlx02TRocPg1yHUZoDLkwwQynTQ+f0YCU5FzEaMqgUpQPsYll4NbbYaGIWK8VipILH6Lh0xj5eZjThUS9GbV1/eHRaAl6A0EK7PyMg2hqahpmzZqGBQsWw2DQ47tvvmXBD+3a3YXjx46hUePG3IKQzl0WZ8ODddweDx5s/wAWvPwyWjS7np1F9urxOIY+PQy33XYrsjOz8MqSJXhh6lScOvknRo0cgecmTsaOHTsxZvwz0Oj0cNicMBlMmDVzKqa88CL69O6D9Rs28TNEnw8Tnx+Om268E48+0hE6owGfb92KzMwM9OjZE7NfegkdOnRCk2ZNMWvGVNx3371ofeOt2LBuPerWvQ5bP/0EjzzSATfd0gZnz5xG1cpVsXvnb2h1Q0scPXYYv2zfgUHDB8Fjc2HYoKEYNGwo4uJi8Oln72DkmPHQ6kxIOZ+MH7//Gt279YLL7UOP7t2xdv06xMTE4cyZ04iOiYFBp8WePXuYNT766aHY9MEW5OfmoM9TT+PdjRvw+Zb3kJJyHn0GDsBTTz+FTavX4dDRJKzesA5zps1EcmoqXl4yF0vmL8KY4c/ioUfa46svP8ecRUug02jw3NjxaNH8JnTv3Q0D+vXGa8tfg9Eczd1s4t3QuSxFL55LTcdnWz9Hz8c7Y/Qzw7F8+UqmqT/0QHuMmvgcbmt1E7o/1gWb3nuPtT139hyMGT+ORVkvW7YQN95wO+697yGkZ6Rj1oxpGDtuLKpUqcIszCee7MssgwkTxmPTpneQnHwW06aOx8rVq/DDd7vw2++/44UXpsJoMmLDunUMRMeMHc8squXLl2P//gNYvHgxLGYKjAjsdAJRclWePXcWW7a8h44dOyAnJxOLFi7Gm2++jfy8fLy16mV07NAZsbFlsHz5QgwZ/Axq1miGAf37omv3exATE48tm7/Ay4uWYNnyebitbXNofAnIt9lQvkIUXnl1FgYOGIotW7bgjjvb4a52j2LsmGfRoVN7aDQmVKtWG0tenYd69RtgQN8h+DMpCT9/9R36DHkKx4+cwIfvbcTo58dg/+8HcGjvT+g3fDSMlrLCnRhwMVGQzfDhI9CwUX3c0q4l3nplHRYtWYpLF8/jo03rcGf7lli76TPMnLkIn21ehbr1qrAz4OUvv4M+Tw9E9Xp1MGbkVFzXoDJGjBoRNE+khPCIWR9cTjtgd+OTLRthMhhw5/2PYs+uX3Huz5O499GH8d2337DzzIc6d8TPv/+OM6dPoWr1agw8//hjL/R6Azp17ISNGzbiyOGDGDlyJCpXrIYF8+cyz81HH33MPELJ55LZOeOa9WthMpnYuTEDdHG8bXc4MP7ZZ5GWloYnevfBOxs/h1fJw8JF87ByxWa4PDZUrZqIk39moXyFeHz77VeIjS0Ln0LxCW7ceHNDDB48DJMnzIXDacMNNzVAr15PYuwzU3HPfW1RuXos5s6Zgxo1ajK3+JNPPomp06ahcZMmIkKXn4rSJ/V8KkaNHgGf1wiLMRGDBg1Ay5vqov+TI1ggFQW4DR8xCL/9uhu/7T6E29q2wN69e5Cfq4Hd7oDBqINPk4u1G1Yg5Wwmnn12Fu6971480e8hrF31MRo0qI2GrRpi+cc/whxXAX1uqI2oKDfmv7YRilODSWMH4lx2JrYnnYTeWIC6lesh5UImalWIQaI1BskXUmCyWGC3+aDXOpFQzsrOmdNtenjtbtStUh4xVg9OpmVD49WjXuWKSM5MY4QNCdZYBrh0pkveDB7lexXRsggwvUZAlABIgcZHEY1AHlw46d0Bl2EnnLmXkK/xwKunsOcKcHnOwwodLh4og9dnrEGMUgGOfAcsMXroysVi3LwnoYk+CQ3lFTkt8Okp/stNcTnQGbWoovOhlncMNFYrjIX4OGiWPLA7c9H+/ifxytJxqFixFjp26IYvtn2JvNw8dO3WDW+uWIF69euzBSg/PJ9JweFfdmPq1Klo0bw5eg0diB+3/4jNGzeifv36zKqoXKkinh46FMOGD8OHH36CAQOeQsMmjTBu9HD0e6IPFsxfgPmLFmHVyrXYf+AwqtWojj2/70a3bl3x1OAhzHpZv3YDoqLM6NKtK1xOF7p36wqHw4XXV6xA18c6o2bNGli3YQNeWfgGjiadgcGkICs7Ges3bobdZkeXzp1Qr159PProo1B8eiyYswxut5ZF6MXExmD0mKGY8NIsuJ1OPDOkH1asWAW3U4+lS2ejbr1aaH/fY2zBvrpsDm5tewNOnfgT/fr1g8VixVtvr8KRw0cwZ85sfPrxZxgy9AWcz7VheJ/e+GPPHvz686/wuL247eG78czYPpj4zCwknT2PLt06YOeOPUi/mIHJU0fj3c+/xvnzBYiPjUKHbjcjLzMHP/96HOXLxqJly+vxy2/7UT7RiOrVy+PQ0YuoWTEOne+6DRaDtOj4ZrrkykWvvqMwaNAQxMXH4+yR33EuaS+efHIg7DYHoq1xzJogd3hcXBw7U87JzmRRuTVr1ELSkT9Rq04NxMRYkZaejtycPBgNRtSsXZO7ck+fRrnEcsjLz0O0NZrl05HwiY2NgZOCt3Q6FkRElua5M8nM5ZSQmMBA89KlS3A4HAyQCzFlsYBbHqmam5uP3Jx8doZUvnwC6yMF4Hi8Cov6ZoFSzAIELFYTxo0ej+nTZsOWn4+y5aIZgJPFlZudB4NZB4vRhLffWoVu3R9nkauK24OtWz/D4z0fBwFegY1HUtJacFJUJXwwm03IzHNAo3fAoLXA7syGXmNFlMUMu4N8R1pEWfQwGWSKmUgHox3l9WL48GEYN+45lC9XASazAWYTnan74HC52DjMBgOMBgOWLH0NfQc8xd1yDheWvrKUAdb7H7yLxk0a4/oWzQpZ7Oq0LZozN0UTk72to/QHH9gYAhwAACAASURBVFwuB0xmMzxuEcWv1TLrlsam1VG0K49gJkA2GY2Bc1aKG3I7odFS0B+1p2NWGv03bfp0THlhit8SpU7xkEieGemiZ1HQmtHAzmdNJh5ExhR1L6Az8IjUs6fO4Xzqedx8cxsRTOjBsmXL8czoZ/wR4SwFiMVUiUhudWYTOd5IkRDBjizaWrBb0fV6nY5/L86QKfvAoBNnzMxoIIYhCqjjaUdON/d2dezwCPPquDw+bN78Lnr16g6NwqOe6UKZQy4Jbah/tGeYA8jnhg4GuH2AXkR/yyhk7nLlgaOcKIcCk71MgWHjE+tFr9fC7bKzs1aKKiY9iTxdNBc8358HVZJSROuLxhkguBF9vCJ2ZsmN/M0gGhJzzCP8Bc0fLUHKfyIQdSLJ8Stcmp/gsKfDZfDBo/HCYdOifBRw8KtUfLb8HJQ8AwxaPfQWHexahWkkhjgNOgxvi9i6mTApUfDqXSxiUa8zIjPHhjoJOtwSvQBeox4GtnDU+Zo8LJ6sSfg82LfvOBwOO1q2aAKzycisl1MnT6JW7dp+jU9Oscz5y8zNYZGvZpMZFgNF3vK8KoqUo2jMvOxsrFq9Cn379WMLOyY6lvn4PV4P7I4CGPUGmKKsWDhvLoY8PYwdmtMmXLd2LYvyfW/LFlStVhV3tbsbMTEUaAUWrEJqMLVP0Z/kGjEYNJj50mR07twJtWs0gMkUC4PRxDeqm7aMj/Vx88Z3cXvb25nbjkLNDx89gtQLF3DLLTfBYrXARRvD64XZSHmJ3EWnkEaioYN8AwN1SUDg9XhgNJlBLiR6htFEwl3L8jqdisJAgBY6S4BnUoEsawU6tnk4xRi1yTM2aD3Q6ThFnprgpnQMITBI6PH8NB7JDB+dgfOzOJb/xkQ6bU8tPA4Xvvr2C9zX/j521m3Qm7H1s2146IEHoPF52SZlc+LxwmAwciYW6qvBwCJfCRRZ4AI9nI2VhwzTUyjil+UQU7/cHv58A48yDiSr87w2mVQv02pYIpfXy9YHWTMcNQoTArB1xdIcaA1R9DYX5vx6GRDH+0Pu7NdfX44NGzahZ49eGDxkEAMJfl5E4+HnRDS+8+dTUL1GDR5qDDCXYkIindHKlClxrWBXYlHULBeahLTC3Og+uNl6oxw/eic6ir6WA2GsNnS9gvT0dKxd8wGqVKqBDh3vg8miZ2OQRCmSFYf6eS75HKpXq8oCwxSPgosXLjAl5XxqKipVqczOXGXeqEx34rtWpnnx9cZSYiiX0EN5xnRWLocmU7Vo7vh6ZgBAc8veq2hHplz5M7vEM7w+Fr1P784cZeF7QiCKjK7gr8bHgC3oI41z8a5pvMyl7/XCaBYpPj6wwBmrlVJPxN0ic4qvo5KFOgMYwebGo/35GqCjDYqMV39kmhoHMG5KO5wuv5LDGIVYGhrlloroflUTDAwF9WooqxvJGEkAyONIKONJERG0AVIWOq6j/nL54IWO5VxzhYQ+kv1I7imZ/sWVJ54LzygKRazK322L/m0gKidESgs2IeT/YEKJ/oc2HLfs8uDG/vyf4fB9C7c7Gy6thZw10CpeWJ1mrJywB65UN5weB2xuJ0xGK0v/sCgu5BWYUPm2Rmg/siY8zhTozDJZ2wiH4kR1iwXtEl+Gi3KWGIjKRH7ZM65pMpYXkcjOUjzonEfD2TVI61HvB/WilGAqc7YYOIicTofdju+/+w779+9H127dUaduXZ6cz1YKPyNje9YHHEk6goYNGvA8P0XB8eN/sjPZV199Fa1atcI9994XFI3mU0hLE/mBPi1OnzyLdza/D1uBDcNHDEG5xHjoREQhS7L2eLnVlZWF2DKxQjBR0BblMbpgMlO+l6AIoRQglmtCAMEjR3luIWmklOsiXFnsdXKWHDEoLrkoT05omSz5TAQ/EDizn6VFLyWE4uE5oSLHkeaIuToJYNnu4kQaLDGbAMJgZAEyLO1Hw7ct9YORZgiSDaahU04iE5gEdqqcUqZBC+IEmgCeAMrdczKdQQglBqCS5EK8N94nmnt+L0tKFylFMj8zkNfLh8bzEcUshXFBSQ4F2bY/eIXltlKaEYEDjUFqorzPXKmhd6gwJYaAU6unPsmHcQHvcblgMJlFFC0HY566IenohCXpT47nzDBsakRAanBmK+0l+RdVtKq0iuBk80O5qD4fWRMqDuCg00SuWNH60kkRzECAQ1SAtacIMGHvgWsjgfMxeUAWykko+8vnjF/PlQz6+C1cQQjgD04pavMX0SUOCOGVJLF0AlHa4jq/m/oyEEHwRLA2CZxYLrew3Bj5gqqfXNEJHE3xvRsYoCSdYNfIVFhVA4EZ5DHZpPaSAhu4hBLMOFkCp1kI/i6g3chZKpy7z9+JkAGi5bCBnWGyxP1nosW8m7/61d8Conyby+Fwk529FPYnwVzBJplrIHnw4HDBDuT7voXXnQ2Hzwyf1gm7LRfaS3qsmZAES4EPLo8OdrIg9Gb4fEb4FAd8ihv2GBvGrX0KeY5DgM7DOBldLg2cWjdqx0TjjtiX4DFooKdNrSFBFMJcw8JOvKRLC6YXyqOTLB0cIAJUdsHqJeU/0rc88Vgm9IskexJ8lLQt2DWYUGHqpYyq44nVpPXTdPmjzYKCFjTMeiF+Xs6kJBcfZ3aiOeTsSQrcnny2iYzGGCheHgJeiApPdF9NzednSJHsKeKFMWIEZgVx7Y/1E24VOQG5ZDjNWJAa7e+jsFMY4xBnWOEaqoi6ZAqV8BcRDDJLUAm4zYWQk/PP6MpoPjU6eBj4UQK2WoDzlAiyTiWhA0sfYQJS9DGINpG3wa1tL0vq9iMdmye5ciW5Af8bA0h/37iVzUFTWoycgYi75Xj/6B2GBhMVt5m50kJWfDAjFZsL+Xz/2MkFS3NMYyGg5K5h/mwfeza1w4WsILXXcg8MuVQ5GQHftQF2Ix4Jy3mheV/oZ+7O421Lujk/I41gmaE5D/Sb7x2mMGo00IsgJGqTPAW0pmnvkHfAYiICAYHzgtgjYH1GIPr8bE5yjjjhRfCHxsVdmuE+1BfqpwRUCSqRHr0VFcnP9jDbj8H9uQx8LtTtIAUsgmkKMDWxFRGWkpTrFcKLFASzJT3g74Cx8H2QrmaGMpG+sJKGE+b7vxVEJZCqSKDEBpf8rTThOuTDiyP5O5Hu2garyY1cD2kzDni9Dlz8Q4eP5x2BNicLGkMMTNZ45OSkQ0fWkFkHOJ3Itdsx5K3h8MUchynKB4NCG4Vcvm7UijGjXfxcEO+RgbQmxpQSSG9hACiIkvWaAPUUT/InVha+2TgvKbdAuABxMTePTzHDbCY3JyfCJwuAuVYkhRidJzCXGFcmuKtCktjzKggcQLmw5FtMALMQPJTrKQGR81pylzEBBdcWOR0zb527aOi3YGHB3TSMAYW5QojYQcgswUMqD+mlFi2pxqQ7jVuiqlXlJ63g/WX/sWsksKn0UxHazNd24O9kYZF7iLtJ1Y3z1SNTGrQaek+k6JALiPeB3oMkUBOyN8TGEdeJLvP+qblw5V3i/ImUAfF9QHhzdZwTMoQIXlFVhVuKnA2IAyoHDOmL45aSKjCtmI0rieaDLgk2U8VXUnkjgCSviR/+A4qAdLb6DbLizRy+xvka4mtUvkcpaBkcBjiP5TuVrtCgTqttEznP6tWtVkz5z36bpfSoUHhGi5XlAQXfb3kVErpqNtnLkLSluEW6+rnLO/Bhao1MCQjZdmqO7dDpUmcRyNt4O+FS9YpfE0UPQ1JtSiU49Eo5x/LvJTxHfXlJl4Ycg0hvoBo4/1+BKJ9iPkNyWfLFQcKWE8bnw4fDtp3IUr6AzpcDu4/SVHww6LxQLliweOgPuL5KPej0Cu56oDXKV9DjaFI6DAYPWt9QF86yDuwqOAej1c5orrRucn2Zkas4UDvWinZxL8Gt8ULP3LkEolwAcScgF9Ykjsk1QcKS+kb8NexfUU1AvbS59qiB01XAooCJmkqjELBStB0FfAjWIfEkBpSMe5LTjUlgoPQA+pkFH9C5nLCE+CbgbiaiSmP9pfvY2Q+3CJhYkm5PsTk4L6aad5ZbGFw4Snei5LMMvz2CNmAR+8DPgc3IrDnbUcBa0TMXuNoCp3FIyjl2rbCk+BmW20+2zawXpqBwTk1y2TPLgJGwk/XOlQadXno3pFAOCLyS96J0NakVKblrQyxPlSUsScKDZ83PfaiyDvl5FL81tN0SJGtRgr8QiKqVkwCVIb89cFLHeEZVvMKhsinUClJ7JwIuPq54FCb351ZMYL2Eth78e+hSkpavWqHygyjzf1+ucPdrTMEaVLBWwvePnBum4cgTW7WkKgUSFnFpJJYml4d8jkNBlDermj2/G7o4eCvalfzXR+SHZZVLvCQAVX9fzHuN0IgtrDSo5kc0fzVVoL/FEvUvUD94Bq9nP6QS4btGBxs02JuzHRneD2HS5MOl0cGoi4PG54TV48bKCYfQ66H2aNwwBmZtRVjj8nEmNRlxuihk5Obih7QcxLZWYNREwePLgpksAp0WTq0W5WDAPQnzQKxyOpaRKjk7OYhy1l7Owev2edhvrESPlwQ6Dy7RMJONm3cSQCgfdNbM6ej3ZH/07/0kPvzic0a3Jqn82FYUdQEpb07LwFDH3I/MvUbRZbzeDLzCehHFf9g5EKP3E7KEW5dkSXJXk7+QmGhf+OmE0CYBLtyS8ixTBLXQAGhsXHMLWL8ckLnLjSxvGRVI1hXrg56f00qLlAUPscAFIsemm6X1QtYEXRuoVsGPG8ndSGejojwcu4fu1zIqRHlkytc/vRFiqSKw5SuJFCoubMkCJ8vL5Le8WBANs8j53YWBQUQFhnXvFKMt++dW7Mpw6j2fuIBO5r+Us/fI1iMtAlBIwIVpO3CNVASFmGUP4woCU/H8FqU48wzj4ipewPPeq7X8gAtb3dPQOZTfhReW0jvF2pU+CXEp8yuIKOUSz0JLQoNiByfGJkA0MF8cQIv7RAqKxc9CMDQGv8nCPShZMQzucSR9DDfG4jAs8jbVvS1qfxW1NoJxoug+qnsT/hl/UQUrdg38rSAavFQCrkr/y2JCWAubT8H+3J+R6vkAZq0dMOjhKCDyZzviDB6k7YnGzo8PYfHC3tA58+B1WpFhz0SiQY9saLFfqyDXkgunMwMeuwnRZiu8ihs2FKCK2Yi7YufCqyfxLque8GVLZM1k3bi8Gjh0CixeiiilcHVKkyHuXiLR9qHA6UQZC1mZZGV4QAFDFksMSzcggmub3Y1oaxSzkKAY4SPiaAYCemgp0ImeTITZoNB0I3LsDlgsRsZ5TZz7PoeXRTASILgdbhbIRMDtJJni5fyrFna+pmHpPdHxMaxcUG5+JlPYo8xRDGjIJZqXX8D7otGyICMPKRMUjKU3QmvUA04FPjcFJQHRMXHsmUT9Z7FaWfRufn4+AwYiXMjMzuL4TOeFRgNirVa4XG7k5uUgymKFJcoMjc6O7NwLPNKIzks1OsTHVUJ2dhqLvDObyiE6JhFQ7Lhw4TgLdrJao9hzaP7Lli2L9Iw05spLiC8LvTEWmVkpUDwGFiCj+HQsGjmxrBU5thTWtwrlmgAgXmN+xkogFa5CjwQBv0ArBKRFiw3pRlO7hbgrWBXAIhsOsRT50XLgHFW66kuS++G/DxUYamtZ7rCAIJEBMwG3eQBEg93lJfdGugCl/sDLjEUinkqA51AXpdp6kOCqelelPZcMHVnAnc5BUg3k6mul4lHofpVGFHocUZKgL2q2AjEjai9KYD1GMsuRqDIlqwWBVoQe5n/FqpVWaJihFnPgdzmGkpSrwiMsCcRDeurXX/mSDG6vtPNX8m4IXPG3gajUwwOLRQ6UiWVxBsJdagWKF0m23fjTvhYGjRYmPZGSG5Fvy4NRY4LeZUPuKQfK5T+Mdm0T4LJl8ABfVMGxgj9xXHccBeTmM2oYq5FZq4Pb64FT60Mlgx73lF8AN1zQKyaA6OeCYskUHD+RhGefmQydSYs+fXpizZq1RNmA4cOGY8WKFfBp9Hhj9QocP3oY8+fOhlGfgEVLX8G6NRth1Mfhx58/wFtvvY3VGz7GTzu2o3evHtj+826knDmNKRNGoWatWsw6vJSRimFP98fokWOwe9c+dOreGYNHj0Lfrr3Qrt2dePWt1WjeqikqJMZhM7EcDR6GXbt2Iy03E90f6YB1b69Cyxta484778b7Wz5AuUrl8P233+OJJ3qjfGI5PDNmDCN5+Pnn/zBigMFPDcJD992PrEuZyM3KwuARI/DG22+g1nV1UatWHXz71ZcYO348PnyfU+gRSfSq1WtQsVIl9OzZE/PmzkeZuHiUq1Aeb7/5Jt7/YAumTJ7KiLTXrnkd/QYOQJOmLbB//0H8vnsPczOfPXsS4yc8i6++/Ar79vyBkSPHIjo2ilUO++yjT/HFl19jxvRpWLtuLcwmA/oPHIgtW97FpVwbuvZ4AmWjDEhJvYD5c+fhxenTkHnpEqa+OBXPTRiPw4ePo06d2mjV+nq2ZzgPOK/YUUi4F2U5lma3hFxbGmGuPssq6XwmHGBH1E0p9dTKQThJJC3aiAAwoieXfFG4vpV811W4IlgChVcCAgI/nBtQBqxEAqB/ZQCyp5fjiiwKskoDooWVh6JHU7K9TveG65W8MzKYKwpYC+NKcF8ja/3y3tbfCKLBk8gnI6DbsFJMFClLtHuUJ5r3B/70vg2v04Qoym3SKfBqFCgeCh7S4s/dOdjzbjza3VgNUUYgI7sASUl2GGoAbfvUgNu4H4peAyNVSvFo4aTqJlEWlNc5cFf8UrgMedB7YhhNWoDlQtR/8XqxYcMqlC0bj4YNGmHylEmY+eIM1KlbB3v3HMCXX3yOrt0exI8/7cGpsyl4ceI4HDlyGB9/uAWTJw3DG8vWo1mz21CjXg0MH9gX7370Pvb9/js+/+JLvDhrIT+n8vnw2rJlaHp9S9x6yy2MAH3KpIk4knQQ+/YfRLeuXbF04UKMHDkKHq8PY8eOwytLl+LggQP4Y/dveGJAf6xatRJ33HkHS3gfP3oEXl/0Eo4fPYCvf9qLeo1awOXxoGvXrlj19tt4pMOjOH78GC5lZSHl/Hnc3/5+xMXGYcPqVagYb0XF8gn4bsd+TJ48Dbt2/wqnw8G4RH/44Xvcd//9aHfvvTh14iR+/P4HtG7VGikpKex8eNWq1Wj/wKM4e/YM4srG4OkRQ2HLz0VS0lFkXspg5N+DBw7C3n1/YMnyVxm1293t7kTjpi3wx649WDR/Dm69604knTyBNq1uQtfHuuGb777Ah+9tQdMm1+OOe29Hw4bN8ey4sZj/8kKmbJ06eQKzZ89mZAFUcYJ/eF4o+0lEEMsUJZ5+wq2hoCLnl7FninJIXUZT4W8Rlpd0RJcEuEGNiICwyO6J3CF3RcYmjgyCz4avSMulaiQUQosK7yrOCmJeqwjOIkvVsUIXl9ZpG9zAtQWiUvb/dRCNdE6v+j5VdeRvBtEAkAYSXeTfqPYmz3tzwYlDOXtwwvcGPM4osDR/rQcGYhNxKjDqTNjxqQanfk6AwZPHymspumzk2mLhiYlFo7vcaHprNtxeL6xRnGVECyMK3HZUiwLuLrsMLkMBs0TJImSBk+JEhibfrXjwzjsbYdDrmAuUXK/33HovatashT/2/4Z69evijdfeQMXyiUhJvoixzz6PrZ9/glVrVqNipTqwRhPn5V1oUK8BHunYBde3bg2nowC1a1Rl5YxYHqFPwaRJExkdWtly5ZiAJyYch8OD0UMGYcLkSdi15zd07dqNBdOMHP40Xl36Co4fP4KdO3eh75NPYc3KVbitbVvYnQ5MmzkHD3V5AgZLHConmHAiaT8ql0tgpY8Ys4feALfTjm++/gqnz5zGkKFDmctz4cIlMFpiEFcmEUn7dmPajKn47be9SD6XwkCWqMuqVK3Kyi5RSsva9avQrGlTtGx9I3789kd8vu0zjB7zNAy6aBijjDBbzXDYHUhPu8jYfH7d+SsmPDcR+/ftx9dbv0K/p/pj6JDheH7ys1B8Lry1aj1emv4SPnpvC2Lj49C5e1f88PVPrLxYu7tvRJfHHsemd9Zj8ZIlmDtvAXOfU3WTjZs2g+jV5s+bxwgecnKycebMWTRr1twfDcwCY2TOp9hVQQBTSvX0b4EdP4jyXRoZIIodHTGI/i0jCZHqKuAp5bxHKjgjuU6d9hBphHRhfBPnt1cxbSKSsfxzrinOpVs6S/RaHPN/AUTDTQM/j+QgSpVAnTiY9RtO+FZAUSywGKyiaCxVSSlgbClZKSZ8+GYa4k3NkJWdBqNVi4u5KWhwQxTufKQiA5YoK50bKnATg5DeAoe7AOU1BrSv8QqcGg/LE9XALCLxCNa5cLH7gDWb38HHH3+I99atYy7N+9u2Q736dbBrz15c37QZBvZ+HE8MHIrtu3/HlAljcfbEYbyx8i1Mm7UQbnsBzvx5FHGJlTFg4CB89sk7+OXXX/HRl99gztQZMIvC9ARA6Vm56N7tcbyzeSMe6/gwA+DXXn8LR5OSsGjBQpbjSPRkTw0YiOXL3sDJk6ewe9eveLxnJ7zzzntoc/MdrOLLU089iddWLIdXY8TnW95F6xtvZtyss+fMxefbtuGee+5mbW/b9hGzIp/oQ2WrgKWvzEbLFo3QsEkD9O03FGtWf4IDB3dh2xefYvas+Vi56g3UrFEXt99+F3R6EzZuXI369RuidYu2IGazQYN7YPkb85Fvc2LXrgP48svv0aPH46hRozYO7zuE40lJGDyqL/bv3okdO39Cr7490LPnYMx+aTEK8i7hoy0f4KWF07FxDSktUejcvRO++eoH2PKzcdttN2JAz2FY88G7WLJwBiPndtpsjFB92ktzsG7NWhw/vA9TX5qPr7/8GkteW4733v8U0dYYto6CSiPJ9ACViupPno9gZxZvmZTcgP98SR2kG3YrhDimSiGoucc6fIWhYItVBD9dbXduIcNDgPe1AqIlKSlF6RpCWRFaztWexZIX1zV/hXohFGVhX4lFIdpm8RghnyvRfBHzfA2BKOWbUWgm4NS4cCznIP70roDTpQUjz/ES8w0Fjrjh9bmhhQmuAg2cjmzk5xqZJ89g1sAaE8etS4OLVWl3eQrgo4ovShTg1qFxXG3ckDicBekYVVmFnHSOn48mp13A3HnzmCXapUsXbNq4GbGJ1fBYh0fwycdbEZ+QgLo1a8AalYg/du9BhQpx6PzYfdj1615s+2IHbrm5MdredTt+P7QPyafP4qYWNyD5bArynfm45abWSEhIYMnnxK36n+3bcS71Alq3bIWG9a+DwWBCni0f69auw8ABAxgQHNi3n5WeIqJxRkzudMJkMsDudGHxwsVY/MoiFjVMbloKBiK3szU6Bnv27GXsS/FlyrAKERTs8/P2nWwpNG9+PasFSATolC5CAFmhQjwSExNw6NBBFpVbp851+PP4SVaAu2XLZsjLK8Cxo6dYBG2LllQ1QY/zKelITqbKF1Zc16AOTp48CYfDiYaNGuBo0iFGftGgYQMcOXqaEVYQMUJCfCwqVErAwUOHAEWLKlWqIT0zDU57Hho1aoikoycZCxXl9ta+rirOnj7FqqZQ8JJH0TOrvnKlBOaaVtwKKlepwQ5EU86dRr169UTUsIjCVXORyQAfZuLx/4kUo2RA8OXsRTWAcuuyeKlXmvNTdUsRHfsGRcFezmgilNhF+RPDPbI010b4+KIuC86zLOb9F334xpou1OXCtdVLeMlhvr6Kr+MvTlvJYym278U5l4tqOrTBCNXYv3EtyZ5fIyBKQa8+aFnpKg9cWg2S3X/iSP4KKFrO00pTqlFc8Lh1LOeTCqZ5vAXQGhTY7S643TqY9UbAnce4WX2aOLgVA1zeAlbmyO3TwgwDbirTEXWsbeHQ6ljAEdXOo7ZlRpbXp8AjKdAEGTIjd/ZoQKTIBLVEdkDnqIxLWUu5i5zOSiFCCEb6bGKuUnqfLC+TmIqI+5TluhpEPhq5mGkT86Anegbxt959z11o/8CD6NWrNyOS54QwnBSBx4PwVSI5Lz/fug0NGzVEjZo1Oam1h5+30j16oyB9EG5NRgJAVHhqpiDGFOOCwcCjh3kQKaW2CNoCxs8KFiFMHw/dL6jtmDBhZ13EPsTeELuW0e1piYKPc7r6qe9Y/isnmybqPTqflPPO8+JE2pDIg5WVceg5PMOR+uhjubI815bXSySFhNh2DETELkgn/IDiB0y+5KW1xn/jG7UkUJPjLA3oyg0WDKD83UXmor06LtdSAfRf6YI/pYc3EiZgUrwQvkfCfSKbp9LBA4+SFm9fvvhIgD0QvsHXkfoFi+8iWUfy5rCQUBKIXlGAuEKNFYePbDyB8KjAmypsmRYeOpcn/kXin3HVlbJsjnoJFGf0ljS/pVtK/quvGRCVi4ssDpdGiyyfHcdzv8Il5TNizWWltZz5RLOqgcagwKCPxqWsC3B7AZPRBJeDM6ro9V54vE5GWm4wWFiFCOIP9XqdSNTXwP01xiIKsfBQJQdGes4rPvCUiIDUYKXBSeBrZR6pIE+WL5PMMz/PaODtBGi+Am1JCgde3zRATh4UFSykfk5OLqg2IlmrFGnKwSn8h57ldrpZ3iYDOZbGyqm5OBdqgORZ9iaQQK/+ixw/T8xn1IViA8gs1EBfKaE+OK2DKQoM1Dg9GqMDFDy2EqqYnU/csn66OMotZcmz/sAumVPPgFl0gQt9AmR1uj/fmoG+ccIKxowkNpGct8KJ2GHmMgIrgqdFXE6cZGGr5Srt5YhEgB9EL3MsET1EoEyQ466oQatdoyGNX3EQDXqW6l0W07eApFR1TpXzq05EvqogqprMUNyK+LmFXl5ABgR/VYoVWgIWF8a04GgYNbDKPV2YKkUlX/03qCkpJdYWY62WYkgRr3Fx4bUFomzzeeHRaJAPLS6603Ei732kO/9AlNUFk88CjdcEl9cJr88OW0Eeq/dJZXcK8sgy44k9ggAAIABJREFUVRAdY2VFtd0+L8iqtEaXgeI0w+JJQNuaj6Kc/noYGV9u6IeXnaKPJM2T/J6cC7Zw+QTOnhPgZS1q8r3s7JVfJ8v3hLuWns5o3sSuYEKkGGtA8QYAk+W0CYJouakISOWHA2pwOo/8Ltwj1MTVEohCAUneLytG0PP0ZMHKskyS8EBUVwg35tDKC+q+SBcqjVMnOQlVVoBaT5U/ezzcKmbeCGpMUoKJC9QpiWpqvJL22F8xykq7Kf8nrw8njEt6KaWdqCv4DNZUkJbAOxNRl8V9pQFD9bpVB0cx583lo6hqCMEAVOI4IjRkxRbkXjnxP8zGFP2mn5ncE7Wcid2Ne6dolJzZjUhpyMghJZvp3aR4C2JTXnuNNy4pKEXjpV0dl339tQeiDMQotMgLO8zI8GYiJfcA0u0/Q2M8waj+9JqycDk10JsccDpyWTFbt4NOVHUM6qj0mZvctPSLIxGVYxuiVaX7EaWtAKs2UHYqeMXLaoDiTdFLkpU9WBhfYYJqRrsXEsDCK7EEp1IErNPw76m472UZrLB3+hXJ8NGCvKIHDzThrlzOuVvSJzRPsSjwVIMo38i8QxzM+S6jv3My/vDPDWcpSmWAwJnAUw5TWtn+/oubedUNFU+wCl397YeAKPtV/k00WKLgKGni/v3+2p+BMMD33+50UXgU2q9QTgq5hP8ChhbhSA9WBvwKg9pj45c9xW8eCaJ+8kkR08aPefiulSDKiVK4DJfkNyxQjgWcktdQKi509EOBqJz1TbJacVknS9NFWDPuCrz8awxEhTsRLub2VGAhDiHYfQrsPgdyHHnwIgsKnND6rKxWot1ewEtbaamCCJWgooK7VNvQBUUpQKXYCojXJUDrNsFIDD1qDVLDTjgLa4/+VS3EKvsnuEQQa0acVUqSd3qbzIIT4CEgRVWaKQwPnThXDE3cDs9PGvzG1a5j/rN64fA6lOwkkVVJ4ZVX/orWWuR6K8FMK24sRQXDUF85iIoxyXJUYdzbsp6h/0WGgmjwtHBQVh+tCPKBy3PWXoFd+G8TV2YGgszDInz0wQbXlXnuX2xFdqmkroX7/q8qfmqmJDmM0DblMbIIWYhgtAGBoLZEmVz0Y676G/WT1ZtVQm8wIMoqVZxUhYMo8x9yXVrUeVA/LYIu/4VLriEQZfoID/QhYnEfTQ7XUrw6N68h4eWFfPnRFwcJSgFhAKGaBArkpSnUE2E5Fb31uaGnMzrGqcfLbrFSplqi3uPWpCzizO8MvOrgueX8tYEoiTBL2J/Yz/XEEllN/E1IflX12Vu4LRKMWLxGvAzdUKOH0BZ4drtqGGKmQoEv6Pe/ujWLWpFhzIAwtG5sS4j6nRJEKZiLa5khGqao/SgY3sMOtdDwQ4Z32QxBf2Hj/XvrVZgBdeSx2BXF+VeLsgBD/34ld0OYnSgCEEueD7lFiZ0tiM0onBgquTl2BZcf1KAIJBS6h7pJcqP6rTwVv5tfGVWJlCAfN3m/VHaDv8iTeDLnxZbP5zLZq2h5iT1WvFYWHiBXrg8G5uFy8rtZfAUZTETFSpTrOhbpz8W3WphdybcXflKvIRAV2gTBJcvzEe6/oFVH3LaigoR0GforHfBlxexAoZnws8XQclXCf05BQURW6y8aJotoSdApCsDUE1nECyrkd1FdRz+GwRLu01efb4TXS/m5ZgR9YBtDDfihCyC0/XCdinAnlvYyUTIsAP4q0zBsLkko4vvDbEsOrQ1za2m7++/1/5AZCAXRMH5OVjZPA1ZZiFK8TCaj/6wt7FIpRgaHA+HidlFRTQX9XQ1IYjzqiGryflEkujxKokA+g9nsV9ZZW6FKYsjr8xPLcLuFf9g9PAsg4FnjX/GIfV6UnVINZZAdPx7iwY9uD9WA9Yii8Lwdk8kCnZ6Oc2i+wWr7OpxOGExUM5lquwIGI1W/ciIvPxf5BQWwWHywGOOQmWGDFy4YDWaYdWVgidLB4dPg7MVkVKhgRlr6LyjIyMJdN9+BMkRTB6o9y01R7n+ThtH/HIiKFxlkDcoVwA+O+ftWF15WWV8CEvk65GATXExI3Ra3QP3h94Wsz+ImXwJUCS8oPA6GlUjhrCEe2MTrZKp7zq8VZ51hAp4CDyhFB8ScqXbUVZOcPC1GNQb/+HwsRYfVBWUeBtq8HvDAIlFFx3+QybdKIRe2SoFRn7fKgtRqCXPV3NtXbeb+bbjYGQiKGiuMJrTieA1dLZxuF+xOJ2JjYuCmesNeOtrhSmwgsE/ErIim+IoND1JShVfvOA5HwbGmapCVZRL8hJXiSwb0dJwhqsqwYxmxZ9QWKEkfRQO49SxZjvWb/VcMiAZ/xUfE9yJ3zwXfK0rC8eJVcLkBt5uXafRpqDCHC0ajESajjgV10kUsqI9ao+wHvQYeD5V49hewhc2hwGCmYhluGMxGuCgbQ3HCZstjpSQVzQmUK1MNtjwDFK0b8BmgOMyIispHtKEsjp/6Bgnl6yDdeRLJp4+hYSUHHmjRGwZNQ1bwgowmlm/BjNjgeqxXa/dcY5ZoccOUS1haiqHXchstVDsMf7wsBLAA0fBPLR5EAwI6AlU1AmWoKBClvqlLZ7HNJKxMGTBU9KypYvEjjj4oLfBe3tL0gygTSqKINQs+oio1BdDpDAw8+bmHEG6sCDYFSPH6ouT2ke5dPidcsQj8rBU5qzy6j6lWMh81sjjKyxvcv3f9l2ZAvd5DVUnuWmR5zD4FTpcbHkWBJcoCj+Jj/+9fZ+xgjatbcjcw6RPsjywEVgHpE3q6zgWAui2JxVzRFx/VBfwcUgWeqmMibinyNglEPULhZJIxgtQldbqaiMrhtXnFXvR3R/AD0wkKTY+HQJTSBRUKFNQyJjW9Qc8yJEgJYbzUApAJ0FkONwssBBxOD8tbdysaaI0KI0c5cjwZpmgtomLNyMvNhMedj4KCY6hZtSrS0lzQW+OQlZWDMlYLUs/vQHRUHM6fPwSNIR4evQ1uWwbK6e24pXFrNKg2mKpoQgMTUz7o/6TsCKP3XNH1+Q8C0ZIAVn4fWMrSPRMBhoWs4kBb4Z6qdq8EzkdDrlRpxaHukaJGUjhSVbh4Q28QAyopECaon2KDlGBfSzYCv0D5K6utqKCh4DaFNkwBWVotHI58bP/pO5w9m4KPP/6UudxmzpyOFi1vYIVGecQ039SBUlxS3Al3DivyyreOx+OGgUg4igFRqYlHrGf8lUkJc28kuZtMvsp0nSv8/P9fzQWr0VzpZKaR/+zR4fbA5fUyLm6yqCS4SuD0/6tCPv/8i8mSQTZSpZfWZFDAmgDOUPAM+7s69zQEVOU+KrSfGbDTUWAwSAe9T1V8ldz7QbqAerqkwFQ1QOORsXxkjTIlxKvAbrMx0hST2cSNWIFUrMSjhgp/8PgV+jspKG5CYFKMSZ3V+1h+f/LFFKSmn0eDRjXgsGcjJzMZBXnn4XJdhDlOB5emPHyeSrBlpcNqzsTp5NO4mHUKdao3wJ5fd6J+7XhYkI861RJwd8vXoTNSFK8gs2EmVSAjIHIMKP1u+GeAaETGUcjmCWNpXKmJDLeY/Wqp3G0h7+JyomL55gmNnysNVV2oXR44ewydC/+Voee5Igy9tEsrqJkSyQw4yxK9MpfLi26PdcG8+fNQtWolHEk6hHHjJmDRwkVo0qwZCzCgYAKaFcopY8XAGSuUl2nE9CHCDtKK6T+e/kJ0kfz8hkVPE0uU2w2j0SSee6VWRmlniV+vXk9FrZOItsDlPf7/2V3FgygNtoDOFBWFuSJdAjiCjgZDQgvV4CNBU+0Pk9EU7F+VBUtNy3alH02Fy/6gGxn9etnvWICYbKcoEOWLLeR1hxER6iv4cVJwuCVzfauKpVMamnRNEysbXe8QUS16xU5Uc9BpouFSADebOB/sXi+SU/PhMSbhfOppNG5YCymnT6GM1YDUC3tgV2wwxNSET4mHO9+GSxdPwObKxpHjh9D50Qfx28+/IFqvR8UEI+rWKYM29ZdAZ6BzUb2QmDQwrjgJfL9qvqd/BoiWuM3DrwQZgnOlRWQJ605IxsCKvRwA5cK18MAvx1qKdHMWwv8Swa/oFxPUVontUKS1h1maDrsLy5ctx6hnxkCj9eHSpQvo3LkTFi5ahJbNGsJHarHHDa3FAp/LCVDakkeBoiGrU4FBZ4Veb2asScSz7HDlABo7zKbygKLHN998i9TUi+jRowfj/qWyaZSb9t/8BEA0cgXpv9nff86z+crnHh6Rj0h55Cxi38fePUVG+C1RVXybdLOq/5WrRLpfi5IrEVmeKivVD7Ah+93fvt/zVMTMy9QOYZn6r1J1xP8MaTWGaSpU3PifLxQNyXdCpRmJqpTAkCg4aUuSDailc1yPE9CYWPlGjVawyNH+0ipw+XRwKhp49UC+R8G59KPIs5+FznwSF066UKtaIs4nH4XTcR5Z+RnQW+Oh+CzQ+YyMEvbE8QPIyU5H7drVkZ1lR0GODQ1rlsH1jSrj1qaLodVZAx4nEVX5L4iWuFuLh7Pw/DwlNnpZF4h1FnRvpOBV1AOD4iSutCZQzCj/ar/96oNoqGTgFxf6fPC6HbA7C3Bg/2/IyszGe+99ittvfRB9nngMew4cxqTJk+ByOjFjxgzMnj0HuZlZGDR0MKpWqYIFc+fCZs/F4sWLULZsWUyYMB4XL6SjW/fe6D+wL3r26IKhQ4cjIyMTmzZvxpYt7zPrlAUdldzJy1oXkdx0ee9Zvfb/xsURyYCu4WsINP3AKfrJfhcvQZ4pSvCUblq/u7ZwXBEH6iCrs3AMfUClDkxOkUZhKJgWB6ICHfl5aOFsNr8rWA3axQBp0Kuj65iTiJsjlE5Iz2DuWa8HGj3RmPpghgbnzh7HL9u/QvKxfahe1owaNevhuha3I75yHXg0OsaHbnfrUeDyQdHYoDXqkJx6Fsnp2wFtGqxRBXDkOZB3KR8XzmciOzsXRquJamPAZLJCq9HDnetA6ulzqFA1Hlk2G8pYE5BgdqJV41q4+8aXodFZ/YGGgagXLplDp+ZKLtF/qCXq16sKzUXw+lPHxl3Jafu3rUhmIDIwZgz7lOgFKBSJS0nTGmRn5iEzKwvjxj6DcpVdWPTyClgscRgxbBRcLg+mTJ2Gvn36sFqvX3/7LTufeaJ3bzicdtxw4w1o3rw5ysQkYtiwUdj21RcoE5uATo/2xNyFLyA3LwuTJ0/C1s+2sRQHvSEcDWQkI7xy15QOEgMufn/hcVWc+ZXr1f+/ljiA8qIKLENRBKIF1qqILhV4VFzim1Rdgi3Pwm8ynKpfnPof7rvi1CT/GWcYj49aQVNLzaBnFNM4D6Ln+fEU4MjYxJgiwsHJ6fPgzJ8nMbR3f+Rn5sMZE4WE6xqiXtNWSN1zCuP63Ys2d1SDKaYSMguikeZ24Uza96hbVY/sHA3Opx/GuTNnYMvPQG7eWUSb42HPN+Pc+TQkVCwHKiFFcQ103JlYphLyMrOQmXMc17dojCN7k1A9vibKJdjxZOfN0Oo5sxwfm2qPiL1xtVTNaxBEw9l06s0sl0LwUgtE5gb+HggwL2n6Snrm/z9h8neNqMiZFWeg/pQTVuHFB1t+HoY/PQRPDRqMNje1QoHdi86PdsE9992JCc+PR68e3WEymdGu3T1IT8/Alvfew0+//MzC2fs98QQ6d+6At95+A23a3IR77m2PZ8c8h/XvrEeVyuXx+vI38cUX3+LhRzpiw4aN+OqbL6HX61n1G5kyVCjJ7u+aqFI9RwiIMCZsScFmpXrMf+3iyNSvy+keuXHJ6uSWIy90IL0Q6pQUNXgWB3jqfABu7YT2vXjZU1zbcnz+a4q4WDpRgq4ryQUc4RTLSHfaH4z5TFi0LoW4ybUw6bR4YdYsfPXl5/C4PVi0YDFubEmlH5Phtduxe8duHD24D1rtRYyYOxqX3PVx9tiPsHn/QK49DdFWAzIuZeB8ajZSUtOQlZmGqpWr4+hRG8rVjEOZ2OvhcFyEx+VEjepVcPHiOWh8ufAUuJFxLgeKzYGu3ZugV4e1jB5QEQQ9xK+r/gQnG13Oyin6nn8OiPpfeiiI8tVS1GK8uob8lX0Z/3utqSBWlG87cTwJQ0eMw6w5s9GwYT24PTZ0eqQz2rW9AxOnTMWw4aOQdGg/5syehd1/7Ma6DRuwfft/YDIaMGjIMKx4bRk6duqCDp07o2mTJhg5aiA2bNiE/Jw8DBg0Am+tWA57XhamTH0en376KUzGWKa9kktXkvhf+++BUh94Lwvl9V37nf+v9pAAlHPkyMxO6QINeK3UgUKFgKxQ74PJT0oLosVNRrEAq/qyEIiKRksyHUr/IgLIK5UQLxQ8M2EKsjLcGDViEJo2rQZnXjZOnDrJajh/9vGHOHfuNGy5TjSrYEHdetXR7N6b8NmObch1nUdaxglUrlgeJhhw5lQK0rNjYPPFwZyggctRDs2a14HTpsWZ00lo1qw2yidWxmcfb4EWmahTtTpiLG60bBWDR9suhwbR/qKJgZAusU9UtaNLP+7i77gGQTRMh4NWk5QehS3RwJ2Bl30lNXMZLctZPf79XOkZoAhaj9uNGZPH4tabmyIqJhZb1n0KD0wY98JkWE0ePD9uNC5mXcIrr72GNxYtxp7dv2Pe4iWIssRgxgvj8PKy5Vj/9od4/PEe+PD9Ffjh292sNmvjm25F/x4d8Vivx1Gg6PDj9/9BnetqYeLzk1GlStWgXNwrPa4r3Z48o/pvnuNe6TH9Xe3Js08OAvzDrFHVuZk6AjeyfnF5E14mXL6kiMRKLfq5kfX8r1xF8+d2+7B62QpUTtDAoEtHw0Y3wVgxDueTT2PPjmPYtzcV0aaKMFjK4JTGA8WphTfvNKLMR+D0XIRHC9SoWxEOXwZ0hng4HI1RvmYi0i7lw51XDXXrVkLNGtehQrVMfP7Rd4iPNeLIwQMwWFNQMTEOeq8dzZrGodOdb0MHKzSMoY5mjpdmDCCBVI3+yojD3/sPBNEQ3TBojV7+gg03PepFHHT+4Q9CuNJLWFgY/rON0o3nSjql2dhVwRZXfumFU5Z4mgsVFMjJK+CJ1mVikVAmGj7FCx+VkqMweacLOq0eRrOenW253V6WwkJFuelnk1kDj+KGXmuCw+mA1+OD0aSHTmfk9VdZVKEBXoUKrZN7T4GW6MtKrRpF4hMr7prLfGOXedvf8g6v4ENC86avRNPSj8WWdxENRhKEUnhnhmst/P6NFBwjHW/ppESkrYoJKu68lIpkuX0YM2YmEhOq4/Dh37Bm1Vwc/z0NTtiRdPoosgscuPGWOxGrs8CZcRKZ+cCOn4/hl/3f4cy5HYiLU1D9ukpIqGxA1fplYTS0hcFYH1ZrWZiMHhiNXsSUoah7LQ4eXYUThy7A69bAg3OIibIg2qBH06Zl0OWu1dBqKMRJFgoRIct+7tNI3mop5kZ16T8YRNWjuLzBl3QXBxJ+VaGqH4J2T3yraioSwRoesv2WrmAeCei24eC8cBuS07L00F54W/M8MEmGX5rUi8gkvHpuOb2fKCIuvvB6ifKLUx5SQANrVVAgEmB6PV52nkkXeYhbjCjLiI6TsR5poKG+a3lABOW1ERczAaVGQ+kNFHqvg9PlYYwreiokrgokKWldyEURyUjDrwZxBFGkkiJF/ZXY+JH0suQRy61QNHjQN5e79sM/vzgQjWxHFNFuBMNVj7M40Auej9ArA99eaeBUD0E980UNLWKgVXdULp0wN8uvvIoP+TYHcl0FDPRilRjs3vEHftz+A2z2AjjzfLihcQvExvvwx7EkZJxNg1Px4nh6MnJtNpgNWhijfCwuwWjx4uabqqFK5RaILlcHLqMNbrcWNa4rQHrGARw/dBZ/Hj6FtIuXEGUtC6vJjEoVvGjSsCa6P7gS8BHxg6zKxeMcAp8rsZfCz+4/A0SLUxtLQoyi13UEW6moSyS9SBEUMlLil+IJgQN8NWjLjLQwIBcSjcnEruqgLNymKVovLixo/SDKwItH5ZX8iVyIhqYU0J2scoug7GKpJyHKcLjWOeYKwukiCMclxSCRM9CHRWb6RAWgwlkB/mEWLyALx/9FKrIp/lP2mytooZMrGL+Fm/Hyg51KgJrIX5e/v2H7GnbgAd9NQGEqjTJWmAcjHBAFkkmu7hFLuGdHtCXE3FxNEC15XwqZUtyFoR1Urw0x0KKWC70Dr1tBgc2DkykXsG7DehzYvwdauBBrikK1chVw8exxeFx2pGamweXRwOPW4LpGDeHTmxltoUNjh9cQj9T0dFiinNBqjGyX3HRLJcTGO1hkbk7Ocez87jQuXcqBXmeFy+5B7VoatGlTGU/3fR9AFKCuM1oIRCOdqdJd988B0aKANJKVLN4++6fExP+SJlACjhB0XAqGMCOITkWGPP5txlsueqkGvg1cI6m1OJbwv3MMDya+VusahcEh+JlS6AWgNTLhF+lZHQf8wLtQu8pJsyU6P/obA1oGdmoCfgJbL5tznYgWpOs4q0rhkVG1DkkqLgGAgTW5dDVaZpVS1KFa5KtVCt5mODBSh9AXVkLkKuLWvIqHVVjX/HvebmHxLxic5LPZOFVji8jPKRe9VPRCNkoJ+Bq6Czgbjix6IHvP3mSI0hH6DmSJPzHOEuIJgmV5INObPyk485uvU9Xzr3KsQlE7sySJUWguS3tDCdeHE4GhmBiJmAxa5iGD5efGgY9/v1A1SY0PGp0bLncB0vOAnbtPsmC/KIMDFaN0QFoKtLYL0Pp0OJdyDrAWoGbjejCXLQubxoOUbCfOnjehcbOmiK/sgFfjhlFnxNFju1CuYjTseS40aVobP//0H5z7Mw85WTmIioqDXuPEdXX0zBLt2XEZNL54gFXmov0i3bqyzxHNwGW9mX8WiPolk/ihNPMijce/AKIkEOn8jAt1IVwF4lCJIg5ePMqTS0f+rxowin5LocueC9nQv0rBwcU2gRt3U8jreLUHAaLq+QlyHaojCgtL04Bc4g1EqgvwqjOyTxzUA/3kI/dXuBcTEa5AgB9kOcKI0amVAilSZZUe/i7kXwNk/vycU/5dQqWcVSmU1SDGSQT5S2PvskgQDbwf2V5wO/x7vgDU/9Dci0hg9Zd8psWFxAYj0/t5gISKphw+SnSXBBFs6CqJx15W4J1yxSZAWB72kaHoEGavsJqSLM0h+D1IK5/a5dVPgtUR9VqSa7WwwhKYZVmthJ4mlSdOxK5WDsW+EkPn1Xj4fghTs/2yBOP/7E1hxJDio6xQYiDiRyVEtcnXgQJ47VB8dmgMdiiKCUePHEZ+jgstWjaE230Rek8GbKcPI+/0BRzcdR6HD59EnVuroeWjtyI5Kw/zFr6NG29rj6Z3tsXOw39g76Gv0K7NIziedApmSyY8LjdSTtvRpGk57Nl5BjFR8Ug6dBrRlnJIjDdAh1O47abmGDt8FXxKDGM504C4suUaKUpRvXJv+J8JopcxfnneeLkUfCpZGBAT7GwtxMxgspC4WsXLEwgkikREsMnVq5hDkBTBJN610BVKI5bTwcGC/4+0GgqDlEpzD4LowmcIl0PMzgVaQHmgp0nBJkfj76cYnRrraZ6C+EeFgAxAjARMefbBxLcfOKisO7NMaaYoECmk/qpQCwToqjeY7J2sR8itYMo/5e9AnpoGfg5AeWBBSohRA6tUvuS88DbVtqUaxYjlW5TpY0BKE6KmJQysB9YnpjGplDp/VySYyuslQIccQagfLabAD1h+rwZfV2TBSy9BYMSBtxmAb1leS608BBQ+mUwi1BW/osKrb0jlhe4ViqngmyEFlq8nXuIqaL2LdaIG+csQE//eot6cQuNidZcZyQLJHrLxNIzUxOk5htSMX2F3XoTH40BcXDlczMxD2gUf6ldriHqJjeDJyEX+xSTs2PEtPD4j3AYDKtS7DgdTzuHLHf9BtYY1UK5qAsrGx2PPrj8Yp26lGtUQE23BxfOHoVMU2LLdiIp2wGRIBLENHk+6AK9ThwoJcYg1A9UqVcLEZ98ElBjuztVQrIQsOMAHxNl9r87nfwhEg0GtqOkMgADxufLisgyXhMuP5ZhRfUvSxPxHlgHySn6/+IKCY0h7ExUkJBCHL89WCArFH6SlSaTP5HrkJOtqWnq1QJEykZh/KCBH8l0GWpfAoX6etCDUQBFwD5eoeKgEcSiIsgUcYsqGgqgEFPo7BQFRv1lVJcYsQ0AmXZ7yQYF/CTRJsVCPj4MoWSU6eHy0qfj9ZCnzeockDALU4NwlzjcadwMxKBa1ICVAcSJ73ivePl0THPzFnuq/huZCp+HUaOSCllY62cdyLRQu3kePJ95fYYHL9UMKmyAKYKXxgizOYAuQ9ykURNUKmWr1B7/yoMME9p5YXUYOWFQzkoj9JVCpLUo5DrWVT+PkJChyLmnOSBHk/eNzTD/xOaOcQ277yzXPLSD5fhk5glA/Al4FoeKolK+rJSyvjgi+xlpVb05xFAEtX/Ps7BNe6EFR75k4cuZ95BccQl5OLgocTji8Dhj01ZFjs6BR1TqI8jigN5mQbbPDCCPyXXY4DV5EJzTE+Uwndu7fgoRyWhQ4M1GQ40FWRgGMZgsqVKnMLFxHThosRg1cdjvjz/V4LcjIyIfTYYBPccKRn4OcVCdqVU/A2298C60mBj6NmxWYoDXFVa6Aony1Ts3/Z0BUwk7xE8kFDbFc0fZV82iqqbX4VqaIUCryy6uK+IUaFc/TkZAmQnS+8AjISKASWbNa8Q+/feSLJ8EiXXmi9wygCUTVwjtg06j/Sv2iD+O7VD2Iu8b4OaBKl/cLXe4KvkxCdubS5qTT/KEBNyIXyCICV/wcWvuQBfxQrUKqEyoNJyGAAy5KCVJev/AlcFMYWGqYu50mmdrg2igX4OSSIoAmF6FWyxURPo8C0HwEctKFKkQ6XU/vVqW2kGJF56gGUUmGgaNW569qQfhGQl8CBM0B1V9kMC6mg30vLPaAY1I+hvcpNeUsi0CmexlROrlwtVqYjCZCimNjAAAgAElEQVRUrFxFUCXSwuKgL18yVbORNVb5ewiGFHLFsbqP8qMGUbWOQjUkhQ4ZmswfHqS44hHQ96XHgO8WDoRcceEqiLqVgHeBrxquuCg+EohSMeEFtalYQEAd4NDNdgo/evZ7Ma4xaPrndEesAfaPmGj1EvJAgcNlQ3LqPpxM/hYnLibBpdiRfTYNFlRH1ZZ1cPykAdUrVsChb86i450PoXwdHfZlHsSF7FTExNDbqgCbNxOnz+2GQeuEx+UAvDHIyXTAbs9GmdgYpJw5iViLFtUqVoa9wIvYuGicOHMR+QUGeN1loIMO5RMsOLxnLzp1aoaRg9+AQVcOXraPaSUE1htfU6Fr7sq9kn8ciMp9HoCOKzMZ/DyPp0DAlwufLQcKWXImC3w+L5x6LgCcHjvj2zS7y8FkNEPxeKAzkg/ef0DDLVidHi6XA263E067Cy6XC+UrVIKOpWUU92H2mJ95Q4FXiBTuVmSWMAMamVSsnomAYBKxNyprWXXk5i9MzcGCLAAWMUrg43dfqt2NEc4xPZRJXm55aQmAJGCxVBMvdHoCBK/g4VT1l5Usk9PIrU82sjAVVggImCKgE8KWFBe1aGVeAiqTxgGOBsbqHNIoGf+nbLwIMGFP5uWepFdBqjakCHh8PpjYuTi3lKlKjA9OQDFDp7EwSU7XS1dyQHHhNRYDFlyYOSYlAMCoESPYuuvWvQdefGESJk2cgeXL3kDVGnFYtPhVVvKJwYfGRa4RABTeL48RfKxKCVNGxMxQqx63AhOjOBQhyn5Fh77zMAuTpQjRfAl1Tx3UFVgFHBjpPepZoXT6EOALBUYUT6d3xN6hVIj888lnJ3DOq/6d5s7DUpC8XhfL7eWl7EhJksqdYEb3u4IKr0+1RyTC1fvvZXL/hfyrVnfc8MCDS8jMP4p9ST9g/6FfcehgCipVrYXWt9ZBWkplNGtRF3t/zEaPzo8hvcCD8+58HEv5D44c2ITGtasi6WAqfHoH4hPicTH1FODVIi9Li4L8fJSJMbCKMCmnzqJu7YqoWCkWPl8UTp70IDU7C8aYOERbK6NZo1aolGjFD1+uw223JqDno8tg1FXg3iHVvpW77WpZoWx9+/6PvfcAj6pa279/09N7gIRepSlSRAFFLBQVpBfpVao0QQEFpCsg0pUmvYOoiIANBURs9A5SQ0hIL5PpM/9rrbUnCYi+nOL5ju/3znV5Tkhm9uy99tpPuZ/nue/CYoZ/g22kIqSCfO5+m17+kUsTkloHD/3Inr17uXjxopLNMpqkQfpo+w4J5fbt2YX6DR5DZxQi0SKFUh2j0i25PWzbspmdH+8m8VYKFSqXY96CeVIEWM02yqW/a6v6z1CCmJoBFxmOv/YnHIcgFVDk2UaDcBLCkZjwSSeiQydnJCX2rJQXNEOvKFnE54TzEj8X1BBVriz9nsywjHqj1rEqDPA/ErIoOTNxjgJKFh+VBAbinLSancgEFaSqlzJk6laqJif5e+38VZOWgtPFuotjqtUy4HKK+VCR7ql8xu1S6yLWw+N1YjSZ8XiEHJMer5glNZnke8SxpZ6oR9XrxPfJc5BYpVhvD/gUj64PF3jVOgniB4P4PvE2DRiQmqSq9C2DLp9X6ZSK6zdZtKxUOBS9TmsCMku9U4NZOCgXPp8535XekRWqFZH7adTIEUycNJnc3Bx6dOvKps2bSLl9m2nTZrBy1UqZIQu5N49Lr75TqpSL7/PhFWvjU9qsRosBvbwWId6stqpZ79WI/sV8nhmPy4XboPaMcG3CMRpl84heSs95hP6mx4PZLO6FQkUMBoOmzaq2nAya9OJ3dtDZJTJg1JnxCIcopKxkZivug8hVA+TaKrk6sW7i9zr5CIlgx2wx47DbMVsCpGKP0H311+fFnpCzwwZB1ajDYbNjMgniDC8mixbMasuoWdN/5NH/v/cWwqf8Ya2/qcyrs2FzJpFrv0xS+kku3jjJbwmnseYGk5SgA1dpOjRuxob1e6lZtQlwi7pPP0RY6VLcsF7kiy+Wo3PlkJfjJCAggsDAAFyuTHJzczEbowR1A0aPHW+OhxBTOGmpSVIbONfmwSvQmAADMfEPozdayLPeJjrYhMGZRdXywXRvuxw9kYj6rXw2te7cggDgz4to/8qN/1s50TsdaIEj+nc5UukLhQHXMrUNGzawf/9+liz5QD704nsmjh8v/z5x/AQMJqEY4MXrtKETwrSSg1VHTnYOi95fSvfeXfEZdESEFSXAbJaf9yP1KsPxA1MFQYHIPN0eGzqPA4MgEDDoBXCMTmdCL8c1fPhcXnwWk4R29RilAfN47NJQqfqeyLiM0mIKQ6VgVeU4xHmCMGpG9HpRW3Djduegk07FLTNJr88IBgtenXD6lnynf68cyu/s8vJs5KQngIBmMEg9wSLFS2AKCJDyZjdv3iA7y4oPEy6Pj4dr1pRZuajz5eTkcurUKVxuF+XKlOVmYiIOhwOLxULdRx+VuqBiuW7fvsaJE0ek0XW6XDJ7NpsCKBYfK53U9es3ebhGTQ4d+pGQkBBeaN4SpyOPz3d9id7gIbZoHDlZ6eRZnTKgaNKsIV99tU8OaNvynDLTeeKJhhQrVpzvvz9EamoKIuZ59pnHMeoMfPXlV4QEmLHabeTZHJQqV4FaNR/l+K8/cS3xJjnWXDq078Lp4ye5cPZX2nXowtEjx0hIuC6VKBo80ZCffjyCzxAkCfKLFCkqyR7ufCmnsuuznTz/wvPcTr5Nr57dWb9hI0GBQcx8Zw5vjBvHiZO/cOz4IUwmHRUqVOGxeg24fOkM333zNTERUdSqW5cfDx6QpYlGTZtw+8ZV9nz8KQ/VfYynW7Rh/nsLsJiC6D9oMN98+hnf79vPQzUe4qGHa7J7z25cOh+vjHmNj7Zu5Zt93/DYY/Xo3KUzt5KSeGviRB544AFeHtCfyMgo+Tx4ZcewgR07PuHzXbspX74CZ8+e4dlnn6Fps8YsWrhQBk+tWrWmZs2HVFDi8/HTT4eZPWs2jz72GKdPneSpp56ma9ceHDjwLV999Q3BwUEEBgbRt28/Lv/2G6tXruTcufOsW7+B0LAwRo98lRsJN+javTsvvNAcY2FH+q9Yxv+fflaF8Apy9yvduDwunG4rblcaed4EsvLOcPn6L2RkOjl7PhuP3ozbGUydmk/x5a5TDOvbB5fvJks2LqB8tVIUKWPEarNy5tcsfJ4MaaMctiDiSoaiM+bidIvnyUSRItFcOHocT6YNT56eoCAzoaFGDEYvcaWicOvisHtiOHP+BB7PbaqWK0Ggz0WwwcdrQ7eh04VJZE1YWdV3UHgWQLnWv+L193KihWbCChZDLYwfmfpnF8nvzlS2pODG1avXcPDgQZYtWyazGJ/Hy8x33iYnJ5vJkyfJ9504dpRZ77yHzeGgfduWdOnVnQ1rVmOz5vHN3v3k2e30G9CTZi1eUPCmdJ4iY9Scm9b5WbhR6NdfTjB8+GuEhoeprM7jYuSrr1Dv8br0GziQEqWrk3z1MvPnziIqKpRjR44x9vXxREVGk5ycQnh4GMNGvMJH2z7m9OmzVK1WleEjhtKvX39Cw0IZ/foIHn2sDnqjUdZ0Z727gI0bt1K/4VMEBAdz8sRxnnisNkMG9CU6OlJlvHoBsihQU2a0hTpCxbnfSrzFhPETaPrCC+zZtYvGjZ+iWbPG+FwOOrTvxvOtXqJhw3oMHTaYBfPm8XCNh2U24XN7sDnsrF29hgsXLjBm3DiSk5J4ffRo5i1YQPkKFWSmLZy+zW5n04YtEhpv2vQZkpJuMmvmTJavWCEd8sQ3J0p49Z133mbrlk3S4I8aNYqD33/HmtWbmTd/vnyYhw4ZwJy571K0aHF+/vk4mzduY/yENzj0w3dYAiwy09m58xNmz57Fgf2H+XzPLmbOmkF2Th5Nn2vOpg3rKBFXlN5duzHy9deoWLUa3Xp0Y9Kbb1GpYnleffUVLl9OZ9v2dXLf9OrVnTlz3iUiIpKVqz4kL9vJkKGvqO+Siado2CncLCSyMpGleaWAeM9uvdm0ZQNRUWH4dF7cTifDBg9n4eKlUpfxlb696T9wIJWrP8SI4UMYNGAQlR+sxtEfD3E9MZEX27TH7fbQpEljdu/aze0bifx8+BAZaen0HzoEtw9e7tObD5YuJTc7l1dHjqRjl840e/4FnLY8li9bJlGZrR99xNIlS3C5nNSqXZvHGzTAKEsZWkDo88pAaO57cxg+fCTdunVm3VqxBgb2HzrIzYRbdGjfXu54sS4elwhc9IwaNZJZ785hxNChzF+4GFteDp06dWLL1h2YzWa2bt5MaGgoTZ97nu/27ePk8RM8XKsWZUqXZt2atRw7fozN27crmD6/o/mvMZj/rH357/mcCtgL15XvPjfhhlx4yRLShKLPwAYeRyZ2TyIJaee5dvkiuVmJZGSnkWUX9VE7jZ7sycNVnyEj5SZeWxKrNswiz5tLTLEilK0Yw81b1wgNCyArQ0dgsJ0SJUqQnJxGsRJFsLk8XL6WRoky0eQlp+NIzcKMnbDIANwOE/ZsIZt2m9i4ylhCY8nNy+b8+cNUrVgCT5aXcsWjGNxnOXp9lGQpKxCz85cJxBX6GwT//Xfib+NEpZMpjC7mr4WWH/2bnhn/nJr4/y2bt/DV119LJypgUOFMpk6egsvl4q1Jb5Fw4zrjxrzGqrXrZa3vnSmTafhkQ7799luu3brJvIWLyc3OZmC/vkyZNFkaOQUxiezDozhbtTqPiP9EE4lqpDCyZesGWrVqxdatWzCbLHRo24E1H64EfQhturbk4tGTLFv0AYtXLAWTjmNHf6FKpWqsXbOGgMAgOr/0koR3e3TrzqzZs2Sz08jhQ2ndpi2tWrfCJCEy5cjTMzNp8WILPt7xCREREUybNo3XRr9GgMWswa6qOUZkskaDaPrR4EEpX+avz8LGNSt5qWtXlr+/kPpPNKJKlYe5fP4CA17uztaduwgMCqJ16zZs3fYRQUEB0olKtiGvj52f7eT0qVOMHPkqEydM4NJvl9i6TTOMWmVPrP+e3TvJs9lo2bINt27d5vXRo9iwcYO8jiGDBjFi5AjKlisrHWiPrt3YvuNjrl65wLy5i6RE2rTp73DxwhWWLP2AwOBAzp49ztJl7/Pee4tkI9gPh35gxYoVDBs2hGrVH5AZZLs2L7Fr9x48Xhv9+vVk2bIV6AwBzJo7B4PHy6jhI+jS4VnGjHuZC+fTefjBNpSpFooei2z979q1K3PnzuXrr78hJCSUs6evMWbMGNngkw/nFiJQ8EP4oi818WYivXv3Yv36dURHRUro+etvvubgwUNMGD9RQqtLFi0kwGyhd/8BjBkxkiCTGXNwoIRpq1WvRsv27XE5nTzz5FPUqlOX8PBgxowfhyHAIikPhRft0b07y9esYunCxRJCr1CxIk2bNZXw7bZtW7l25arMjL/Z9y1hYaGUr1iR+vUbaPVO1d4j9oIQEJgzZzajRo2mdeuWbN60hcCgQA4c+p5pU6ZJiLlsmeIsXLiQwMBgrLlZvPXWJGbOnMXgQQOYv2AhSUlJcg+s+HC1DCZOnT7L5g3rmTp9OocOHqRm7TqMf2McDR9/nEfq1ZcB17qNG/MRk/uYI/v3W9K/xRELOsd+70S1UhQenF4vDo+OrDwX1iyIDDFiDrGTbE/kwtVfuXrtKOkpN8DkIiw8nJw0E888OZCw6EqsW7KAIhF69h/ehSfARmCoh2JFAwgNDSYl3UyOPYs61WKw5AZIVKZWo4cxhgaT5zBhsLiweH3Y0m6TkHCVS9cTCQ+LIyKoJDdvJFE0PpbUjDTKVioNJoesnSaeS+DZBjXo3m4+Ol8EeoOC+++stxegln/FbfobONEC2ad7L8D9senc7+L562UiE12/fr10iO+9956MhAU09s7Md8nKzmTypLf4fOen7PxkB0tXrJCdn5s3b+HEsSOEBgdRNK44vfr1k06zfbvWDBw4iGeefhad3ohPJh1aBq3TySYQUQuyGM2qjdzj4bPdO2nWtDGffvwJZqOZF55rzoABA4iPi6VksWISaj1/6RIzZ72NyWThh++/pV79x1m3bo0cRejZq7e85C5dOjN23Dg+/fRTKlWoIOtb7dt3kFmogN+EI01PT6djxw5s2bydyKho3prwFiNGvkpEZLh09C7RdGIUsLFyoirtF7VA0e2qGlEEnLpl4zpeeqkzixYs4MlGT1PtwYdlNvXT0Z9YNG8eLV9szZq1G9m0aaM0rOIYYsOLzHLvnr389NNPEobt2bMXw4cPZ926tVojllort9PHrl17cLuctGnbghsJ13h1xEhZLxQNRMKhDh0+nBLFi5OUfJue3Xqweu1abt1MZsmyhcTGxjFo8CDemjiJd9+dS0BgAGfPnmPtujW8M3O6XAtxjb169mXihCmUKVdCfm/TJk+z94u9cu60X9/BfLDkAwmrL1wwj4zsLMa+8QYdOnWnTeuOhIeaOfD9Z0ydOEfVEIHu3TrTokUbSpUuJWs8hw//LJ29WDun0yEDFdG5fSdBswT2SUxKoXvP3mxdv56oiEi5Zod+OMyeL/cyfuIbGPQmFs5fiNlkpE+/Pgwd8SovdXqJKg9U4sixX8nJyqJ1m9bYHS7avtiGlSuWcO3KNQ7sP8Do0a+jMxll7VgImteqWYteffuwfft2SpUqRZMmTWRpeNuWLTxSty5Tp06lXYf2ZGdlExsby5ONGsmMUtxD8dyI+5iTk8MXe7+kY8eOdOzQjY0b14DezQ+//Myli1fp1LEzZ04e4/2Fi1i0+H3OnTuLLS+P2nVqM/SVYSxYNA+7PY++ffpIByz2z7f7vuX8ufO8PGAg+/f9QN1HajPxrUkyIOnfrz/DRoxgw6bVGEyiXqKxh/27ajz3azj+699XuPX6zly08KkLGFdkom7RJ6DzkeMV86CpZGZc40bSDbKzc8nJuSwFtH8+kUBYcHlqPFyXypUbcfNaKoe++4jocAenzp0hpEgQXl0ueredyPBQgmLjuZ6UQoOHownODuTIj8coV70kEXFFsLsM6C0OLLogrl28QUJyImWrPUBiym18Lh1FYoqSnnaV4KAofCYTkfHhZKXlknk1m2fqV6R5w0mYdVHo9G4t1xK197+uDlp4zf7rnegf9z35+w7/vU5Ubi+vT8KcWzZv44svvuDDD5dpwa2XmVMnk5WVzZSpU/nuwPds2LiZRYsWYDIaWLN6FRcuXpK1r0vnzjJk8EAJh7Ru156Ro0bRsOHjnD17ggoVKknHePTIL9SsWUsqjVy9cpXKVSrLeyMakz7esZM2rduzZ/ce8hw2WrdtyeSpE6WjfOLJJlgMPs6cOkblipWkEdz7xTe0ateetSvX4nG56dGrhzxWn569qVK1CsNfHcH27Ttwez106dpZOgzR5CH6XwRM2bxNKz7eto3gkCCmTH2LN8aMlYV/m83Bwe/28VSjp2UDwM8//0jjxk357eJlEm8l8cRTjUhKvkV4WAR7dn9G8xdbMnfeHBo2bEid2tU5deoEH7y/hS5d2lP/8cdp0foFNm/YSFhwpEaKoBpadu3dzYcfrpQZSOVKD9C7V29Wr14tnbYaU/HidObxzb6vyc3Jo03bdhIeHDViNBs2bZANWyITfaF5cxo3bsKpUycZN24M2z7axrmzp5k4YTpvv/M2FSqVZfjwobw9c6oU9z5//qKEeqdPm4HJbJJAweq1y9Dp8uj8Ui8SEhIYNXIs2z/6GJ/XSeMmT7F23SqiIsMZMmgYbdt1ovEzz9K7e2dGjBrGg7Xq8sbYyQwZ2oesLDuVK1eie/ceNG/ejLZt23D0yAkOHviFwYMHy/V/ud/LPPf8c7Rv317Cnv6X1L20Obl0/jRDXxnE4uXLKV3hARn4iGxvzKjRTBwzlrDIMEaOepUBAwZTsWIpBg7oQ48ePXm49iP8dOgwZy+ep2fPPrjtNrr07Mw7b8+mQqXqDHtlGN179KBsyVLk5loZPGAg4yaOp2rVqqxYtoLwqAj69OvL2bNn+WzXZ3Tv3p1hw4fx6shX+W7/foKCgunfvz8WiVYYsNsd8ntF9vrUUw24cuUC7743mzfGTqRalVp8tGETCbcu89gTdTh58qzs2m7atBmffPIxj9Z9DCE4IBCf10a/yUMPPczUqVOoU6s2pUuXZtbMWUx/e4asT2/evJIqVaoSGGThxIlTlC5dVj6fEydOp8aDj6iGo7uHo//rHdx/4gQLO9F7NQz6fyfGs8CJi1RrMl5XErduX8ajd1M2rjQ52bl8f/Qnvj92CFumnfJlHyQ0sjy/XfmNKlVrcvSXLzHos0nPtOIJ8FCyZCzW1ExKxsdAgA2nOwijIQd7ioVKpSuSkXkWpyuDypUfJs/hIjUtEYPJgMMTSJ4rkGsJVygeZyAiTIfBFILVGkBGXjaValQkPdlOqYiyBOutPP/YMCzCiepEX7m/81t1p//Vr7+fE72LI/W+aETvcxVlh6NGQJSZnSizN9FYNGP6O0RFxmPNyWHR/HlkZmQwZtybhISFScOxYMFCCbO9OW4M48ZPJL5EcV7q2IEPlrzPrZuJjH3zTdauW0dGRiodO7Zj2NBhREVGMHHCRNZt2MRXX+6VWe+nO3ex+/PPyMrKISgYOndpx8c7dpGTK2pEHbid7GDUiFdYsHgmly7e4vKly9y6dZWoqHBuJgqh6dHMnzdL1pH69hlEVk4Gb74xmv79h1H5gSp8/OlmbE4HXTr1ITg4FjDh8eWQcPU4YwcM5K2ZM4grFc+cGe/yfLtOVH3wMc6dvsyrr47grQkTuXDhIlu2bGb9xk0smLeAffv28d3Bg4wePYonHn+CkNBQqlUoztxZM2QttVu/Iby/dAU/79/LsvUfc+mXw8xf8D6PP/ccw0aOkhmYAK/T0tKYPOYNWY/r/3J/DvxymIM//kiD+vUZKTI26ew98lwmTZoi68QdO3Ti4x0fczPpEl27dqF3n76MGvmqbDYRGdGZ06dZsXI5gYGBdGo3Cocjj0cefRCr1crJk+eIjApn1ZoFvNRpoKy1PlyzClOnjkNnyJWzl5MnLuZ2Yg5Jqef4YOlsYorEyGx3wMAhmI0R3LiaxIsvPkuvXh1ZvWkbSzeux5OTx+6tm0lOTWHIoNdYu34R27fv4tt9h7E7cnn99RHMnDVTQpSvvz6GJ598knHjxvL008/QtGmTO0gpXG43B348zdIPVslrEqMpwwb1oGyFkqqxStTaB47hVnoG8+dOpkK5Uhw4fJyffzyNy5HF008/yi9nL6J36njx2Sc4eekcXr0FZ7aLti2f5vjRI3z37X6Z8R85cYJUa7ZsKqtVqQrnb17HZ3fyaK06XL1xDbvNRnRsjJrz1RtIT0+T965c2TKYLaLxTJVUfj1yVCI25cqWI+HGTZwuDyaTgfj4Ily9fgOTyYzJaCEsNITg4ADmzJlLUFAQzZs3l0o84r9ly5bIUomYh72VkEBKSio1atSQ4zdOl5uMjGz5XUWLxWK3O8nKypKZcECQmcjI8L+qd+Q+Lcj/N2/7vUssAGsLzuhuJ+p/j3/+yE8sY8Dl9ZCckYjdncHNrJtcTz1LcsIZHBlJWALcpOcZwViEonGVKVm0CufOHCcx7TqVKtbk3LlfcHmycHnNGEONFIsPIOv2FUKMJqy5XoKDdBSPK87VM+HERoUSHnsTiyWHqPBwsjJtZObZuJRwE58umqJFK2LPSyU2Mo8S8YFcvQVXEnOoVKMUpcsV58KpdMoUqUJa0km6NH2TEF+4mijQq/KCKIf4X3+lM/3bOdH/kT3nn9zHavZQESwISPXM6bMkJt7CYXcSFBRIg3p1OXP+PKmpmfIbwiPCJPyVl5fLgf0HybbaJMxUpnQpyd9440YCl65cw2TQUaNGdUKCgxCjM98f+oGq1aoREBTIzz/9RL169SQEdvnKZR575FFS09O5dPEiVatWw2wycfLkGSJCwyhSJJbwsBASbiRw8+ZtYmIjKVu2LLl5eVy/fp1KlcpJuPHGzVsI0vXomEgyM4SBUddTong8N28mSnMnGo+ioyO0GUq4nnALl2iocnkICg7BZrPK7LZ06RIyqrtw6SJVq1SRx711K4kSJYtL2i9hTOOLxckmqluJiZQrX548u5OcXJs0bBFhQmneS3pGJkWKRGK1q5EGkW8JQ+onZhBrn2nNxWIyqdEJt6K9E80wAQEBch0EOiecp3CQ4prE+wSsK7BxUY8WRnb06NHSKYSFq/Z5MRohLK6oawpY2ukQXb4GCX2KBhQB2TucDvlv0e0bEGhRVIGSqMKHy+1Q9IEGoUWqx+3yMGjASBYumoNP55TZr0+nvlsEc+L+ihEZcX2S2MFgkI02ciREb5TwrTiyS3yn7NYWhBzuQmNPd25eMXbjFN3VkqRCr0g9xLiSWAtxHI/oUPZh1ov1ETCcD6doikOPSZYJxNScB5PeP/qh+IPEMcTaqnVUc7NiNEZmcOrSVfesPB2Byvj5olUZQr6lELmBHxwUfyhM2+hPA/yYkWprUN8vgoRVq1bRq2cPqe3qFxHY+elnvPDC8xLelp/zn5c8EzW642dUyH9e7yKh/ydNwP+ijxV0+6uLKuxm/TfY70T9UwKqk9WLUe6jtOwErqceId16TSoKGnRGzidcJi1Hx9mfL2COCqRj+0l89flGrLbj+HSBNH62I+cvHcMU6MUUbCI9LxWT0cvtq4lEBwdRJM5OwuUcdI4ozEQTW8SFJSQNl5inz/PhtIZhM2bjNAYSE1OD2JiS/Hb+KDevHaFSxVgcRGMKi8YQbMdiNlOy2GMEeMtRNDKAclElCMaMTtQf5BifmlIovBJ/lSP9r3ei//rOLqip/pkD9sPG/sYiNU+poEZF3yZmDBUbjBzk16jlhLGUEbogEXAJMgFt4F0YOsFSJIyvx60x5YhZRjHC4paGWRpfWQMVcKWYvRMNR6qBSbykjqbGwCMyAEN6EKcAACAASURBVDWyouYsBeGD7FoVXY7i83LcUcxVajSDsutTGUr/eYtjCNhMdLpKyEM+R2LeVMwBOjCaxHeImUMxdG+UDsBPTiCcgByl8bplNiIbgiQjkrYW0pH4u3jV3KDqllR0erJxyqM+KyBJ/1C0IncQbDRqzlD+LGYqBYzrJ0//3cC+Zho0Ayu6pg/uP8zChYt5oHIFunbtTPny5eVsaIEAyr3b3ZUhVsfTgIh8R6GMv2poE5nfJ9u3cvz4EZ5t/DSNGjeREbtRjAIJI6ORcwtnrXaOKHwrMga/2oxyPopBScbKf1C386MrojFb8klor7vzC9l7WIiW7+73qXhcJWcahbikaCj8kuiLOCM/B4NH8eOqEZRCRAnace7+vnsZpjsc6T0eYHFd4tJFs5OAg8UZiHlc8b3CuYqgRh5X7DFxj8Wc7v+9/sUV+LNMVKy2ej6cHgM2l5PU3N+4nXuG1NRTpN6+TkqWnTSrk9AAG5cvuogODaV9u6Fs+3wHZ377kTKlK1CieEnMgWYio2IxB0eQY8/j/NmTmH05uPIySbhhJyg6mXIla9L4sdfZvnEeeudlLD4T5lAHHl0wpmgHSRl5FI19hpjIavK8EhKO43BfIs+eQUx0WfQWPXElylG7ekvc2SGULBpFpAkCJKuvePlFJwqW7K8bcPkbki3c/07S4mhN1USs7p0qE/d/JGlgteYaFR4r6yIfcM3g5DcPa3zg92JMEaMhfmUQRVPnl+tRcJiaT72bck+RDvihtHx6QWmRhTW6czQiP0X43eX5HyIVeYoMSJIhaLy+ily8gJFUnJ/KyIQzL+DZKQhE/HR5GqevlmUJqFJuYxlEKHpB5bQLOVN5nWqWyz97Ktlu5D3SdEQ1UglBW5jvHAqT20uhba3ZWZIouOSXymYpAeT45dPuhWxpS6elNXf28+QT1hfU3MXx3IJEQuwl7byN4rtkBiQeWI0wXl53wTX5+XfVY614Y6WMm3B8kjnpHyPF9meA/vWQgZN2fX43I5247PBW3LR+nt47HOddkmKK38Gfd6r77T/u3U7yD5ZTuxV+daD7j/kLO1x5RwslTfLW/9kX5m+Mv2wE8B8zEv/V777biebvIu0HtdAOnx6ry4XLc52EhB+5lnSMLFsGXk8QOVYvac4kkk8ZSP7tLE1aNORCajLXbqdSPD6akBAvxeLKExZWgdsZ2YREhOBz53Lt3HE5+mIM8RJbtBrhhrYEmODID6tJ/e24JE0oW70olvBoctzJZOUaqFSxI9WrNSEiKpxPd39MSvaPuJ2niAqKxBgQTOXqDYkJr0WFuIcINvqIsnixyBBR7b3CVytt2F94b/5XZ6J+ujVpwvIl0Ao/4Pf7sBcar7mbSNTvy/xImMhK72psKAwpKGeiOF4dTruE8gQPqzLGitFHUfoVctY+kcWJrMffwanRnvm3v5YtS+OpZYnKk+X/j5aVKgcjvkM5HI3ZSJK1q7WQ3LOa5JXfQSgScsFGo/hp/VR4IiuVVIGyZqkUT5ST9eH2CGYewX6jYEuPV2XAigzPrwtZwIuqNr4mNZc/9nOnfmTBo3HXfctn69Ha2/M9irYG/rffRbZe8Fz5ofzfP2qCi1OulTa8LeAiASlKByWg53swwRbYdi3Lu8cDrNZZBQ33ev1Rrd//e39GeG/b4Oeh8lcrC/bBPb9LIh9q3EbdR52f5OquAEOhK/dWSikMGfrNmEJa5FTXHSIMBfdVlAiEAzdpM8t3cD3/qcfWvu//unDv0z3c7VYK3y9BZaWeP5cOknJvkZpzkd3fbSYz8wrRUYEYPEFk3DTiMASBNYDLFw4TEO4kslQ0eR4TYcFFKBJvwRhopkh0A6pUrU1y1iUunjxAtMFBwtnT5OY4qFunHeUq1+LXM4nk5p5j59YPqVGlFJFFveTkhuDRuSlRsgZVqzbhzLkUqj9Un9SsTNKyT3Pgu5WULRFN2YqVKF+hBeFBD1IkxEKw3kuERScm/fKd6L3Zxe9zqf7Bt/0vdqLKkCjiBA0e0mIUFdH7Cea1jEqDM1RmVGCkRfYoDIucp9MMnqIeU2ziyhbeRepd4P9kHVHxgCsVEVmH0rIlFWX7LYUfNr4X+btyfAJ6k9y7hWBdeQ4S8lV6f36+WPH/0uD6s8hCG8wPnRZ2RXJNNCIF8fv8jFArkonZ1QIGEJV9SWcsAxThNO34vGZMBm0UxmTG6RYQjRdcBgJF6Cna530u7fqVI7qb29Lfli7OUVxXAXercs7KgWtUffLfClrWLlZC1+JaJKxdOHq5t6vS3vNHBrlAi1QGGH4VERm0eGUt8l5O1C8m7s+G7/YF2s4spBJT4HTyHbC/Pl8IUpV0gzKIKTjt3/sQGYrdcbVqR/vvdoHTVpC+pj8rkX0RKKmgQSIUhTJ/df2K0UtsegG338lgdWeo6OfGlSNj8j4KykDtZ+0ZE/92S7j/zg57cZ3iPCxGQU5SKACQ6XE+1KORVPyTYgn/oKH8T7z97jDkfr/z/lKBu52o2nMyKBIGStSpvT5y8HE1+RrZmefIun2ca7fOQIgOS3Ak1oxAokLLIVoN9n75MWaLjrDoMFkGsjugVq2n0FmCMJhiCA6NIjP7KhZdKskXTnLs8GGuJ+sJCK3MM0+0oGb1UixbNpuwmEyiYjzEF4nn4vmLxMTEYzCGkucwUqrkYxiMJbA6c7h47RBJiecpVlRHhaplqVy1PUVC6hBmCCQYF7GhgRiFrRF21l8u+Q8BFP8rnKikHPMrf8hand/Yaj+rmL9Qku/HibSao5YBSgkdGY0rAgFFoK02nzQYwrBoRloSBWhOOR9C0JqTVJ1SsR6px14zVho2Jfhp/wynUrCu39gVGKffQ8SqSUPjIlCNOtKq+nE+vwW+2136g4gCEnUF6/rrdeK46m+CDLyAnch/HO2qJN+s+jqHw4rPZiXA7MBqdRESUhKr9QZWVzJuzMQVqyFJJiTcKve63xmodnTJgyvuo6QsVHCin1dVOlODQa6nMuKFzUvB9StC+kLXpt1mPwPVXUzoBfdPnVChR67gOtWaq+MqJ+p3/GI2tkCE3J9R+mFR/30Q5y55eSUsrpRlxACBz+ffe6Ixya96o3aa2Dv5dVpNuSQfnvaf9V2yoAXOV5UMRO3bIBERgXpoMKsfatY4mOXMstg/WrB1RxFUW0d5RoVRCtmhWwDlyzDDjyvnlyeEn1WMS/KZEr+Xx1Ahh5hjFnOIIjA1StGHAh5dv2GX+0AS4ougUakDSbEa+dyJtXcpejc5FqQo3pRCzV/HTHO/Tu3f9b77dar350T9gVr+TlH9GDIQVvdAMFfZPD7SctJJTj3BraRfuHnrEjp9EIk3c0nPzKV+owZ8tXcXer0bU5CLwPAg4oqXxus2Ur7cI3iIQG+KJTKiBOaQZBKvH+Tcrz9w5dwFPL5Ynm3cD49dhy3dyonTn+M1JFCv/gOSwM3lsnH65A0uX87AHGCRo1iBQUVIz87B6cvCZs2hZOkg4koVpWL5VhSPagAOD5GBPkrGhGEUz7GwEZp1/U/thL+FE/2j+ozcFkKaSmSbMnpW204aPlmr9DtL8XtzIb/llxgThTvxZIruTWFujPJzqgapOSQt+hUdtxpLgmydVrUxbWNKukYDknddNA0ZRbOQeuC1Cp8WQQuDrEX++emE/zy1R0FmYCorzdeNlH+6B+wnT1rUAsUJCGNi1gxJYdzy7kdM/U017ajMQKnXyPxT235ivUTnqzg3E16PUxmzO7L0grUWc4sfrljLge/3cvu2jSeeepxhw4cwf+Zyvtr1DfWerM248cMJDRUjCKKRSRNfFqTnhWqliq9TnZeClxXJvmhIUvqtmjOTxlI4VXGvtCBHnrrfoWok89oa+nVhpUvREIQ7A6ACcyWNv9adqzeKrlZNYFo4HmG0pSMUdWpxMH8mXhC45Ac6EqUQjWjK6KtuVu1eSHRDOBkTeqMirpe0ipojzz+G5HIWnxXORDWKyeYwDdFQjWn+Ngp1bEHcITpvJZEFBowGsSnF/RM8ycqsyGRT6ILKblyXbCQTX+Dnc/YHDrKJze/NBSQvyP71mnqL6EwW1yfXWNwbTTxcg79V3KjI6w1GsUdFgCqI51WW6XS7FNF9vl6qQDP8VVwlwCDmBcUjLU5B4gvyWS0UKEnhAYW++BVs1P1Rz72Cvu/fxfy7nN9/4jiFHez9X2HhTymlH4n4yCBOj8sHOW4PiWm3uJ58lITko+hdOVgcgWzZtI1Hnq2BPiSUK+euEhFoxBdgxRIeR0xMdUy+KGpUa4jOFEaW1YXPYCU77xRe7y1uXj7H9QuXSUtyUql0Y3JyUkhNP0lGSi7xRQOpWq0oxYoW5XZKEpcu3yAn14fbBcFBYeRYHUTGxHI96RrBwSaKlTTxUI06xEY0Iza0PjERIei92VSIj8Asn39N6UpYxPtfmH/plv3XO1HV76ClO4USIVVrUQ9w4VZ3rUVHNd0IoysaXTRNSI/bjkESqosMShlgZauNUoVFNX340JsC8Lid0oAIgyUyA8Fz6nGKz5uVWobTgU7CTeo4krxAQIgeVVeS4sOaAob4vawj+bMdTVjb3wTkdTnRmyya4kfBnRejGYJ4QcziqQhcRfP+VMznEp3COlwO8ScPepMgoTfL75dwpnzdvZMU/OvMs2IJDtUUTLw47Q4sAULGSxDcaw+VS4wU6DCavOjM/qyzcHynwWvy9ujIs7l56aX2DB0ymCcaNmDHp5uILVKUJ+u9gF4n1tElz0und+G0G9QICnbwGvA6VT1VdvgGiexD2H4tGBIORHS6unwYLKp+I9RYxH3QRFhw2CAgRJyIcCAKRRCZouB5FWog4mfZSSzuSyFSAy3q0pbWK8dmVG1ZqxP7MxuvH94U+8SBFys+b4g8D0tQkHL4HqdacYMZjxyPEUFBDkaTYFHx4nGL/WbGoAvBZrdhDryFx14WHWZMgUpixQ/Bi895fFbZ2SuExfEGYdBFyOxSXKWqnd8dWHnAlY7PlQL6KHyedPTmUjjswVgCxRo6sDuvERgoMtVgfK5wfHqrJMF35FnkTKcM4MTojdNNYHCwRF6UHJ3gxU3DIGrbLqeCYS1h0hCbTcH43CZ0Rn9LrxjtSUGnT5V1cocnB4/bRKC5OAiS8DQb21evpUrdWlSt/wgG2cWcjSc7DbPFBcYA8AXic+XhMxmw3UhEH2DFFF4ZncANnTdx6YMwhlfEGBytBbz+AFDt9wIZtr+ypeRfsr338eH7y0X97Vx/dMA7LUABrCtslBht88Mewoykun1cz0jjzIXvCQzIweLN4LMNawkPjiCqdBl0EXoSryQSExaE3eukzANPUjyuLqHmolj0ETi9erKsGfx2cz+mgFQCAzwc+el7bl29hdEbIedEI4LiOXvyMsEBOsqUCqZegwqkpqWTnevC7naSbU3DmuUmM8khdWhLVYgnOCoQmzuToiXC0RniKFusNaXjHhdK8cRGQIloIyaPhiRquZM/qbq3HbyP5b/Pt/zXO9HCIMTvQEmto1BkQnppaFz4hPOzmCVJukHU6Qzh+IQCiiGXqyd/pkz1WugMoXidogaQg0nvxusJQ2fW8esv+6hVq670U0nXL5Pn8KJzOki9ncyjjZtJA5NtvYktO1fWWYvFVwGdmWtnf8HoTIWAAOIr1QJCOb3/S/IyrxMUEILLq6dklRrElCxPSkoaK5Yvo1LlyrRp1zY/8zt/9gybNm6iWrWqtGnXgYvnL3DkyDHSUtNo1aYNJUqV1Fpe3Rpa6+WnH/dz4OC3VChfnrNnT5KVmc6IEW9RNK60ptul5LgKNpHK7rxuF7PfeZv0tDRKlS5Np04v8faMGTxQsRK9Bw4gKekqs9+ZIzt4a9Z+kB7d+6GTgYhf/NnvSLXsQIOxvXon167eok+ProwZM54r127Qt18vWQOVIy9GG6tWrCc9zSmJJ7p07UDVKlVx5TkZN2kaOdZMeW1mDLRp9QJp6ensP/CDVLXp228wGz/eTmpqMsOHDGL3np1kZGdIjuK61Wtx5vQZlixZLpVtxH/CyYweNZrKlauQmZnFsaNHWLVqtZo/lLCvBoVL3Ngftvr4+YdDrFy5gsyMdN6bt4CixYrSq1tXMjJTaN68BT169mXVypVSsUdQF3799Ve8v2QJ5sAQ8DhlVC/qsvu/28/6datp1bq9VMJZuWI5zVs0p2OnjtxMuMpnn3xJrUceYf/+ffQf8DJRMdEaLKoyvb17v2TLlu106NBBqpRERITRpm0rTCJw+50IQMHTnpKaztvT3yE3N5POL3UlJyeVc6eOMmL0GI79eozcPBthodFsWLuGt2fPkPth/dp1nDxxVJK+16hZi3Vr17Jnz15eGTaMOnXqKEIFWafUc/zkCaZPn8GYsWMoEhvB2NdH0/LFdrTr1EahLnKLGfC5fXz9xT7JCFWiZDynT51mwKB+5FqzmTR1ElOmvU1Gagorly1j5ux30elNct55w6btNGv6LGNeH83sBXMoXbIcvxw7yoHvDtGvTzeuJVxm+KghLJr3ATWq1QCs8l6oWdxgiSb5UYbCUPx92sP/orfdnwMVJ+wXSyw4+YIqfGGbqYUX+esjwnG3Vj4Xkn5OdGR49WS63aRn3yIj4yLHj+4hO/UasbER5HncFI2rwc2kCzIoDDDHUaHiE0RFlCIvK4+ScRVITLpNjj2VDOsp0kRdNTORvLRMrFlWKZxeqnhdkhOvcvncCfQeLzVqlKJK9SKEREZhdxQlLSMXpy+b8yeP4U53EB4UiM/sxBRiwhCsJyauFFCFOrU6ExZQjAiLmXCLh7hwHUaBqMimOHWldw66aGjRX3CH/xZO9M+uW0A5gntz5uw5fP7Fl7R8saUc2hdqD489WpeBA3px6sRxdu89RN26Dfl23w569mlD9SpPMvb1MdxKSWTIkJfJzbYxb+58unXvxjPPNGbS1Cnk5eXQsnV7srIyOXn0AFOmzWT7lo9ZtXqtZMhp3/5FadC++e4Qs99bSJ9evWjf6nl8PifzFy/H7tJRrmxZ9uz6lCkT3kTYv/59e7Jw8TJ2fvY5bpeDV4YP49uvv2Lrlq2MnzCBWbNm0rhpU+rXa8CypculpFSz55/DZNBjELR0ci8YpD9LS0ll8KAh2O12xo4dy/q1G0hJS2TlmtUEyEYe7UGUEKZwHCKlU1n4hfNnGdCvP2+//TZ59jxKxsczetQotu34lBHDXqXRU0/RuEljmjV5gffmzaZOXRF8qNpT/lChloHKQEdqToqMWiels6ZPn87qlWspUUzxxYrNvf+7w5LmbdbsGVitdkYMG86ylR/IztejR4Vk2C2qVa3GF1/spv/AARJJEJqtO7Z/TECAnskTJlGpajV69enHgoWLGDrkFZo924zlq1bw3Xff0adPH23GVGWN48e/yZgxoyWtXauWHdm0cS0lhDybReuGlsiDkptTC6uasTauXcXnuz6nWrXqNGrUiEOHDrJ3zx5WrFlLifg4xr02jo5dO1Cp4gM817QpM9+dQ926dVTGJmd7FCnEwP4DWbF6lZSC69alOxPemkTZsqXp0Lo9i5YsoHjJUojg6Y03xrN563aphSrXUjR4WHN57bXRLFy0WJJPfLf/e556umFBNn1HndJPGavqzEveXyRryH169ZaoxMv9+sr7ceTXX4iKDsMcEMDSZcuY8fa7hIeEcOTYMUnysXDBArZu2yHpK3/64TAL338fi8msUBARjEnNVA8DX36ZhYsXsmbVWvbt38/QEUN5pHYdrWThL5HATz/9KCFvwVEsuHoH9h8iAxDBgDRo0GCJvk8c/yZdunThgcqV5W7dunkTbTp2ov2LLVi7eSvBIYEy2Fu3fi1du3Vh7eoNbNv6KTt2bCckXEjDvStRovr16lOv3qOy2z2/+ey+5mP+Aqv6Lx+yUHnhfziWwoLuRpsK+ij+zImKd7k1rVlxFLdOh12nI8PlJCP3FkdOfoc50MnZs79StlxJbHkQaC5LtuO6ROGKRdck2FRKEq5kZeRgJBibJ48061muJxxE58siIiSQm1evcfVyAtk5bpq/0If9335M8s0rxESGUKFiFCXKRVKizIMYDNVxeSz8cOQj7NlJ6HPsOHMziIkPJjM3F5/ZRGBYKeLjW1Cx0lPo3DqiLWbiwy0UCfNhFrUGiTbdy4n+dYjE39qJ+muHwvKlpabQoV1bPt+zRw5r9+renWkzZhAXF0+H9m3YsnW7kmTaf4A1q9dJerEvv97FT4fP071XW8mz+sGiVQSFBKHT2diwfgvp6Tm8MnwQDlsmL3Xsw4RJEygeH0PT55qwctVaIsLDKFYsFr0+gD69BjFx4mTKly0Fehf7vz8k1VSiYqJYuHARM2e+Q2pKFsOGjGbsmP4k3TjL/n2/MH7SLF57fSxPP/OUJAp/f+EH1KlTm0fr12bVqg+wBHp48KEHZQt56TKVNAUY4csEaYOXnt26Ua58Rd6aNo3vD//M6BFDWTT/PWrXroPPq+pDEj2WT5v4H1WfEpJpXTq1Y9iwV0i4mUiP3i9L5yKaXJISbpKScp3klERmzHiHIUOG065DdwWBy6YtDS/RxjTy5aecOnKtSQzqO4LSZcriMzolPaIgnBCQ6rRpb/HwQ3Vp3qIlXp+d4cNeoVefgdSo8RCffLSdapUrSQP/0SefSQJ8vdfDMw2fYMX6jXz62RdUq1KRyxfP0nfgQNJTUwkJDqfJ88/x4epVhIWGSpUT1empwfBuDxvWb+bbb7+jXoPq9O7VF4Ooy4n6uRSwlhw/qmHJraBwl9MnhQTKlCnF668Nl/qXTz7ZjDfGjmH5ypWULBHPxYsnmTR5CoEBYZw4fpxJU6bwfPPm+UwpYq2FgkrvXl1YtWaDbCLq3bMLY8a9QURYJD17dGb9xq1Ex8Ry9coVOnfuzJ4vvpLMWLIybzJKOrtxb7zBe+/NxWjUYbflYbYEK4YmUaXwqm5v8TfxcjlcGhzr4cMVK4iICKdde4F06Bj08kBeHtBP0u5NnfYuvXp05vCB7xk0dBAxxWI4+ssRggODmPXOTFq0aiW7Yrdu3877y5drkLtmyUXTndPFy/1fpm+flylaNIa1q1fKNar60IMYBTwvxQhc0vF+MH8BXbv1IuF6Age++5p+gwcwb+5c4uKK0aFDR6kyNHXyJB5//Aka1K8HRjNbN2ygfaeOvNSuHWu3bZGC27eTk9m8ZTMR4dGSf/jZJk/w2We7iQyPltfk7xIvqIf+EX71L3u3f/kA98ovf/+7+89CJbRfyIn6y18qxrrTufozUUWTosyBVz7TKmdz4iPb6yLH7eRSwhlCI40kJyeSl2sjNqYoHrcRgy6a2ynXCbAEUSyyIuGB0ThsLkR878HIhcTfsJsvE6RPIf3iFbLT0jl16SRZ1hxCLaFUr1iLr7/dR5bVTuXqJShbKZCHatTCYnyYkiXrczvFyv6fPiI6ykRe1nUyU68TFWMnNdlE0VIBWMxlqFShJcGBlYgMDSVI5yEqwEB0sBeDnNtX/Sq/v/p/+db94QH+Vk60IL6683oEfCYo6Dp1bM/OnZ/JB69Xj+7MmDEDl9vD4IFDpSqKyMKk0Zs8ke07PuOLz79m1+69NGz0BKtXLmfd2g8lAbvJEsLWzetlDa/TS71kY0u/fl1o364D9eo35PkXWjB9xgyu/JYotTPXbVhFlx4d5feVKllSkK7x0ZYtPProo1JWatbsObw7ZzbptzPp1b0/YyePwqM3sGbNMhbPfVcqUbRs25YXWjTHZFDNQcJhrVyxmqBgCw2ffJzFC9+XGo5t2raWFy+uWTwkffv2Ia5YMaZMncLZkycYNmIkk6dOo179Bni9qiFI1PlEbUrUd4XfMxgCSE5JpVu37syYNoHbybfYvH47a9avkryu3Xv0JTBMz5z3FtGieUcGDOwnOX91MosVXZFKgFzIq+V3Jns8OH02pr/zHq8OG05AQCCvvzqa+LgIRo4Qsl8mZr87kXJlqtCuXWf5BA8a/DJ9BwygWo0KzJ7+HqPHvMm13y6zY+d2hgwbIoXM6z5en0oPlGPW9DmcPH2dcxdO069vH/nQu902Wj7/vMzYy5Yvi0HA9pL9yCsh3Hbt2rN06VIiI0Jo2rQFPXq0Y+Cgnhw/8Su1Hn6UW8kJkjCjRIkyrF+/irZtu2A2hrJ5wzZatG5Op3Zdade+FdVrVGfsa6+yZNlifG4j3bsOZvr0qTxSvxrNn39eOvwWrVqr+ruML0RNEQYPGcKSZe/jcXnp1rUbb4x/k4rlK/Dcc0+zdv0W4orHS3WSwYMGsvfLPZL+TjZGeH3kWd2MHTuBWbMnYzDqZIYlnMWqVUtp2uxpihSJ5705c6ReqqBNe2/uXEaNHIPJHMSi+QtkE9DQ4UPxun106tiB95fOlft39dodxBUvIknr33xjPDExERz84TCxUVEUi46lZYf27Px0JwP79ZFlh4AgEVSqmre49aJu1qRFGya+MYr6devyzsx3aN2yFTWqVBNUzApqdjulUPP7q5bTq1cPzp85z/cHv2do/wEc3LePHR9tk58zmMzyOV2xai1jJ0yia+euXL92mUYNn6LvwMEsWLqYsOAAEpLS6de/P1vWrJDZ+uPPt2Xn1jWUjolCJwXbRQOav/vZ31BUaJTnDzqZ/zqzelcDeQEmpJzXXV98b5d5f460sBP1O9BCANE9eiJUo5yaoRf9HIomT/ScOX2Q6fRyOysHr8lLji2d1NQ0qpStTPLtXOLii5Gb6yYtOZnisWH4nB5w6jEZzZKMxOEOwKV3E1sih0Pffkjmb6dJTUnFKvpQTGGcOPAjD5YtxenLNzBGxlKyajAVqpvR++KpU3kcJn1RUlLhdtZvotRJjvOorKnarJfIyfmNCsVb4PbmYTEVIz62NhEhMUSG6AmzeCkSKsSCBOvb/znRf2pfi3pbRlYuzZu3Z9fnH0ue2vbtu7JgwbvEEM+/dwAAIABJREFUxUby8ss9WPj+MiyWIPbu/Yovdn3C3Pnz+frbbznw07eMfGUs3331FUmJV6n9yKPUrFmb7ds/4vChw0yf9Q7WPBu9u3diyvQZFI2Lo2XL5nz2yeeEBFp45tlG7Nm9lz7dejJ95ixCIyL4Zt8+zp09y5tvjudWwnWWv7+ACZOnsmnLNn744WfmzpnPx9s+5OD3vzJrwTw2bdpAWtJtho18VY55CNWMF1u2ZPXqpVSqWIYGDRqxYcNHHPn1qDQ+IlMRT6KAg3v06CEzLyEgvvyDxWzaslVqaO7+/HNWr17JkiVLGTFiOI8/8QQhIeHs2LGF7Vu3Y81NomfPLrwz+wPQBfLqyKH07tFPEo1Pm/IWb4x9lTLFS/DKoMGyLvd8izZYwsPo3qMnvXr3kbqghRt0BKQ+Z9Y7BAUJNZWRGIN8UsJqwoSpDBs2WDr/C2cTmThpNOvWL+G3q5eYNW0JSxcvw5FjZednO2jfoyUXj5zi8527GPHGBDlj2+SpBsyYNpk6DepxYN+XHDvxK/2HjiYgsAi3ExPp2qE5kydP4bEnn8GtM2EwBciu1Lw8Oy917syCBe+RmZlKv75DmCTlsyyMHj2c1157jXfnTCEqoiijXh3PuLHjmDX7bVn/W7VytawTC7L9lzp35dOPP+Prr/fz9DPP0L1bJ3r07MwLLzTGmuvmhx9+oFq1arw7Z44k4BedwAJeX7RwId98/RXt2renWLFizJ49mzp1HmH8hDe5nZzK/AXzqPHww/z808+89vrrlC1bXjpg4SgFjePkKVM49MNBWrdqy8CBA2RjWlZ2Do2feZ7evfvRpMmzdO3SicWL38eaZ+WNseP5aMdmIqPCeH/xYi6cPy+fg7SMDJo1bcaLrVsz9vVRZGSmU61KDQIsOk6dOc2oV0cydtxbMuP84IOFLFu6isjoMNatWS/r1W9Nnizl6YSjErX0+XPnSXj7wRq1qV2rIVs3fkSx4hFMnTFONY3p9GRmZDNy+EiCAyIoWaISGZlJXL56mpcH9KZho6fY8/keDhw4II1569ateKTuo4x5bTSlS5ak38v9WLlyJTeuJfJg7Qd58qmnWbNqBS6nW5Y5UlKSOXnsFBUrPUDrtq3QG02S11WNEamabMH86r+vPfP+HF+B+Sr8/v/ps/+KExXf6JEjbZpz1ug4Cxrpfw/1iiBdcRUrtjMx2uLw+rB7vOS5vfgMenJsLjKzbJiNEBsdhtPmxWbzyY7ppITbxBeJwGIy4rYJiUKljRwSEkS2I5OU7ONkpB0m89ZpAi2BZNhcnDhxmWvH0ylXMpJMuxWHxUCJCiWpWPkBTIZSVCrbkqDQUFIzvOgDzNxKSsPuPEHRyFI4sh1YHT9RNLwBBoMFn1tHfGw8DpuV8BAL8UUtFAvXYfGKsoNwouo+/Pvu/p+7pb9VJnqvSxFGS6g7fLR5PZs2rJcRa8lSJZk+dQrNnnuaNh16c/3aTT7asomKD5Tmt0uXealrX0qXKcWiudPJTEmlXcfOlK9cneHDR/JYvcekk9i0YSvffruPRk88xvUrlyleoYJUDtm5ZRuHvz9I3cce5LfENIJDwggPC+PK5SvEF4+nabNmTJk8mRdfbEmt2rWkNqOAmp999lnCwyNZvmIZjZ56DK8zmF+PHqBylap07tKdpVKjUsCheXTv1p2k5CQ+/WQXJmOQZHMR85p9+/UgPDwif3eIxh8hVyXa/MuUKkVuTi7Nmjal4ZNP8sOhQ2zfto03x09g0aKFsr4XHh7Ooe9/YdToocyf/z74zETHRNCtRyfenT2fIkXC6dm7N/MXf0BiWhYPVqmMy5Yns/yhQwbKlg3hLJ577nmprOHfqQ67g6XLluJ0uGVDSbuOrYmOjmH5stWYzQGyE7Xeo49Qp25NLl24xueff0NgoIlu3TvITlehk1r/8WboDNF4sJOedpmyZUtStUYtLl69jdedR4M6Nfnl+ClcmHj8kQeJLxLK8XPnycpygctGvccfwWIwYZREFgpuFnXXTz/Zza2baXLNa9d+EKfTxd7dX9G4aSMuX7yBzWaj+kOV+OrLL2ncpAk52dlSECAsIlyKoQtu16Sk25IE3+FyER8fR+LNJFnjqf1INanFKnhzi5csISFcg0mMkni5nZwiQTKT2YzRZMLpcEoJs9jYGDneIZxCWkY6kRGREsYVgZGfkEPAc1ZJ4q+6TEMFWb8265menimdmsmkJyM9k8ioCFlTFnX7iMgIaUmXfLCE4OAQqY4iPicEB4S9FA7aarURGCIydjNZ2dlEis/IbnUxkyII9cXIi+J1FssomoXk7Ks2kiWpD4WBkjRWhWj+5ISLqodmZGYyddrbzJz5tuqq9rhx2r0cOnSAZ599Op+IX42/GBQZvhixkXPAHjV/K+B2TWhAyBLKfiWNsASjyHYFGYMYW9MIN9RQS77x1HoO/y0jLgX9rIXdXYGJ/p8g2j9zqPfKTNWD9Y9lov7r9WeZipGswJXkX4OEcAUzmhI1EGNOAlvK84BdGxcTWyHH6iY7y06RIsEY9U5cNj0u0UGv95GZbiUyIhSv2yHnfPUmE7kOD7lOF1nWPFzeXHKtv6Dz/oYtM5WfDx3G7XBz9tcMqj9YnsSUFCKKFaNE6YeoUK4RpcvUwRgQiCHISEqOA0uomcTrGQQa7EQFheCV03YpBJiLSOUpnUdHTEggbnseIaEmSpU0E2ZwY/QJYQmtcvUXU/0V9kV/fyfq8+FyuWT6Lx9uLRqVihli1MMg6kaidV+QW6uxAMWep8PtEkodSOYN0TchdDjFQYS47/btG8lIz6VHr15qns6rl4bO7fXilt2oBkyizV/OLOrQG1WNSpyB26kUPiQpvZ9lRnswJAyrF0oJ4rsMiu1RSveoeqPfWIoNLjIxce5i1EUyHWmD5uK9ooNTNHl07tiBsmXKMmXadFmTkhUOjW1GEtRLB6z5O71QIhFE85Y71Ta0v6vz1ziGNe5acQ4CHlduSRCCK7o79YsCgF0ZWtV0JEc7pOETM6gF2n5yolo0NxWa3RParF9/+w3Nn2+GoHwT90nMVn6681NatmiOx2lDbw6S85GSXUXOtokxFUVkIe6HOB+xhLL3Jf+0lOKH6NI2FYKdxVyc2BsesRf8xObadci5SG38RTg8yQ6lEQm4PHZMBkv+2gqIX6iq+GntpDEvzBbvf8r8bEpiHKXwz4WeQnX3C16ii1HzYfm/FH9XXMZeBK+xYADy51x+HmbhTM+ePc/8+fPlPHKLFi1o9lwzNd6TP/Kk5qjl+RtNuN1OOa8pjyzWRirFaPc1f5Y5v+9Ka2xT/84f6cmfcVWL73I7SUlJIq5YnDbbK/a1nqyMTCKiorVrKlyc0dKofPYu8Sw6JdyrXmJcSdzzAvp8RWIhBA9+R6mvnrT8S/jX8pG7Heidru3OftfChvWPHOf/5HALjvEPOFFZ1/Rfs0b5mL+BCpRMVA+JKneo8T4xR6zDrQObDzkn6nZ58TjFxILoK4DQUBN6nxdbriDHMODy5MiAKDg4nPRMGwYL6APNpOTYSMrIwWyJJivDisd+A4f1e7JSfyYzOYmctDww2CkaVw6rLQyDoQI1azYhOroEgUFhWMUzHWTGKstCbjKTs4gNCiTECGZ9AAJ8E0GsOUAETnrCgvRSdUqoFcXH6Yky+jBoc+JyLf7Pif55+nyvvwoDKGp/Jjl7KDaDS2YA/mFrMW8p8XJNtcLvBGRArRlTVYuE3y7doFe30XKc4LkXH2H48P6YAsSg+J0vf4Ceby81hyodip8Fxm8y8usyivxdxPj5MlSFJNgku46/MH4Hr6p6qCTloHQCLlYu38CKDz4kODiIJs83YeiIfrKZSb7EZ6UKhkc2cBR2XIWvQlHJ3d9Qutup1lQdv5At1GTKZPZyB9GSNvJwt6yHtsv9jWFOp0PKkCnaQaUMk2e1ExQcKL2ieDZkE6F0osqdK5EvHWaNFUprdcp3ouJUCuj9NVOscVDkT/0UJtj8A1vrn4ApxIN/xybwc83esSbyRmlvK3xceT+86Ao5tHvu5UIGoMCIK4ZIrflXu2e/T1iEgRTIgBRc93il5JoIxP4c21I0hko9p+CZkRCh2B/+qfW7/J4ICCVLVGFCA0n2IAKQQse510UWbkrz/+wfkSm0uRRX792dlep8pUJOvhO914L/43bkd894/jbXnr873lDgoPJtwN02otC/73aLf+4m7/V9v78e5TwLhjkUY5aa9ZXbsBCnt5yv9vpwOAWblSCy0CHY08SzJThzBSDusItRQUUmIoIrl0uRsQgZwJBAHT/+8A1hoVC54iNk5gZiN+jIdtlwe41k5ORhF+Qsegs5KdlcvbgDXPtxZd8kPcFOWNEoiperTKmSzbh21UTVqg9TtEg4Hp8Oq86Hx6TH4SfPcbiIEuiM3UFYcBBiykrMkRpMRiwhJnwG4fF9CKscYvIQH27CrEWj/kn6/xQh5N8oE703A4mfj9afnYlOSyVj5jecGvtNPme7RgAvsg7hPGUIrkmMiX/rvLgceXg8BpnhWizBmC0KJsh/5Vs2lf7ki3lrkbvKJv1yUlo3a6HPK0f4+5ZraRhkNqQMoF8OzP9+SY8m5MS0zErIl3k0ujOTgMN8GvOQX6pM0iaJ7lzFtyv/u+N7xcPip0rz0+Xd5U00iEdep1/2zT8SUijcU8GJ/7pk3qSeYMmQIzLie2xpbdOrqDhfIUA5f+moC7GzasxKgrZAzgRquXFhlRJ/BJrvw4RD1i7nD7nn/8TO3h0k3fOt/hTgbi8rl0Ob0/U7mT967z0O7D9fRe7k53kuSATlocXEUsGsvMr+BXuQhIF/H8jd+TXa4itTqwITqbpTKLP7f+y9BXiUZ7s1usZnMnEhCe5evEhLgRYoxd0pTvDgLsXd3d0LxapA+0GLtGiBUtwtEEJsXM9138/7zkwCdH/77K//f3qunV6UkMzMa89z67rXyp5OyUtDerxivvZNt/Pu+czsx+SHLB3/zShGVgESRwh8b+Axs7ui/1nm+XYnKheKsxdZ/14n+tdO1n9X3upEAx0oO1qx1ynIYkYrcoxEqKHWc1DnpnI/VxdoXE3YWlpjVpsLLjepPQE6lRtjRwyD2nkftaqUQ+uOo/DCpoXJQ5wHaqSZ7LDptXjtsMNi9sCS8RC3r+2GLfk8ckYGg6xV3iIVUSB/Y6SnRyJvnnhQGuxwARalF16DijVwiahE43IiV0gwPCaLIBXhqpILeqMeNoUKmU43k7SoLHbkz6FGrkgtdHKQKa2W/3Wi2SM6qT6TncYrUHtSvEVsIp/d4tIrGRzh7ASnrcqvtCJF28JgkhESBoUG/JXc8wkSA9xvBsMiK3xbCY+6TC4RpfvOV1Za8Ul0idKnj+ItwFAw2wr7FMGvGqhBydlYAG9vYOWNuAbZ1NDvaQdIai2y4+RMkmdN325oZK3SLPaKHCePmUo34C9sFjt4eVZSTsV8sqX/U+MmjKgUZ/tWR6CYWKATJefDIyAk9/aOxPAv/Kd4Gr4KwbsTOcH9LzReswRaEom6HPD4yt8i1fap2L3rHOSSrlRh93NmcD8yQEdUiou4TEeldonOT07u+Bokx+q/JvmoUpGeszrxoGRNWx5V8RHeS+mM7DzJprmloFbl1yIVNy1gjjjLxfkiJl86zT+RaBTfdod9nMeSwpFfHCJwEcpOOPCa/qsn++//Xs4HfXFzdruULcXPvj2yxyF/5f6z/u7fcaFyDuAvK/t6opIT5UcijXy5nCRv6IFep0em2QKNUg2NQjCwuZkVTGwUXl9uWk+AzU72R+wgt92BBTNn4snls8gb5kDJ94uhcfdhcBpyITndDqtLgxSTEi61DfpgJdJfuZH66jpu39mDsqVzwJKuhlFfBMWL1YYTBqRnmBFmNMDuAJw6BexqL9RaNSxmM2KMeoSSHrPTxe0YwoVQ2w1qBZIzbbDSuSs1MHq9iNI5kTtSC43U0pGFCf/Xif6b69xv6IQJ9ecuouhHtLLCsYhbKsod2cqXvvXKBKeS2oqI/mkBCW1GSQaMBab9vUv/YHfWEw7MRsVxpf/JDX8pzfGfz5tbSGQTMpJOnDO7BCaLZ0wel7RkCjihgCKDQERWK0cUTIbvoZKN4ASmkRfpl74sRD4XVnCRWT+ke8P3MJvzJVSe2+uCjskL5BIbnRdVA/z3yfe5rCgjj8WILFX0u0T2zZGK1yHYjVhvk17rH6Oh8xUC5AGyXRLXsawwE8iNy5yzUp+NAp50hx1WtxtGhZjGUGh10JKlUAlDolSyTolQG+F+OmVl0vHfmgg5uT9jt5vgdFpgDDYi9XUygo2R0KiCpbKtxI0se3iXl8cHqNesVVNPVaxJUbKURdcJHCUVDySeXOaC5oUk/iLuXRY495VAZfH5AEUUzujlf8sXIJ+IX1WI+sS0VmhUgbmdJX0ZFnXnkSZaU1SN0fDYlygpUymVaCcDi+ZUdXBIz47uI52d3Fcmw+ziHjXhBeSj0Fpm58/cugRColI0XauS1zZVhkSgJNFeekkYXkxGytzS7P/Z4St9+/xd5sOfU2Z9hRzi/VcUen/lJLM7SKk76cNqiKvyhwty2ZGZjqUPFpiGrK97E2TkPws6X7dsk7KUdv12jp8QldmlPzQnzveWR+WkCpAUJ0nMp5xAeD1OeKBChlUJt8MDpd2Oi5evYOfY0YgKTYFRGYkP6lTAJwNH4ZYnB/DSwdUwTThgd3jxMskGhcaEW0+Po2DRKAS5c0HvjYPWEEqNTpgsLh63s1jtiM2pgN3igtVB/OWAxu1GfKgBcNLa8ECtUUCn8kCnVcIGFZLMtF8Bg9eNKJ0X8eFqXzlXvjv/07D933RBBLLzoUP+3ff8f+51bHQlnUtG93loo2rFpuUsinQfPaAyus95ZCEKePOSRL/HH8vQ5icvJI4jfk59ScoKfZy4kiMJlOuSUY3+1NjP68k2grOEt0XTspyV5ETZGCq5nypeLzkeMlSyygjpfbKwtrxdZYJ5vx4mbWGnm7Q9lTwawBuJ+ousVypmEWnTygaa7iUtEXYob6lvchnXI1RXFCo6vnwvJSJ9BioJGTVGdhLnKwFZ5NK1j1Bc9HoZiERQdYbfC9kt2YGLwwu0qLxRuBIh1TXF+7N2QtkRAEhPTcW2zXvxzffHkTNfPhQpXAhnL5xAxXL5MHTIUOi0QYIsnj9YktsiQ84KQXT/yO3KjE0ECpPDdiWO/3QUs2fNx/p1G9CjZ1f069cHjRs3lRiiVBw9U9DDGSvfC3FvWNGGrk/qcwcGZAL8Qz1KAsiJMjlfO691uQ+ZLQBhYynQrQyKEugfafRDYhJSkuOXroU/j56LLBcYMFBJhPtkbOVQi/cO3Xtaf3Kx2b8/BNk+3RNi0xKEHhyA8mHt4nceCg5EaVBUdqQMiismNIFKQYFWqvASeE7UHpRqOh79nhyzii+JCPUDn5O0kANoLt9upt7mRKXa1RtveGvcJL3qr/JEOUwJ/DvQgfrDR9GH5D/SweTX+Xl3ZK1bASOj/8Q1+F2FcKT0Rzhj+ix/QCycjVxEoN8J8J3AH/irTsKLEr8zPQ6dVsFgHhoFTTN7kZbuQlCwGm6rFVsTx8D68gjC1AXwwvMMhavXRKchY/BCkQNuMx3JwZMCNI2QaXMixZoElcaNyOAoxISFws7zqA443eQ4KQgl8CcFyCpolABBISKCVIDVAyUL5zIGE3qdEoQ1S7cBqTYROJEDDdd4kCdMzavnHUW2v9Vn/aOcaNbSZ8B9kcoP/BMp1OOqmdQHlcRdhIHnn5EhkNYPG06RffizGEbKSP1DUUKk+U1R1iRzSm+mJ0uNKXlXiV0gA4PkMpo0WyD0QFl1g5yIyEDYEQaUg8QnyFtMTjsIQCNKuipW4aDt5YRbQaQMXPAVzkYp1Du0Kg2TgnPAoBZC2pRFcH+JRggksBEZTqJ0Y6fKQBA1k+ZzVusVSGACapERF3B5ymQliS7Jf9BAPztbiTWH76vUOyX+WhEkcLghSAS43KtlIgAiEHA6HBC8+rKCiNjEZKSJpF6hIEMpN/7k7EvQFzJak9FDJJItxZyMvJGNs19TU/RrlXBYTejTrSdatu6Auk0aQKH0oHOXbmhYtxbTPbo9ShYo8BChKGUDEuDM7XRDpfHAIwHCSN3F67Yz0Tzd3lfJKfjhhx/QtkMbfH34CKpXr4LomDA2+B4aIGA9W3GOVEmgdWAnZCFrnpJihZ3HlAjIxkaQELOEKJezKwoSWKlE3Ctad0LqTNBA0qgIZ2FKJUgonYIKFlDn8RQq0ZKWpyTEzrJ/4h6xqDixQnD/miUT2LETotvttop7LMmmOQnEERQCL3W2qBrg1QrELyfa1FATqHOR3RCmwC4RRMhBIB2Snj8dxcGG3O1SQaUKYSIOap/Q41QrdSzgTufM64/vA50bzTloBN5BoYbLRYZXz4w7hOomJGmWirokMh045iF2qt+NBlat/lNWVnZtgW4u0BkHdoX4HkiSEvS3WKX+TFVuXihk1PxbZN7krixlo1QzIKdHiHXee1Jbi4o88siS7GXoWKwQREflQFySH6RWI08x0Hu8zPttsgJpdi+sGgXC3E4cmDgf6iffIlijx3OnHfdSUtFlUDeUaTwQqQ41PFYSJRBJiNnmhlPlgUavQJBKw3y5Fg+QRuViCplUSjjdblicHjjdXoQZ1NBT4GtzQk8BJ1UpdFq41ArBqGRzwelRwU4jTkoVV5XiQl0oHE6M2/8eQPI/9azlz/nHOFGRIIhI2ZemS30vMoYc3fNKFL1IgmnTCAMZdrah1Icio0CGivqVChWX1GhTMmepDMbxuoWiiYEUTaS4kByPM4NXOSs9aWieToxi+EShyXCRfg/3X6WNz/0oyh5J9kkqtXI5UjQe2DgodVDwbKFfpzFbc40/02axwOZJ55GdIHUkG8k7t64if778/BkOs40dOM03WtLT4PC44VSoEKwzIDMjDXa7E/kKFsLTZ0+5XJc7Tz6JcFWUSK9dvQqDVgsnS7lpULhoUTbslJFfv3YNGZkZKFioAHLExklyYB5cuHCCN5ugAgTCQuOQJ3dh0DjI2d+OQ6c1okKF96FUGvD775f4uEFBGqSkPGYhX63WgGLFS+DylXO8kXPG5UNsXDTOnbuMMu9V5hnIV8nPcPnybyzZVLnyBwgJNeLO7ZtITn7ORPNVq1bDzz+fhF6vQ7UP6vtGUJj6T+p/i1lCcuIedOvZA82bfoamdRsBGj0Se/ZC9Yb10axFczhs6Thx4ls8efoQ5cp8iAqVyiA5+Rn+vH4Zer2WOXiJNjA+Nh9Kl6kKNm5KBayWDBz5/giuXbmMPLlj0bZ9Z2iDwnDh7FHcu/4ngtQK5jl2OJ2oWLUi7tx5jqdPn/DcbptufbB8/jzogkKQOHwknjx6gA3rN8FkscFoNGD8xC9YuYXLpl7AYbNhx87tuHTxIipXroaoqAgc+/EYoqOiMWr0GCS/SsbWjVuQ9OIZChUuioTevTmw+f3iBaxZsxqRkRF49uw58ubNiwkTv8Ct23ewZcsW2Bwu5M4Zi8SBA7mKc+zIL1i8aCXKlSuPO3duo0SJohg5pj8e3nuMDeu3w2rPRFx8BEaOHssztAIfIFR4Dh/8Hr+dvsZZQ+584WjTtiWmfDEbD+8/RuMWjfHkaRL+9eMpVKhQFNNnjsSpk6fxzYFfEBwcgejYIPQb0BfLli7GsSMnsWzZUmzYsBanfrmIuvVqokPHjhgxYiRq1KiGXr16SmkXoCRUvk/+UHgkeV1m3U9/b7EvMEMNdKhyaBdYYgx0oHIfz19WlrJw2jVkG+iSpOw9a29YBAXk7JweMabi5Pq2XI+isjsF0KL8HYh0pnfSuJg4NxG8y/1QChip6uVVaWFxKpBm98CiViJGCXy3ZCMUl3YjJliBBy/TcT89GeaQUCzaugTe6Ep4/UrLHRKVSqhA0Ux0cDCNplDg44XZZIFRrcCLdBOsKj2UhmB2opQIGNVKbrFoKdSyiEqfzeWCOtgIiwJItVLJ10U1IiicChg1GuSNBoqFCG5TAST03+W/92kLN/p/3Ylmrya/GTm+qywjGuC0EChi7dWzG7PUxMXHoWTxEvj5p3/RxCbmLFjA+p69eiUgLd2MNm3bo2+fPnA77GjfoSMXRzZv2QqDMQTLly3GN19/A4NBj+07d8EYEsoPJuXVK3zeujVsVqrh6xCbMxYLlsxFTGwMjz4qtHocPvAVE3iTYdy+aw/PLXbq0BH3799Hy5ZNMWL0cPx2+jQmTJwOrzEUJosTBr0e65ctQIECeX2AGc4ofMmtJM7tdePcqTNYuGAVwkKjMXhoHzx+eBVTJ0/Ahk0bkGlyYf2q7YiMiEb/4X2xde8u/HzkFJM2FC1ZCOPHjmFZq2WrN2LyqEQYgoyYNX+Br8dJmRARhM+bNx+jx4zH+XNnce7sWWzesgknT57Ai6QkvF+JWGXGYOny5YjPk5sDkcMHDuHSxd9Rt04drFy1CjNmT0dkZBiaNW2J2bMX4OGjh/j98nlMmjyRVU22bd2GqdNmID0tk8nh582fi5zxcTh46DDu3n2A3gkJOHnqNFatWo9uXTujSeOP8Vm9Gti99zAe3H+OZYsXYdOm9ezMFiyYAQ/smDBxHkaPHoRBg0YjPi4nFGohMMxUcFI/meTE6DlSMJPQvhOiQ4yIjlQi7cl9FGvUDG3aJrBx6d87AV0/744q1aph3Zq1KF6yBDuF5BcpKFasOLPs1PrkI+z/ah/GjRvNwQbt2m8P78fSRcvw9cFDmDRuPEJCIjByzDB41QYc/eFfqNvoU/Tp259Hdojw3+WwolOnDhg0eAjCQsNRpHAptGvVFl8d2IE5s+dwBjx69Di0aNQSAwcnoPZndaSeoEgvaD6zb89BWLFqJTvInt06Y8QYUqwpjVE9B+KTZvVQ59MGGDNiOCZOnwRjkJE3y9wXNqzGAAAgAElEQVS5szF46DAMGTSAyRCCgozo3KkHps+agdy58mHaF1PQvnMrlCpZknmZByX2x6KlS5hX+osJE2HUB2PG9HmIigpB914d0DthEIYNH8mEIWrOBp1ISkpC4qCB2LvvAC5d+B1z5yzEjl3bONmdNX0qho0YC4/Kjo/rVMOBfQehVhrRvEkzHPruW6bcnDh6JGbMnIaMTBtsNie2blqPYcPGoEvn9lizYQOuXL2GooWLMfmIMRjo368dy8t99lkrNG/eWSDR5a//qh77NzTNfM2xgM8OdKyBTlIu5YpOfNYv8W9CoYMBMwLhQf9Rn1/pq77QT8lx2pxCVJv6nh4CgnAxRQWV0gu1khILGmehFo5sX0QWKkS5ZTcq2gTkg11uLxwOF5xQwOJUIsPuhkulgZ7EEPbth/bkNigyX0MXrMfj9FRcfGGBIbcNczcehVuVBxlOF4JDDFCJkwKUHgSp3LCkPsfpo9/j9wM78crtQeW2/fBR3TY8YkNVjohgPYxqIDPdCqdHDaeHGJW8cCoVsGvUMNF5uVyIj9Yi47WbxcBjQt0oGyb6vKJ49HYn+jc87v/7TvRd7djsAJbsblTOSvl10gAxldTat+uALVs2Iio6EkOHjsTwkcOQJ1durFy2AgZdMLr27IyhgwZjyPCByJc3Lw4ePozz584x49DgoUOweOFCXLx4CVu2bedMKWDAAke++wHXbt9DvwH9sW/7FlgtDnTr1VOUl6QM+duvv8Hde3fQrEU9ZKQ6sGf3l7hx80/s2r2LXzJ0aCIaNW+EKtUaYM26xcgbF4sWzVpydiz6fNS/IOMvtYV43EUsChpgP3zwGyZ+/qxBHSxdshz1P2uC3PHxMATrsGbNSpQvXw7ly7/Pzi455QU2btrMZZykF6/QrUsfzJgwDH8+fID2HdpzCUwuY1NWTUw+HVs1xO5d63H3USZ69uzDGc6+Lw/g2dOXGDy8LUaOGoz69Vqg7qet4HV5cPPmTTx58gQVKlXCuFGjsGzVSpw5dRob167A2vXrYMtIQ+e27fDltz8jOekpVq2Yj/HTx3LG3rvTMKzcuBVqowon/nUC92/9gY6dOmLM0EGYumgJtFoj3G4vNqxbgw7ta+LrPd9i77FfsHv3V9AQtZ7diYnjxsGr9KBb994o9V5JEPpQQ8KZnIVSwENlbKnsSxuRrrFDB7Ro1Rq16nyK1+mZWDR9Gsq8VxRt2rVlftude3Yxi9CLlynM0Ttt2nTkzBWP509f48yZX9GjZ2ecPPkzatWqKT0zJYYO7o+bd35H5+5d8NOPv+D501Ts/XI/ryF+bc2PMbDPABiNRsyaMxs2awaaN26L/AXjULRIKfRN7MUlebXGiNcpr/Dj1/tw5sJtXL9xA23btUKPnj38UnRSz7pT257IERcNm92GJ4/vM5dzoaIl8cx0D0f3/oCL5/+ExZyKpcuXIiIymuemBycmYsmyZejXtw+mz5jB6ifNGzdFfI68UCm0SHqZjF59e6J564ZstAf2ScDSFavwxdjxGDt+ItNmvs54jDnTtyEuNhfO//4dBg8ZgverVmUkOLUXzp87j6VLl2DL9i1cLkxLTUFYGPW4tWjauANKFC4Hu82Ga9fPYseerXiR9AKDho7GBw0aQuExIj3lISaOGojoiHA47CaMGz8GUaGl8fOpL1G54md48PQC1q7fCI0yCG6PCvfuPWZAUlh4KHLkiAzo8f1F0e5tXi2gy/jOd/7FzJPcSvcXjANGtt7ygVxOlXqhPFoiHV+MqkusUBIAjpoB9MUC2gyokga8pP6nnShsXYDN4YZap+L2D+EUKAukbFClJIwIlcpV0miY5JQlzV0ZTyJ67VJf1UPgIMBsdyGDAT8eqHUGKB0OnDjyHV5vn4MYjQZqgxNpNiWuvExFitOCkfPmovwnjWH1qJnVSqcikJATGUlPcfS7g7h98TSMr5JQLQS46VbDULMz6rTqARNhD9w2xOcIhlrhRXomlXgpR1HCbLNBpdPBqlLC5HJDr1XCa3PDZaf6owohOic+jNNxO0olVSoDH/HbqgB/sTr+27/6v56J/rfPOOANYsZRNOjS0lLRplUL1K7bkPuCp345grmLFiFPnvx49PAhDn51CHqdB6dO/YyhIyaiTJly+OHID8zGs3LlCs4ir1z+HRs3bWRZKgX3O6VelNeLb7//Dvv3f4lSxUri2E/HsXz5YuTNX1hEhIyWBQ7u/wrlypXBxPEzULhYTtT8pDpWrVqN7dv2wONV4t7N21izZBFKly+A8+f+xAc16qJN53bUcYWC+pvcGyShXKcYIvcKhyqzL+3bvgeXzp5HXJ5YuJUKVpghsnvqEW5YvxolSpbFr2dOoeL7FbFu7Rps3LSJe53Uyzx/6SwGDhqC3Tv3IHfOnH5AFCNxlZzFt2rdHvUbNET66ycwGrQYMHAwbt66hb17dyEuRz4uIXbo0J4J+8kEnDp9BnqdFgULFcawIUOwbv1GHD50EBs2bUKjZq0ZWELl3i6d2+Lu3dsYO3YC6n/WFG64ceDAbhz6aj+0SgOXY7ft2oXylStxqXb8qFEICw+ByWLC1Bmzkb9AKVQrXxbTvxiPPfv38PkSsfqhwyTbtQMTJ49GhUqVxSgQsao4bOL6uHwlS9goOBPt3olI5Vvjs0YNmLFnx66d2Ld1F1auXYuu3bpj15c7ERYWjOfPH6F3Qn/s3/8Nl+yvXDmPM7+dQULPPmJESgI4Ua+5b8JAPH3xArMXzOUhcCJSK5g3Hq9evMb1Kzfwab16QpVGqWLaRIc9E61bNeNAhUrWs2fPw+7dO6GCHePGjke6Q4Fp02ahV0ICGjdqhO5dO/Ma4DEjyVn1SOiBufMXcwA3fMRwDB+aiCIFc2Nkv0R83KQF6jT4FEOGjsbsqZMQEWbE02cvceTIj+jWrTP6907EpCkTWGasfbs2WL1mHaIic/C5Ozw2qCmosjpZAIGk+iaMG4ehw4YgIiIMCX07o1Wbrvi4Zi1079IdQ4cOQ8VKlSRMgRIP7j/A4EGDsXf/bi7x371zAwULFIRCGYQBg4dj4byZcDvtaNG4Fbbv3M4sNJ9364q9e3YjNCwYaWlp0BlCQAQce3etQ8GixVCjRh183vFzrFmxDs+eP8aX+7YjoVdv5IiN97UWyO3wsw6cc32XcclmYdmhvSNz9OU1ASAcfrvk+LIcwve54hu5Ve/P9MR3/FESSVPgsQn0Q31BAqER8pket1oQL4r3sdMUbR9p6IT1QK0uYjWjsTwP3MTQpaV2kgQmJOyDTgFuX3MGK4+MCzQ9t7iUSqi5giP0RZ0eqtoQPoJ694DFYofDSTSMGqjcTly9cBF31o9BsNMFh8IGYt58ZLbCalciR5F8mLJuOTzaGISotHDZUvD99k24f/wMXiTfR5zGg0aF4lFIr8D6WymoMm4ddPlKIVPtQLhaD71BxTSuLrcCHoWSs06Hy8MtNJK5T7c6oXCpoXQoWeWJkEghegdq5BKtNQovAvvR8vMJRJr8T3zO2977z3ainIWKCNhkysSn9Rpj76GvEBkdgSEDh2HimBGIi4vFsGGj8FGtD9CgcWOMGTMZbVs1R6UKwonmzJmTy3TX/rjMJORDhg5lvlvGwbGDFk76+8Pf4e6te+g9IAHHjvyI3347g4lTJwljygBIogrcj0aN6qN126YoU6YCa5ESBRsRaD97/gwvUp5h+Jhx2L/7EFatXY6cOePQsWU7HiO4fPUycsTFITomElcuX0GRIkWhVGhx7eqfqFjxfQb4fLn/K2gMWjRr2Ahzp09Bm9YdmeknLj43tm/bicuXf0W//gNZy3L2rFlYuXoFg1WSXj7HwoVz0LpVV2zashKzZi1gMnqBcBSbivp6pFjy5b4DyExPQ7u27TiTHTduIoYNG44K5cpjwMBENGxI3Lwf4c7dO8zPS+T0dH+oT7V29XpcvnwZY8aNxpcHDkKvUeLXM8dR7cOaePQgCcuWrsS8eTP5jnZs1wkbN69hKasTv5zAzVu30TuhNy5c/B2XL11ClUqVGfgzcEBffHPkGG78cRWz5yzEtm1b2awcO3YMz548Rau2TdC7dz9MnzELBQoW4Bi+8+cd0bNXAvdLiSxD0CC64LBb0LlndzRv3hxtmjbHq5RXmD17PmxuJ+bNWYhePXqhf59+KF+hPPbu28ugKOJLpsDmzJnzOPbTMYwaOZzL8KJf7uV54K+/OYg5s2Zj88YNHH3v2bYLRkMwLv9xDdVr10Srtm0xaOBABIeEYtToUUhPTeago3PXHvjkk5po1aopunZLQM5cBVlQu3XThqhQuSSmTJqEevXqoV2HbojLnV/McsKLe/dv4YsJ4zBl0hgYgoIxadwkBku9X606mrdsgalfTECoQY8F8+dhxNjxCA0Px+mTJ1Aofz5oggxYvGQ+E/JXq1YTc+bMRUSUER99+CELZ79f+QMsnLcMlatVQs2Pq8JscmDhwoVo374zKr1fEYP6JaJx4xqIiY3D6jUb0KhJC3z2WX0mu6cgwel0YPGyOXivZCmEhefA9T9uoG37drhw7jS2bF6GwUMHIyPTiS8mfYGRI8ej5kdVsGrJauSMyY08xYrixvWraN+xHXbs3IULv13BnNnzcOXqacybtxhDRw9E8aIV0ap1c3z88YcYNWoSB5qU8fss51utZbbOWIAT9WWEbzi9wGhd+l56n8+JZq8PZnOiwtGKrFIUUUVtSx53kyXIZGcrl3Xp9Rp+oZ9JQ0y7eRk0JGbFKaASZOsEJnI6aGzKyf8mEQWH3c0gPZLK0xuU0GkIVCjwXwwo4vl4sZ4I+6DlAwJmhxdmq53pFCmod9i8BC6H2eKGUqtmYNCNK3fwx4YhCLJY4VQBSRYTXjvdULgikJyehJ7jEvBJ225IvvUIK+dOg16tQurl26gRpUbDnDkQ7DbjpsuDk/Fl8VHiDNi0OpiMHijSPXCrFBwEMMKYQHMUGDBojABOTh6LUXtVUBD4iV6gUSJU70GtvFSqJsin34kGPp6/q5TL8dQ/acTlbehcQV5NZOPpaN2qDnbvWI2wkFAMHTQOw0ZNQkxUbtT++BN8/d0W2K1WdP28JyZOmYyqH36MQ/v3oWDBkjAEh2PK9FlYvXYtOn/+ObZv2waNlmbipHa/14NzvxzC7+e/R88+nTFo4AwUea8OEgcN4cVMpTKn24RFi6ZhSOIA/HLmGlTOFGi1FqxbshzLV2/Hka9/wB83HkIfEY/Enq2weupUIDwC/SfOgFdtRO1atfFJnWoY0HcYmjVrhtGjx8LjtWLhgkVYtXI9XA471q5YCb1Gg+4J/ZBKpchFS/Fp/dooXiw/1q1fBRXCMGHSWCxZTGXpC2japDmKlyqKOTMXoMx71dGtZzMMSpwIjVaBaTMmoGKlCmx8zBYLuvfuh4vXbqFwsdJcUixeMCdWL12AyRMn49Hj59yvKFSgJG7duoemTRti3dotaNCgHtp3aIHOn/dFaloqunVrh379emHN+m04fvIcbOlp6NW/M2rW+BjNmnRCWloKypQughs3byE5xY6iJYtj+qLJ6Ph5D6hdFvRo2xLdeifggwb10aVjR/Rt0wl1a7WCKlyDDl074MjX30LrduK9UkVx4KvDKF78PXTp1gkTx89hWP2mHctRtHBhNGzQHCNHjcYntWtI7IceJo3v23MStEE5oNQ7oEI0wsJ1aNaqDD78oCyCtEZYzE4sXLASPx79GUOGDkTdT2uykPqzpy+w+8sDUAdpUK1KJVSrWEGS32KiQjaOJ4+fx5wZK/BJnVroM6wrTE4z+vcZg8GJvVAwby7cvvEnZ+UU1CU/NUGpJkMIlC9fAWd/uwqTxYIPP6mIB48eYffuI2jTqh4sDguePXuGT2vXhtftRJBOx6jUW7fuwOPWQKdTQqvXwWQ1waPwokShIjClZOLClSsoVig/YnJE4+rVa7h79w4u/X4BAwYMhNtJqFglFi1ZhMXLZvMs58OHpB+bjHLlSjMYKCUlFTa7GbGxuZCRZhP8zW4L00t6FTo8eJSE6OgI6LQuZKS+Rq5c+QRwyyvYcBQKNzJS05BhMSFHznz8fgKwUMuAjCERlDBfL2VdrCLigZuuweVCZEg4lF4VLFYbMmBBREg4HG4zA0i8Lho5UsDpVLCTCArSQmsgjCchwWnGVCY4+S8EmAOcaHZ0bEA7LSBtFD5anirxUekFOmz5M33+2j8lyk6Uy4ziPwn1xF5C4HoE0FCUVWkm3csTAGIYSmSfFLTRkA/hb9z2DBg1Njg8D5jrNkxTEgpVCFItxINLWoeEE6HA2Am9XoXgYMIIkAMlgn+BwiU6P6rM6HX0HDwICRb82K9NLphtTn4tcUWnpWTyBEBwaDDMLgeMehUeP0jCucWj4Um6AYfKgGeZmcj0uGBzaGB3WZA7Vww6jxiAzQtXIk90Dry8cxO1I8PRsHwOGFJT8Dg5E8cdwag8djnSo4oAwVqYVQqEKIA0kxMeam3otDBbPHDZFaAYiTJppVeJjHQaL7PA7bIiOiqGAUlBOg8+yUfPnPJ2/9c7qvb/6UT0n+REJQYVGcYsDQTJc5O//HKG+R2DjEZEx0ThyaMkdoIVK5fFs6cPcfXqLeTMkwuxMdG4f/8han9cE7+dPceGrFKlSnj06BFIzivTZGJ2jHLly3OERoehXtrvl66K4XmvEuHBeqFfSShc7lEo8OLFKyS9fMHl4YIFCsBiteDBo8fsjA0GA3LljMOFi+dQ/r0ysNjdSEp+Ab3WgDzxsYxuvHf3LmJiYlmh49bNeyhUKC8/bFKdKVaiKOxWO0wmE5PgU2+Nov4HDx4gb948PJZis1p5c9D7zWYzjytQFKrVaWG1UHlTycezWE28IUnvU6sT/KZkgOizaYOTEaQFTEQAWq2aeTYzM03Q6LQIIoNtNnPWQeVfnU4PjUbNKi0EYtCoKSsguK6CnQJ9LimQkAEhZKrQfKTejpN1U3k2VaOFg47JCh6E3iPGEit0Bi0j7Riuz0QAZIgJfu/i58ORuNfN58tsVDyTSHzEgrCf+6E0rsMjEoKUQgiSq8UYiIrGScRsIoEtBJGQivVnqa8ikJ3i3lBpzWqz87NlRiCJhkym1xPUkzKBuxiZ4lEknnmlWRmRh4gyHo0f0diHfz6YXscTLKSIQfN+RDBPI0eSYyC+4sAAkqjRaPyAR+hogI4zYomvlmeV5ZxHzCR/uWcPqlarhty5c4sEWgGcOvUrKleuzNy6ZMCZlJwyIGlNy71kN+l1SgyGxLPK/yaDT20EcoAuGtURXTvO6vicidxeJUZhqMAmUToyBoLXgGAT4GuSGI5k+k5ZPIHvPT0DOU0jIgaOV6jXRyQfdF5EoC5xOcsEKG8MCr4lB5GsqzxiIgN8fEY38C1ybVAqg8plWi7/ZivpCqCj/CXeSCo29Ldwon6SSnouRFZCVSytXqwr5q51AFrqIyppZZLEmDTnTtknPEhPT8G8mXNx9tQZ2O2Z8CpcqFgkGiOnzoMhTzl4HAo4pLEfB7ENkQM0khP1wuH0wmYjQQk9nESU4iYnquWZUOHKvexA7U4VbFai/3ND6dVAo3KDNAbcWkCjobXmwQ8Tx8L77CruPX2BNCdgclnw2mmBQ+lBKAG9ihWAOiocV54lIcfrFPQuGI/ckRqYXznx3SsLLsQXRZc5a5BkNSDNIubvNQqaVnAxCAkamqqgUTItQowqhGgVMKc7oVd7EB5B7Scvbt9Jhx0axMWqUK8wYSE0vJ7e5Fr+j/vNLB/4D8pExQwjz7cF8L/KVHWykZFG88VgNs+/ickru1PILslgIY1SAQcNpUvUexqVUB6hJc+gG8ko+NB0ElE7/5yqLBIpq7xpyGCQsWVCcolmTR6gpteIz5Ewdzy4LqHkJCABHZhUZWh+klF5YnZEBK1+JSo/mYFMy8ZEABLZAV0q7USZbyDwUcszs9xWE2ck+QJpvEa6UgngxGWKbEbCZ1gJ8CSBEGTjGRiUi7KjNLPFhwoYEZeBPrLEljQgzT5OOgXfPZeraETKH/DMhZOQh1BFBkJfgSofvC6kcwzEg3B+IPHwyqUfOh5lSkJFxsv8ndyDDJilCzx+dhvrz1BEgY7XmFR+416dQIcFrCn/xfr7+oJKjx2O5GB8r5Icg2zP+Vql1SR/cqCT9V2vNAJG87gsxsA9YqHiQeuV1Xnkxy5dKysSSedKAYyHZzap3yRIPNweB5OW0xOgpywHHRRwZnMf/hloX3YWUKHkUWzxC8FQRKU7ys79d1emN8yyFhmvI7VxSMTB5zQDDvLG7s1qRCWdCd+MJjv/QGBRtgfsQ9zKfUwZCBRw7/hbnxMN8LzSJpZZwmQqFM4GiQye5aecAkGr1CI5w4u7916jVPEoGLVKltcLDjLAQ/1HswUjRozF79euo3S5iihcsAz3r20KD549uI5mdaugeoP6MDvELDUDi9SUdTqh0QqyDrNFlG/tdgIpuZkBiLJ7CozIRvIMptMLu80LjVLLaFeVwg2NXgmVnrJCmvtU4eTy9Xj88y5kpr/ES6sHKXYHMs12BBk8eL9EURRXqfBSrcavdx+gflw02sQYYE1Pw+0ML455jAhv1h0lazfDq0zqAxuk2WwSndDymouJC0JahhNOuwoKAlQ57VB4XMgZp0We3CEcUJ89/wLpVg1io4LRoKSGNwW91i9K8Pc6T/nT/0FOVKbjkyP4v75B8kh1oKGUHSMtYCZQkfadFCi/jZDHf5AASyw7StnwBxp9zkwDDCa7kwAFF/qHINYWRkc2uFmuxkdSkMXyZkUeBtoM2dHKljXgBESgH0hC4CcnFyQKAZco+TEef5R8uDhHf4Sd3cHR7+n1gRTC5Gxlp8QakFnuSVZqRiaGCHAS8vHkZ+U/PW7iSL1ImZBXGmfwqYAE8NcGOOWsDuxNgyqvBQYsy5mchPIjhyNnyIHnxtfNAZU8uyw5wACAvcjuRCbrq9rJc87Zzk821PLzkA09E4YEnLLMFcTO521bgKWuREAgNeMkJAkBQ/znmDWwyLoGsjpRYZQ4wJAyaTlL5KBWEndmkvCAL6bmY3pJCRYTGAjKy5oDNkF5KH82kwK85XrftgYDXxe43//KMtBxSEOJR0F8VjAAhx94swPWvfx8+NcBzyTw5WLaIDDUERuTaR0JvMOkG+KLZBlfpKdAYdDhdaoLr1+5YXI9RK58hXDzzn3ERHsQH1aaBsSRPy4carcLK5esQnh4JNp1aQelVmT4VAm4+K+j+PPOfXTs1os3Lkk1Emk8cYNoNApYKfvkLFKBjHQJeETzmyQtpqVSvZQZKNVIN9nA3O4eIIh6lWYLDAaqfmmgUXph0ChgN6hw6dAJXP9qKexJ93A/zYxndg9UZgWK5VChWOEoKNMdeKkLxdVbd1E/Ngp1I7Rw2hU443TjX6owtBy1DN7QONjdGlhMCljtLri9mQg2GmA2m5hKVKnWw25zUKjEP6eWRkS4FjFxVEVS4vGjNNhcWiZoqFdMkKOQVKKSZQL/z339o5zo33Vb3smElNUsSObRn3ORM+Q8MFum8KZxC8g8AjaZ4EyVOH2lY72l+PTWyw7MYN55XyQIoNjo2YjCJci8zJNLqD4VC1qLr0BnyRmZL4PMejQ2gxJRhATMz9I/epeEmPwpb/q6wJ/I3795Vn6aOTo7icgiy5n7Yw7ONAKM+n9nHWWLVbIdQTgsBqBJVISibCe+Aq9Edn5yxvLGB73lpALfT8GGSFLfvUJ4TEoej5IMd/aXZ7+78vVlX7MiO5M44uSeXrZDUzZLpWCmXWQHK5hyxJiW7EwEixc71ICMXL7crEot/50n43+tcHDZiFgCPir7c7Az55fczaacjcy0FCwGeMU3XGK2DFUu38qAIG4ZSH+oCMLcD0KhQELbSoxOXtLGdCMpLR1J6RY41To4vUG4cPV7REYZkJ7+AkGhZhTP2wCulAzUfK8Uxo0cCoNOj0EDhiA2MgRqtRVehRk3bz1C5x5j8fX3hxEcbmTnQghft1sLq1ViBnO5uCSaaTHDZlFzqZ0qE3S+5CSppK9jAhngZYoJmWYbIqLCoNVKGrhcnfBC7XUzGYImXIOnV27j0OwxiHKacebaTaQqlYjRhqF8TiN0ugw4PcE49SAZIVCiWogaRUPVyPCG4JsMM3I07oSazfrDZPcgMlqLlBcuPHpigi5IyeOGhP+wEeGNPogrJvQcmDlNKosbjAoYgxTINDmg1augV7hRtwjBj0n7VBJpzx7t/7uG9f/FEvz/pRMVE5dST+UtSAFfeVTiYn37fctu3il+DSxaEsWaP9qmz5BBAtmj6TfdjnC+MtG336FkP6b4d5a9K2VjLKDs09Kk173FDPKFSsTzzMNKXRVB4EDnyPRqUmlOmlIVxo9LZlJJks9S9qqy7JuEK8xSShOUglnIIgIAhr4My8+mmM3NyG5Hvgf+IXDBNSuMtFKpY6ft9TiYnk48kzfhBFnzXRoeJ7pFuTdJzkYYdrIcojJBwBdCNv6F9oOkx8iVC3k+WHKXoudKjiJwjfidaZbA5B1SeO/av+zQ+HxFzzTwy2fzJSECduLcy5WIOrJldizKIMgi37YzfOuNhQoCoDBvHJQjK6mqIenR+kvl0pplkguStiI6SFWAEw0IKmW6TS6uSkZb5lOWzvXNEoy4Bz7nyR/3dt5UUaaVpfNEt8PCMDlRJaD7qeFBMUm+Qb6h0t++Gc6A7FN+wkztTGVZ0W3nEqMQYKJsiKozXu7zEd0+PzcOUml0wwu72wOTXYVUiwNnr15FhuchQsKAOzd/hVajRJrjIapVaYq0W+m48/NVvHj0AP0Hd4Pdlg5Phg1JDx7DrVSjcs16eGqNQoWyhaAjUiCvRE7gUMPpEpSeRmIvkHror19boNUEsVPiagf/3A29JAtpd9GYE/Fr2xASpmUciMspnidtDZXLhSBlBm6d/A07505FgRA91A1kY7kAACAASURBVFotnmakwqgLBjIyEGxwIcljwMX7ySgbFoKqkUGwqdy4bPUgI19pfNZnHDK8ORAepUeOGEDlAX777TU8Ch2XoJUKAo0FMYiO1g3hQJxuB1+LlvREDYJEglpwBCbSe2yoV5zOVQ2F3BLJ7jT/14n+dXggiAqkshANEEsRi1A3ETEmGyE5Q5AyJ1m701efkUYIZEHrQO1ND3N3ymTvwpQJp+GHrcvSUf5IXJhOvx0TUZVsAEQZWTII0maX3iGVFSU3y/0okecxB6rUE2Kkoy9YkFk3JQMlEbyTsz1z5hRfPzkRekdYiBFFSpXhLJicqEyAL5Nf+IjQuUcsQDMy8TBlgFzCC6RYk66KNjC9Tr4mzv6k6/PdA18TTroTvsUtx/3COorsRQL3QIlbt27hwf27qPVxFXzzzVEmmtDrg7PpsgoOZDnYkYFB8t/+Z0HWzg2ni5iafoYp04L336+C7Ts3YMiQwcznKgy6VLrjSrK0fgiEJAVP9AK5FSCzqgtifQI7ZQUDZQmEmGNYkM/z85ZJneX7KLkyfuK85jhEk1aO9EmiMc8/ExURuVcol2wFhkCQ6gv0p7h+0fcVXMpihlYOnEQy5/skCQYToOMrPTKu3IhIS3q/VGWXCPKFA/c7c1EFkQFX0nPm40jBD/PzEspe0AeK+y5VTnwSgnStBIah4FHna9j79qDEeZK9r57diVIobIYHNpFnC+cAFXSBTjQwGxVxFr82yxOQbik9BmIftknEPNyeF2p30Kq80Cq90LITpcdAQSzBNLxMzWdxKZBqdeBJUjruvbiKO/dP4nXSQ5AoklXxCqVKVcKZQ+dRxFASxfMVQ9ESBZBmSoLHk4lnz17ConRgYJ/hAPRcoqY5TiJdoD1IACIXU56K58TlUQJJUu2WhAAIpUt3VCFYflQKcY40n0kvtNntMIYQt7Z4ltRyITL4zJdPcO3Efvx54jh0NhOMHjPiosKRaXXh7qNn8FiUCDV4kRQUhbPXH6JWbE7EeTy4S5zjZSsjz/t1kKdsDTwzgWeSC+U3IDLEgPPnX8Pu0DBeg8ZtaD3Q+BtXMAikRuo/GjU0GgKsEXkE0SECLrsSGocNbauHM0hUZKJvIbr4Xyf6V05UEK+LdN9vSHiP80blYoBA3HD/SmxQ4Ti53iLCR6kUxoZR4tGVZwHpd0QQIJCa1Isggm7aOmK3yYZb/E4YWcpIRJlYELjzmUkGXu7fiF6Q2OYUB5NhI6Ydmu3M2gkT0mfCOAkoOgnUinJwgGapL1OmVwh5K0KqHj36AzPvfFavET6o8Ql+Ov4Lrl46iR3btzOaVw4E5BEBybL7SMkp2vPdSzJ4TOAvyMf5Hvr6YYHNWL/hF/dBViWhjUIGUwJ5CUkOiWBdkg0jA0faqMR6wqQJXnz/7RGcPv0zPu/SAVOnTMP8+YsQHRPNm030QKTUiO4zk+6LEi4DtPiLnJY4b34MNGPn8eLLvZtgsaaiXLmK2L3jK0yaMh9agwo2t42fA4UdwkkRmTxxLhNHqZPLuDoVsaSIVUdGhjY6HYOMDY0HiGcgkMD+bJmujZ6dyGZF4EWOl5DFZLQAh9MErVYvyZ1pRKVSqWIELolTkawfZzfy+vK6eN0wmITOQ2qGMqqZ9gUNznuFPB0NILrcJvHIvEKmzOEh+TIt9ApSPnKCCPaF1xBipfz8mOghoHJO649AbVLAI7jR/ddJ/SuuHARo39Jn04gFKwIprPw9G0k6Ry+tC0lGTRYscIk9TUaUroUukbYqoc5ltnkhRE6E+6KUzIFigMF8mxM1eb2wScE2vVSrUEJHyG4RE4h4Qy7vZnOi/HmyyZDwAEy75/LAoVTAzO9VQEdKKB4C8QiHyroB5IxofMUl5OReUF/UnYn0jCdwmR/h96vHYfaQAooTRkckrp+5hfgYPT6oVgg5InPiwbVUwKlHamYK0lNvon7zqqhdIwE2cnwqGj9Swup1wuqg562GKUPJBBqZlmREhQYxC5ia1oHcy+fHq+AeKqtU8TNUwWy2I0ynQqia7gkJGbjgtprx+M8rOLxrHVQZLxCqUkDr9UCv9CA6IprHUV6mmpD09Bli43RIVoTi3K0XiCOxBo8LBZs2wxN3DnzQoAPcCh0sVgXzccfmNCItPQUuRzAP9ggkvQNqhYqDfbVGyC2qVEZodEo4eB7WCzvJGlosUKv0iNQr0K5aqABP+Rrd2Uot/+tExaLOXoISxlle7mSHaXFKahYOIb9Em5jVQ9Q6sfo9ZLjkxMoLr1uUKMnmuew0JkAPnZyVU2gT+qRfqIkvQ/clAnsXod5En8NucUNnINg/GUgH4DGIKF1BJMqykSc6OhHZ0U4lg0yL1x+5i4t0u5VwSoovWhrZoM1IEHjOpkUZWEtlGDcxe7ig1WjZ0KvYmfjjZZYxIyJ6lxuf1q2LKdNm4MPqH8Fus6J/n75o0bw5GjVpIByxpOjBDlWpZc5M5t4hMmgyloRu1hAwgoIHMmIaRgzS+wKzF3kOjuDzfN9V5BwEiIGMOEWRdA90Wr3POHNWRhZS6iMJtReqHpCBVMNut3ApMOX1Y7xKfYLcOQsg2BgHtUoiUpAMKWWXDmIrUgp5Lxp/UCqdQoGH1woV3YKYRJ5UYuA1MfiCRnhcLjMiIozMhav0aOFxEEJaL0TXvQqeS1NpqYwsxg5oPQlcDY3u0FB7KDt9GivQGozweu1IS3uNly+TUbx4USmQE87Q6XrFYwI050n3kkpVhFTVqqP41lrtqTh04Ad8XOtTRERG8XiPUuWCOfk61AobX5udFHD00ZyBuJ0muJ1qREflw5M/L8Go00BvDEJGajIsmU7kKVQKt6/9wVSGH9VrhSu/nuW53uDgEMTmy4XzF8/DpdOgfbuOnDMd/vobJL94BXOmCUGhITDoDWjfsSNU0lq3mEyYOXM2goIjYDaZEB8fjD59u0KlCpUCUyIgcWPevLlIS02FzebgsQoyyQ6nHTNnToVS48WaVRvxy4kzqFS5LAYNGcJ+8fzZi9i+fQeTWBg0Si7RTZ81k5/fsCFjcffefSan6NazC89PMoG6xORESHtGxgfE3HJ9Qw6lyOFZPF7ORAlcRF8ahZIdKVUH6Y+kD+FrY8glXR6JYeAWjV6J8Jd+Z3PQeQB2tQLplJGqFVyi9DrcXCYOUimh8wJqt4eJ10kvSUnsUFoVUpwOnL51Fc/NHmRm3IMm/Q70rz04ceI4atX8BHcfPOBRqcgwHRwpL/Hq6RM0aNECtcpXRWy8GlptPjx6pUBYdDwclIG6Pbjz4BWMEVSwJso+C27eeoiqFWuw2ly4IRg6NamEeqCkKoeHBmkAJ8k+KdzQet0wJz/F0zt/4PKvJ3Hr6h/IeJ2GwrGxKBoVDKUpCZGkVeZ2wGgIgVKlY6pBhZak81xIf2WG2ZaGO6ka7LtwA7lyxKN+jWp4rTegWK1BeKmNg8mUDqUVeP0qHfrQYJ5tpbEzvc7AYzdOlw0Kl5JnUkuUiEREtB4XLyQjPcPESYRSo4NeH8T7hp53nmg1mpQzsMi4NFHk77z9jc5TXmb/+J6okIECDh08yGwpBNsvkD8fbt++wwa7QoUKuHjxItOINWjYALdv38Czp0/ZIdIDsNmssNsd6NylJ679cRU/fP8Ns/n06NkLelJyYZiqoNP6/tvvcf/BfTbqFcqVxcULl1mHkliK9n/1FTvD3HlyoVXrdvjqqwO4fv0PGEPCkZDQG0bO+ESJUAYgCCFqf8ZGT/7OnVvYtHk9lzQ++/QzhIdHYPPWLejWrQfu3L2LC+fPQ6/VoVfvvpgxY6Zg6OncGcVIdYUzWBmiK7JwMj5Op4sd5thRg1G1WhXYzFa0avM5Fi1eiqLFiuDG9T+xfdtWFCtWDKlpKRiQ2A93b/6JtWtWoWjRYkjPTIPd5UCVyh+hVq0GWUZJ1q1eg1evXiE8PAy5c+dBw8aNmXHo0OG9iIvPyaXSgYmJOHToIM8rfvDBB4iNi2VWpsRBgznyXLJ4EYzGELRu3QpFi5eAKd2M5cuX4dHjh+jduw8eP3mCL7/ci9q166BZ86ZMXk+BRq9evVGmbAmpmuDl57p502YULVqcs+/oqAhMmjwZO3duxOXLf6B69RrYumULZs6eg/z582Pv7n3YtnUXGjSsj8rvV8OUyTNQpWpV1G/4GfYf+hI/nfgX5syZwwotv535Fd26dWVS+mVLl+H2jevYuX07ZkybiefPkzB23FikvE5mkvcmzRuhT58BWL9uE3788Rj27NvDEmBSExEn/vUbM/F079ENer0e+/YewEc1q6B16xa4dOkSfv75Z3Ts2BnffvM1IqPC0LZdex49+OrQd7h+/TZqfFQd27dswaBBfRBmMGLihC/QuHEjNG/ZCGfPXsa58+fQomVzbNq0lR14rVq1sHP3bkRHR6FFy8Z48fIpRo4agSnTpiMuOgfGDB+OqpWqoGPX7lxpIcc/c9p0JpcfOXIkFi5ajKjoKJ4fpi/acw/u3saksV9g3oIluPD7RWzeug0792yTrlNommZkZGLEsKGYM28RjyERI1i37t1RuUolLF+2BDlz5kGTJs1w4eJ5nP31DAYOGsxrddmSpWjTti1WrFmBVi2ao2zpkli5ag2io2PQpGlz9Erog4kTxqNI4SI4fuwnzphj4+NRvFQpUFJGiNN3fZETtZIT9YiSKhV1iVOWnCgluOREaQfx45JKg1RsIWdJzoa41Klk6nQL4neB9KXSJH0mNX2IIJ0YXVUw6im4pYqBByEKFUIpeGSWHS9cCipbqmBz2nEz1YFLz+9Cjcd4ee4MTn91ElZnEMpULwC7ORO2FBtgeoYalfPikwY1UKB0Oag8kbCr0mByheNVeiwcXi0MoXqen3310oRbj76GQm2C2UwBpRFalREFcxVFrsj8TCxCvVoKujUqNc+kUtBjSn6KM98fwq/HvsWd2/eYWzlaD1QukRv54owIVXsQb9TBZrJDrwvGq5TX8Kh0yLBkIDTCg4gIHfTqHLhx6wZc6jgcuHQFDZq0RFrKa5y+fQ+ffT4DpqhSeJ5sgSnFCqvNhhzxsYwOJjYxylmsdieXu9VQMxI4yCBkA50OcW1c2FB5kTtvNNQ0O2p1Ij5cg7oFKcMW6OeAvOqd6+A/+Yt/vBOVYfa/X7qEUSNGYerUaby5xo0ZiTbtWuP9KlXw/XffYse2rdi2fSerqE+fNhVDhg1jhzti2HDMmbuA9Q+nTp2MefMW4sGDe1i4cD6Wr1yJIGMQOz+nk0oJVsycNgNtW7dFoSKFsXHjJjjtDgwcNAAXz59l/tPJU6bzrOekiRMwdfo8JnF/mfwCnbt2yfJwZcFlP7xDzL6R41uzejXMDgUSErqjZ4+uKFO6LBo0aITSpUugb9++aNGiOerWqc08o6dOnULjxk34Y0QrQM5uBSKQTAJF9XXq1EHFCuWRIzoa9+7dR8GCBZGYOIQjwISe3bBx0xYG/69ZtQZqrR5Vqn7ABAmkxPLnH9cwYvhw/PTjMdRv1AhqrYYN12+/nsa6NWuwZsNGnD39G1atXInFyxahUYN62Lp9O2Lj4jBsaB+MHzsDcTnzoHnTpli9Zg1y5IzH2lXLkZaWjuEjRuHLXXug1bnRtGVzeO0uKLVG/Hr6DL76ai/mzJ3DWW/iwMGYPPkLBkMNHTYU1ap9hL59+oqymzSPk5qayhqlUVGhWDBvLm7ffMhKJ+tXb4Va5UDrdk3RoW1HdOraDe3atWWgQsOGDZGYOBQZmWlYs2oFRowYhvqNG+Podz9iytQZ2L/vIM6dP4MlS0iNZBfCw0Ixd85sHPnhCLbu2IF+fXrxGtm2czespkzUr98AE7+YCKvNjJLFSyM1NROVKhOFody0I91EoFun7li0eAHCw8IxfvwodOz8OUoUL4beCd2waPFyBIeE4NnjZ+jXNxHbd+xghZNHTx7jZVISypUvy8oqs2bP5wz9u2+/xt27d9F/wAAcO/IDChYpgoIFC2HPnl0sh1a+XFkcPHgAIcHBqFu3Lj/zHt27Y8OGTdj35V4WYaha7QM0adyEny0R+S9evBBDh49Al45dsH7TRkE8QtZWqmemv05Hly5tMHDwYDx4dI97cD179IBGq/WVU4nfeHDiYCxZuYKd6MDEAUx+TzJsLZq1wMrVq5G/QAFYrRY0rl8fPxw9xiX0oUOGYNacOZg1cwbat2+HYiVK4NaNOzh/8SRCw/TYs/sAEgeNRJn3ymDunLlM/EFUjc2aN+fWAJdP35GBEOOPzQ12eHZyolwRIjFoJTsTdqSSE6VSNfeQA5wovd9KpAXkRMn40+dRoZ+yZkqKHULnkq5Xo9PARb9TeGFQKhHiUUBD42Nqqip5YHU4keoQ2sBPMp/g0q9H8OveA4hSamF2WpFhSoXTYkd8nBPVy0SgWtkCqPRRbai0heAwp+HykytIduqQhIrImas8tAYnbObHrNF57vfNiI404pcTlxEdE4tixYoiPqYwjOp8KJ6/IpQ8/6uD26uA0ePA/fOnsWv1Ujx+cJ/RsaT5GxriwqdlCqN0jmAYgynocEHpcEJt0MHtVMDszITF6oXb4UZoqAsGrRsGdTRSM15Dr86Dn6/fQnjewrhxJwkPMtIQXKAi4qq3gTKoKFzeICg1RMXpgNJDzlwJm8UMhVYHdVAQTBnpTDFoNBhgpzaGi+TUjNAR5aaSqj0aREQaYAzVIELvQrVoqvARY9Ff4df/k67T/1n/aCfKZVcJDUncuc2bfYIFi6YhR3QMli5aj4Q+w5A3dy4mNK5b+xPs3LUbOp0WCxYuwNQpU/i9ZIgnTh6MLybOQKsWn6Ne/bpMidW2TWuMGTuOM07OGHlgT4MJE8cjcdhQRBiCsX3rJs5oe3Trgpu37mPTho0sMUbUaj/86ygjz7ZuOMTqHLPmThe9IGm4XAhFk8ukfpufOIA27YZ1K5D+9CIqli2PR0l6tO7chft05LhSXqdg8uRJWLBgIbbv2M5OIDIySiIjEGASOl/BDkT9LGLDcaNO7doYPmI0E8xTH3Hp4hm4cf0yuncdgA0bNmP5qnlQqSPx09GfOFtbvGgJo+5ImebevXsYPnIkkpOTOHKk++Z2urBl0wbcuXMHU6dNgldhg8ulwsO7T9Gvb1/kiCoCl00Bs8OMwcO7oHbd2ujepQs2bdvOmf3JX37BxvXrsG7DemzdshG7dn0LhSoI4eFqzFswA08fPcS2LduxaPkKHlobPGQQcyAPGzoWLVo2w/OkpxgwsC8bXTFN4YbFShRlwID+g2DOzMSMWVORN09uXL95HRPHz0YU9ZUe3Ua37p+jQ6dOUHiVTKnXsGEDzka+//4b9OnbBw2btcDNq1cwelRfdOvZFHdvmfDN4Z+w5+B+vtfzZs7G4cOHUfPjTxCXMx7nfvsN67Zs4hJX9Q8+QuOGLXldxMaHI6Fvb2ZZUumCfD0J6qd3bNcGK1avQUREJCaOHYf2nTqhcIHC6NSuEzbv3gqDQYfkFy/QtUsr7Ni9HyGGEFz7808mXacS77gx0zFnvljDpIvbt08CFs6fj+HDh2HFyjX87K9dvcIOnbLup0+eYODARFQhhw4Vunfpiv6DBiAiIgL/Ov4T95ebt2gBp90Gl0eBLZu3onffvujSsRPWb9zAjFWiTyqE6FNfv0Lv3olYumw5Lp49gy2b1mLzli3Qkuwa01IRiCUTiQP7YeXqrfC4HRg2dDhXeAoUKIi2rVpj6bIl/H1qahrat2+Lvfu+5LLojGkzMHnSJMyfvQCt27VGvoJ5MX3GJERF5UKfPv2Yv5hE1MtVqCBaBNI4j4RzEoHVO5woE7azE/XC7qFsUhCukN4vEbAwxRw5Uu6NirEZykLlMRbiqWUn6qQMTyl+p6TPdLHzDdVqmHCHglqLzYUMlwMKnRphRi2UDi/0XgXUVNrlApeTZzeJYej40WvYu309qpTTo2go8OuZS7j25AXSLHYUKZ0LBUIyUSpcgdp16yDJq8eug0ehiIpHfPHC0Oarijy5auBlyh2YzZeh9JqQ8uoqvHY1fj11Fbnzx6B8pTJwWIMRG1EF7xWrBoNKBYOStD7t+H7HZpw7uBf2l89gIg5cnRZhGhXKFgtD9aI5EUXtA5cNymAjglQGWF+Z4FaQDJkFmXYbdOTcVF7m5w0JC4Hdm84KK8/TDXjwSoPzl29DF6yDN0gPVZGKMBaoC1NQQbjpOCFGWNLNyExLhU6thY46KnruHCMjzYEgYwjUGgVUGgX0WhXz6pJ2MGkRazVehEYoEBvmRXGNg3vr9J8/Mfl7nGb2T/3HOlFub0pMNrRfTJmkjNEOgwcNQWxcDqxfu5ql0PLmy8vR5I8//ognjx8za1HdT+txlkT9rYSevTCg/xBMnDgOffv34YyNMpvmTZuwQkX16tW5F0jjLLRhZ8yYhh5duiIuVy5WSklPTcXwYcNx/foNbN68HjNmT8OdW/cxfe4KjB81AnaPF2vXrsOi+TO4aU8lDIJp83QFi9Tq4HbbWLtPpyOMILBqxSpk2Dxo0ao5pnwxCl+MH4/8+QsxRR4J3CYmJqJtu7b49ttvMHv2HAGqYKYlP+KTMhRG33mczO3bulVLDBs6GFWrfgCVUosfj5zA+PETsGbdAixcsBBbNu9ljcbDB3/AkaPfYPnqFVwKpkzl2rU/MW7sWKgJNigzMcCLrw8fwPHjP2PGtLlsYK9eu4hcuXOjTcs22L5zJyIiI/k6iR6QYOsdOrTFth3bOXvav+8ATp8+jXnz52Df3t1wON1o1boLzp+jjHYRBg0eys58waLFDLAZPnwo9IZgjBkzAUeOHsX9+3cxbNhQgTBlvJgHO3ZuxInjv2DF8rXYtmUrtu9Yi3XrV6J7995o1qwNevfph47tW6NFs+Zo2aIN1Ppg1KnxASpUqoCRE8ejRfsuGJjQB62bN2Yk5cvnL2FzOHH1Cglar+Rgg/hoZ82ciW+//ZYzKdJJPfnLCWzZvoN40vBhteqYOHEmy9U1btAYs+bMYOFs1jqVAFhupxs9O/fC3AVzER0Xg7HDx6Fjl7YoVroY5i1fguZNW6BQXEFcv3kVc+fMwtoN6/Hj9z/AaAzFRx9VY+j/5AljMGXmXJaIoi/qI164cJ4J7mNicvCaJyECFlb2unDi5yMwBkWgZs3acDlNXDomxZhy5d/Dtq07odeFcoVj+ozp+PTTz1j5o0y5YuiV0BkrVqxFsDEGHodGMAopPEglXuSE9tixczUe3UtCz84DsP/wD4iIpr4u9bgt8MCKAQMTsGTxUqidakwZmoj2CT1R6L0KWLR4CcqULoo6dWvh6tUb+PnEVfTp2xcXLh1FwSIxiAoPwZzZq9GiRScULlQenbrUx+DBg1CqVHm0bdseEyZ8gUoVq0KlFNJ33Br9N/pf1NMkJ2p1e2GlbFJitiLaSS2BZVgyDKyNJOB54g/vJWmMxWIVIC7ip+XaD7EC8WgFVX/AHMFqjQ40LvLKZgcMOmjVCmgcHhi8HkQaVXDZbEy+YDM58dupP7Hjx+OoVqcKgpVW/PHHJaTbHyAamdBpLTh+7AaKR0SiYbn8yLSkQVO2BO65DLB7/kBYeBBy5a2BiLByzDH8JOkXOBzJsGWmIu2FBVabE8HhOoRGxKBAvuooXawJFB4NQnQ6hMGBZ1d+xc5li6BMTYfa5cSDpGdwq7woHKZH7coFEaZ3IVRLFKIaeIwReJ3iRIrFjnupNpQI10BrNTGqWuGxw+2yIDxGi6AIDZR6L5481eLY6acwhIYhZ0wI7JnpeGj3wJHnfRSoNxBPzSLg0qmJbtILj92Ljz+O5xLu42c2XLr2ErqQcBgpACF6S68NQXolDNTzZ1tEbE4exAQrUdhINpU6+vKUwv8ZB8or4J9EQB94WxjpGjDwaTKlokWLJti8eSfi42Ixddp4dOvWB7ly5uXdQGWDDh064OOPa6Hf/8Ped8DJUZb/f2e2t7vd67m75NJIJQSBBEIxdBAEhIAF6SpViqiAKNKVjoBgAKmCBBCliKKIVOklJIH05JLL5S7X77aXmfl/nuedd3d2b6+SAPn/uM8nkOzNzrzzlqc/3++PzzWprIBTTj4Z991/J954/R28/sbr+NVll6K9rQ9nnnE67r7nblRWVnJ+x7BTAUkGN19/A04+5QRUVo7BoocfRk9XN846+3SsWrMKjzzyBHuJ195wK6oCLvzo/HPw299ch66uXlzPRRa9TG91ysmnoGH8OFZi1193IxobN+CPf7wPf7z3PlRWlOOeu+7kTXnaWefg5f++hjXLl6NyTBm+teB7DI327rvv4dZbbsHvf38nqqorWSm9+967uPzyy/H739/BngdZZQQjh3QajWs+ZQLoI4/8Bvbaaw6aWzrwyKKnsfvuu+OHPzgTN954M+bttRPm7bkTfv7Ta3HCCSdj3p57oa+vDwv/cBc2NjXh0kt/gZoxY0x2G1LWGpLxBC666Oc48qhvoHpMCV5/ZSl+dMZpuO2mW+BQkzjssIPxjxdexWlnnAmvpwSnnXYqZs3aEfP2mId77rkHZ539YzQ0TMDNN98CI5PBjjN3wLvvvY+vzz8AS5atxLJlS/Hryy/F6lWN+PNjT2D27J3ws5+fh1/96krOt/343HMwd+7OourZULB65Vr2bubP3wPPPPM3lIfqcM1Vv8VJJ5yIgN+NqTOn4KVXXkNtwzicf/5Z+MuTT+HfL7+M/efvj6O/cRiu/PWvMG7CRM4Fzpg5lY20pqaNuPqq67B+XRMOPfQgzNtzN2bmaW9vw8KFd+G6665HT3cEZ5xxOjo6uvDnRx/DzrtMw68u+yWuufpadLR3Y+E993C0gSIClBr446MP4c3/vcpFXnP22A2LHn4SE8dNwIKjv8WYuY8/8hgS6QxcbjuOOOpbCPh8+OnPL8ShRxyK/Q48AP/657+wdtVazNttN+z39fnQFAW9fWHOX/7xvvtFtEOUBYzY5wAAIABJREFU37KQ39C4Ac8//y/Ov377Owvw1pvvYtmST1E7Zgxmz94FL7/yHy4CI0aeRYseQzBUwpyzTzz+FJo2bsb06dPxzSMPFlXkqopUIoU/P/ZnxCJJ+ANBrheYPLUBe+4xV5A+c7Ut8Oyzz6J1cxsqq2pQWhHCirXruQr2pO9/h40rGlNHVy8Lw2MXHMksMvfd9yfsv+9BrIgjkR4OpS+85w7858VXOSJSM6aKCdI/+OAD7Lf/fqivr8uCnYjIjvhT2Dks9Ss5iTEdiGWIQkwU3VEKhCIRDsKatoP/yOoCUpekK2VVLtW/UQ6PWFNSiQwzpRC7CYVtKZ5LVclEWO/2BJAkjk+Hgq6kDjchBqV0lBK+tJaEU0/jnZcXY22HhmmzxiNQUYWE3cCW+Fq8v/R5VJd70NbThuZPNiDVthoh1YM1H29h3tyGuXXYGI/Dk1qLUCCAioYpqCifxRGETVuWoLOjHdGeHrRsaESwzIMJkydiyozd4PFMh9+7M2pCIVS6HPjgX8/ipUfvQoUCdDW1shcX1pNE/YojZ09CjTMGVwDwBfwchetVPVjVHkVZ7Q5YtnIxpkyagdjGPqTatkBLb8G4cQHo6Si8Hi8yhh1Nm7sRMexwBFwIeVR0NHWjT/WhyRlA/fzvwzNuX6SUMiT0JOxKBqWeUkydpMLjiEJXQli6rg+KywW3xw4taUPAY0BLxLk/1O1SUVZiZ4Mk5FZQYtaWiLKyYVhTW1HHbrdKVM4BeWEk7O64/Q9MEt3QUId58+bhmWf+wYfi9DN+hImTJnGrx2+uvRZ77bU39t9/fz5of7jrLqxdtw4l/nL88rJL8MD9D6K9rROpVASnnHoqKyMGmafDoet46q9/x4sv/Q92pw8qYU5SZSXjkpKlREwuScyaNQsLjjwMv7jiWlSUVOLE7x2NB+9/CPPm7o6jjj4Uv778KhzxzSMwbdoMXH3N1fjNb67Cli0t+OMf7+bQW1dPBDfefg9cdgcOP3gv7DlvD1x0+dU46IADsO9eu6KttYkNg8svvwaXX34FA7ZTjqurqwu33HILfvGLS1FSUsJWGVVxRlMZPPHXv4Pr8ahlJGNHwOfA7l+bggkN45BIxFhwP//cf/Dhe2twyg+OwqQpDdwyEY3G8PHixdyfNW7sOA75EboJeX/kRVOuNZ5I4V///A/sNj8O+cZcrpqjlomPPlqJls1t2HPezqgsq2BC4R+e9iPcdttteOP1NzF3j125aIb66lpaWsyGdQXBQCmqgiXY3NTCIcSSEj/CkThXwFLokr7T3dPDIUnycEuomIKMHK5OVpGIp9DYuBEBvw91dWMY47i7uw9dfb2oqRmDRDyBZCKJaiK0TkQZvYUqJVW4kE7HudJZSmEqVGDYPwY7J6hG0cfGuWcTxIKfS10kGdHOxBCLZtsHA10QRq3TZXY5iZaOSCIOm50+Uxj7VLRLUcZA8DqKIgvBE6so1FPq5PwZjS2TNOBwEiUWVUbT/TO49rJLcdJJJ+PjpctxNFO3cWdmVkxk+P5UHU1tRQTML/qdJdIWXUiGooiDipAtRWyodUwqTtlCRuuQA4sXbUR8Pkw8aJFdUdhgoOcQQQHtQ6pGpntwbZ0JysHJDLof9X7aHXj99ddQEghg1qyd2OOldf3wgw+w66678fdk2xjlshl43mRGof9LgBPZ4infvti/qQ0lSko0pXERENOpUV6UlKjDVKL0PFOBEroR9UBzXyIpUPMPvXQiQQWK1PImKm4ddsIktkNLqYgnDfQRM0oyg5oKB2yRMIJ2FSuWrsezz72C+tmTccBBe0Fxe1gBxjJJLFu/GS3dGaxvWQyftwd+ew/aGxcj2dGBeGsUXoNIJHqw2yF7ItnZCl/AgZQ/hYkTZqOzsxdd3d1Aqg5tm9rQ1rIMU2dUI6F1YdzkGZix8xEI+mdhamgM7J1b8MgdN6Fz1cfcZ5nsSyCR0tEa7kOJX8G3501FMN0Df6Uf3rIyZFIKWsJhjNlvb1x59T/x7rImjK1wY8Geu6C3cTUcDsrdBuHUdYS8AdgcgqZNtFvFmaWnvU2Du6YOYX8IK+N2jN/j+9ArdkTK7eaCIScU+J0aV/96vQ5s6ozC6XUwuhJVEkNLoKLEAbfDgNelMrawT6UuWZM6bisqxpHcartXovJlSUiT9S1bKWRlKgmORY8/zqFO4qC86867WCmIxvIcfq4EnRcY96Q0TbYJ+QAG7s4InE8jxSFRBh6QvZKMAiMbUERfJ/2OQqnkEJLAouZhUsbE+0fCW7RGiMAR5bUYxJtaXliqiTJ6OpCU6KeN1NsbwdHHfBfnnnsGt41847BDBZiERWjKdhO6RUoTISPSVIzuQ5JOs3PpIQNSZOHZaB4EehEJPFIWsp2Iodx4hAKwQghiIW1lk79QMtROQsKd7kNXC8YbATygoTfcjLPOOh133nkfgoFKbhBnEDsTW1USD3M1I+W5zF5bAa5PgpquzvkXoo0xB/UmmtllD74EeZC9udwYJxrH+RZcOiJamWgOpP6Qvf+F4O4W25bf2RTeVBnNjd+WXkheOh67CYRgEhIwwAFDmFHvoIn5y3tHAIUIwAURLee+USriUATwu+haErnInKYTq0DPOvP8n6CsvBy/ufxX7PGSASRB43mleV7ElxnMQCGDwByD7Ck1wTlk3t4qRHIgHGI+JdSjVKx515o9iExCIHF1zSp0K7ympBnMKmcCLEhQb649SzZA80zVunQGJJgKv4PZ2ibey5wHE4xEKs/CundZbkL7JkbpHw3MppRKCU+UvDDycMiGYhYVs707BQr5CveWqLho+pKkRE13Nx4nJhbql6U/dK51BHwupOICuKAlHAO8Hm5Rc2UyuPeuh1A1phzHHX8ENhLQQncXagjuLm1DPJXBqs4WVE2oRSrShc0da7Bu3UdQUm3IxNrQsnE9yly16FqnY+JOO6AklIBu64GzJIWyUAm0jAtrV8ZRX3YUVix7E/7S9VDUKCqrqlA7fjZm7HIYgoFxaNAdeO/Je/HWP57hnlUCuY/G4oikNPRqCnYcF8Ju1QoqlBRUjx1l43ZAR1cf2jNxYNdDOFrVFfFih7ogbv3F6Xjh4YfgV1wIt3ViXH05qqpLYGSSIuzq8SCaiKMnHEYknET1+BDsdePwnxWNqPnasSibdjh64YWhqgiWuJCJa1DTOiY1eNHdHYUv4OFqaJtdhd+toTpoE+AQMOCGAo8JZPF5e5/WPf//hRKViCvWw04vSf2BZLGuWLEcz//jH1hwzAKMb2gwLdh8W0PiMLB6MAsp6f/kKTGoQVbumRhBEqdUuCX5vWnS/GVLW+RSpfBjxW0RrDnkFwFmLnAZcl6E2comhKOu48MPP2aBOnPHGRw2IUUiAAdITFiDWGxGSGw0C1iCqfxMT0RU8ovnMjAAocYwo4a4Z87Cl+8iwyW5dyahTQYGecU0FjIwBFSf8M7ISt/Q2IxkXGfIrvHjiZJLtOCInlnL+8qGflOh0DXSwOECEnOuWSWa4O8MniSb4y1qRuCymkLW1JSCJkkCYYjfidyxyIUxlZeJdVoYFLI+P7vEFgXL1dVmhbTINsh5Fe8pPaksChHtM8aflQTwuT0pcWg55yZZhUxqNIocSAXKBjqTLIt3ZRo3+a7k+Vl2pgAmkDsxf69YgUMEYIhgI8o+h+bEwtSSf3rEv6xK0trTLT+3/p6upz0m5sVU8JY1FITR4t2lgUnryWQAPI7+ITsRyjVhKqVTbX4iTT/hF5l50bTBrSpE7kzVuTQM9nhNHBEyAriH0TSPCWOXlCV5o9wrSuhHcR06QesxYDqQVgSQiIMA4OMZflaCQBhiSfhchI2koaqcQN/jaI860dpjQ/OWDnS3vYe6Oj80h47WztWct+zoTjAtoN9RhfbmDUglV0NBMw6adyD++kQ7Zu8+BU0dL2L69DqsWrEeFWXjEe4JoK5iT/T2rEE4/i7sjiR22GEW9tjjWygtm8FUafZ1G/DPu34Jb6Yb0KJQdRuc8KFpUxf6Ehp2HOPFjmOdUL0aUjTesgrmr93Q2YHqmTOxcE0l2iNhfHdmKaKLX4bHpCR0+kqZjYXOWDkVIRlkjGhw+FwcQt/UtgUTp49FyubAhq4oVkVKsfOR5yPqroU/4IViM2CkFRhpHSpFgJIJeNxOkDghXN2ygAOZeIRhEb1eN6jzmCQNKVS56p9/MHc7zokWHuIcnLQQiwIfVMDWcREShVtUNQuWLZSPRPwxPVLTk7FW9rGwNCWC9djSwZLWrQRn50iYvIc5wFza1lRCkgLNRKuhL3D1r9ApJmSKVYkKfCPJhkGGAWOaMt2aQDeVAAsm+mdWSWSVlIR2yzOfJGSgnK98rGEJJm99ZxJiWUGY9X5NT5Fh5EQ1sPR6mCzRpGkjjxRKCoohwsGiyKaIIDS1ExsypiKVrHBs4Mh5Nf/P+J+GAKOwLJX5d4lRLJF0JXhidknN2IFpa2RvLpR14f2shAP5kI+mr97/dYTnJuEhzXsybV7WOyteSTqQ4snz5iRFXBY1SCBm5cMJFipmE994oPLVYtpxlJ/lKdUsRm5O4UqjN6tE+10jDdoCKEOzn4unu+A9xPbJKVLTiaTAeHY9GaaPPErqFSXqSgIvMdtiuB/UBFQg40RXCMlHMA1RuoAULn1E2zmhK+iNGjCIILrUAY/bgUgkg1RGh8frRCKdQoYq2TmsT9FIAzYqhiFKMYeC7ijQFk2jT4+jTyFvsAmxLR+js2UlAuUh9MVSUJxR1FRNRzqsYO26N9HVvQ6ljuko9+yPMRNrsXrjC7Bpbejo3oz6+qnQ0jtgxvQ5WLr0Oai2dZg6dRymTzkYdnUCnM4QjGgCPW++iWXP3oUqt4ZIdwcUtwtp1YXuaBpd3RHs7LNhZo0HmVIbVIeCipIAfCUBRG0qNhkeqE6ibEugu7kV06upEMgLpbwMhj8ALR6DEovC6OqBrS8GFXHYSpxI2t1wlHvhL/Nz64pN9eKj5ii6ymajeubBCIaCHHAh/mKXw8ZoXAHiYnba2DhhSD+uaRO0h8RwSStKxg91h4pmPo4vCeSpfj9FDuco93Xh1/6/8ETFsSmEHBefUu4oyy9nCf8I4SbzLDmhWuRc9pvqwuKFbOjTDGVJCz7vi8W0sdWd4eFaYAmLuDrsJQlNa/KR5oD2heCQwOOisCOnmCULi9RC4pc5+qhCr8QUdEXUHM0bh84ZHUZ6EHLuaXy6aVwIq4CKsRilidGIJHwg3XjgKrqs922G20WOL/8nb84Zy1W8Y46SS66SeE+5PwSXqqhklj+FyzDQcSsMa2ZDiRbu0v7nUirR3BwPxIhjnfWcApKjK2Zw5MgC2HNlg0ySyRZ/C4mO9XmHv2ToXGxz8U65nKw4i2zUFlCqFZtP8wjkfmWNZJiqMovfbK49eZHyiFGhUIoAEijnqRiMmytgJAhLltIg1J4j/lBqR1Ep36mwocbKlMnhDUQY+1ZHPE2sJ27uz0yEMwyCXk4VquTJ0jNI1lCRUW8STkLRsuuwu6kYScXK9b0Mzt7SvRHRWCOUxDo0Lv0fdtp1LpJJFT2xDkyZNRcfLfsUvZ1rkA5HUVu9B7558PewJZbGv196CjatBQ63D/V1DThy/nfwwAOPI6ksQ7A6g5qaCagq2Q3j63fmfmZXOoN/33Er4sv+i6CRgcfuQG88hV5NQ1s0gvauCHYu8WOnahsapo9BLNUHl9OBsrFj4RxbjQyhstkDyNiqYA9UwK7GkUknkLFRgZkDmfAWpLqaoUbiiLf3IZ2KQHcCoapauJwp2AM+dHb2wKN6sLqlHUb9HEze6/tIuzzcWqhpVDQkjBoC9HJZtjGF0CU1YNogigRRR0AGEu16Irvn4nFzD+TvnW3no/5/oUStIRw5hYxzanqjuQOVy5VZw1zMxiJn3FKkUHiApTiTQr6wpF56nf0PfqG4zrqdQk2xvBfA7mxZs4CXDL9iV9Al5IUy+wKXNJlQl6YBIUKEJkawNXeYjJtMDGmBV0tYtDbpv9J9KDQoMHytlW08H6IBUzwp3yUVipRYUaiIhNCfqACLrs7SddEXBOwgs65QaRNjpkrlKdVgfwUu826FDPWDqBMeD3vmWe88u1pZg0GA2ovcNdG+0U+uUGjbWaoy75nbYvKdB36j7F4YeDPlWTo8Z9wjbBpQrKWG+rJ1Xw774nyLs98hMZskhZto+a1cb9HaJdIYud/nPrPecBhjyt2238uK3Sv+K1MdZENRWJ6KhZLczkoKVChRehorPY08Ii5sF+eMlotKCgiMgf6YR6MnA7SGdaQUwO4ikBOCYNS44KXKq3DRC/WbUpV8LEG1EXakdJHSSKQIe9iBrh4dui2NtNGFrp5PEI8sQ3vrEvRtJli8dszf/YdwB6dio/Yh1q77NxKb2rD7vL1Q6t0RH61oRkd3K2qrK9HbVY2aaicOmF+DRY/+GXGswY67NGDPnU6CS5mKoLeMDYJEZwQLLz4D9clNCGTiqA6F4HCWoLMnjKhNx4sfrgSiaZx83B6Yt990JKOdjJFrczvhrAohbc8g7K1Gac0s2NxVAHUtpOMwkjYYKR22dDf0WCeQSKKzqR1dXS0oqSDoSB+61i5H/eyZyPj8sCXT0MO9aI+VoXr3U9HjLUG0J8F7uDzghdclpJH1pOSMXSnxZbyM1oSQoQbb818p0QGlgcyHUnUIi3vuGTPJkFlQCgUhWFyEomEVZnqlMvdkDS3JfF2+b5sLDUuweLqJ1aMRRTHFFsusXJHeaDbma2pHKUy46IPRGHLva74XvYdgpxFCQBQAEd6naGUQjDUCopCEE+Ummzc24sGHHmBYPgq5XHHlNVzcRPfPeQGypCdf6EkMXMpH0b0J3Yk/MxW99HwEvi1VY1LPq6jGEKKPE34m5Rj11KVhMytfaWwyL0lCn4wYMg5IEdIi0ntkC2EsEQYRPcgxhORym6zxhcjMVn4KASoozyh0LdpyuJCJ6c9EzjdbdJPVZ0MIbmlYyOTioHrKcuyl5cUemNl+knfoi/naA2jCgay1bB7WvNcwdFDOWDMNuOFoXmuowPr+Zuha5IX7hw/4jJlTkp8Lz+Xu5UoKHSxfQKI99Q/fDjb9Iv4g9oFEsqFQLbWjkLJMcvUo0aAR04o4eiQlGIbOVKLZiAcdLY6mGFx4RFW9PYqNMW8TKTqLTlaMqlOBy63CZcvAZzdQqqjwQWXqs560hiQZ6eZ4tAzhQuvoCW9Gd3QpEsnV0JJbsLlxHRTDht7eLsyaMBmHH3oKXv60Gx8tX4K+lg/h96Yxs2EW3L7xWLxkOebvuzfGNuyGjU0tWNv4HsbVV+HTFS9i+g4N2HnqYaj2TeUqcAJu/+Tt5Xjzkd+gQW9BQIljQn0N+nooc2vDpr4OlO04D4s3tOKHZx0Op5Paj6LskhtpwgNPwO4JQqnbAYqrFjA8YDeTyShSABUeJWNI97RDi4TR2bIZoYoqeGrrYWRiSGxaBs+4HZCyOxDdvApaSzO6e4Oo3uMUZOqmwWkWpng5t58nAtkQFzgKkkBSyC0h6QkmMP+nvz79SokWPStC8Ykcj/y7qKw1BSQfDCk8c2Eu/hazPlCxhJh+DlOaHpXMJQqsW0HrkEnHuJVFFFwIaD0O99joMx1u1nvCCif4KYrfSO9AykxuWaDK05TJbsEbQggGLuShR5GpayJgU78ZJWCoN5RaALjQiRQ1tV4Q1x4V8qhm9aWucX6AQ9jpNJavWIP7H/ozxo5vgNftwdFHHYGKcgJJp7wkgaBrcLo8HKpihhWm+iL0H2LEIa5RUsYOpJiHVGxc4dlTOwe1GIgSdoZrUclqp+9TKJfA5T3ZkB0jJhmi1YMMAG6dSKZFONpOgPQpoVz528Kbogprt9NtGgPCAGGv1KTxsob9OFTMe8BAOpPidh2hNA0BXG+jXJaT2zUI2ELkC2nOSKEKVhwSgNJrEghYg/wMpEDELirifZn3yukPC7uQfM5AzxzAtB7I4h7Ese3vppmpAx6X+KK1sntYc9BPUVpeUur/nB2RfU7RZ8lURsH12TFJA7SIch5orMLsFT+SoI/+TV4ohXSTREZhFqZQHEVEkmnvEw+nCOdyXpRfS/LOknepQVMNtOsK2pIakmkF6Tix89A5tcHupjxoHF6/HT5FgUdXuAqf+lLJE1XtJp1e2sGyoLWrHX2ZMLq7GxHuWAo9vQ4Oe5JLtbXIWtSFJiOj7oFA1Ty0bFkBu2sJ6twqejtqUV09Hr5QFB5vPV586RVU16W5VauuNoSqsvGor9gVY4Jj4SDwjWQaH7zyGjY8fxemOsNw2pJIxqMoC1ZCU2xo7e1Gn2HHjjN2wrg6D+yeBAwKS9dUcE6TJU9fD5zVdTDcdVBs5dDhg8YmSYSB9UmG6NEuhDvbkUnGUVI2GY7gRCQzrYh1foTSwAzoaRsiWz5BsjOCSMyB0im7w6jZHQ5HBl6Hi713FqfyWEjjKy9oZVK5ZcP1A/cGyx0w+MEe/W+/9OHc7NmxHErpzEuPkRRQW9sWJBMJxgft6e1BWSiE0tJS7qUjLNCmpiYW7PX14+B0OblZnxgm6Ke6uoaRXZo3N2Py5MmiYpA8WtrEms59nN296xAMVqG+bhzjOG7atA6ZRIrRYKgfzukqwcTJ04Qwgg1NTY2IxaKIxXrhcbsxadIO6O5uR093FyMDERh465bN/KyqqgrGWo1GiIXGxbi2hDS0Zs0y2B0qXA43XB4PuruoON+O6upKlIUquOm9cf0m6GkRbpkybabwtDQNd9x6Ew45ZF+sXfUBxtRNxczZc5hqKxKL4KPF/0PL5rXYe+/9UFc/le2ET1d+gESyC6qic/+kz+1FdVU1Nm5cj0xax5zd98W61auwcfVaTJw8iVk+ejp7UD9+IqbMnIUPPvoIL7/8OqbP3BmHHHIYwysyQ6GuYdOG9Xj1uWehZVKYf9BB+OSD93k95sydh08/XYnOjm7sMm8evCWleOXFF+EpLcXp5/0YC+++G1u2tOK8885HTU01Y5zmFZKYyoSMDZqvhQvvwPsffICKiipcf931uOLKX6G1rQW333YXzjv3fETCUfzwhz9ESUkQf/jD3XA6XPjd726F2+Mq4CW1HKhCpZkrl84vc8pTYIVhzIGU5Ui03ugPeVEFKuvYsr+UHKHDcF+th3LAAiWhUMUb5t4ze/d+4d7+71eYv+Uog9DAA05G7knCNJAgCQTlJw21BClQKAyGwHUqjJ9Lhq2IZNEP9f2S50Z2LPVwpuh6ggVUAJ/5Sl1Q0EnoRzEDmWgaGWJtcTrhcClwewiqjhIvOssL6q92OFTudzSI/Sitw23YYNMUdMc0hA0VPfFWRKNrEIuvQlf4XWipOJJtGaQ2A3vtfiT22OcbaOkNM0GA0dOM0pIAZkyfhMee+gMSaTvWbVyGiVPtCPl2QFXleMyYvB/GlNfCbbPDZtjR3dWHt//5N3S+sBAzfGmUlDuZZs5u98Dtq0JvwsBbyz+FrTyA+XN3RaUtBj0ZgzdYAqXMB9v4eiS2tMJZ4gEqxkMtoSr7cmh6kpUkwWi6neVIJ8MIR2LwekvhcnhhEE1cIgKHvxR2Rxmf1UQyBReq0d28Cg4PYK/cFw6PIIwXCSbrvul/TrJrm0s4DYFVNIx9Pcoj9uVXogUWaOFUpJJJ9kLuuP12/POf/8CsHWfhyKOOxLVXX41FjxP0XAUeevB+ZtrYd9/9cN999+Hue+7Fpk2bcMklv2DmknPOPReXXHwxGhsbcf0N12PObnOyebRlS5fh4ot/jltv+R0eeOBu7LHHHthvv4Nwwgmn4Qen/hCPProIF1/0c9x+x0Lc/+Bd3CxPm+TSS36JAw88COPG1eNnPz2XEYNmTJ+N7x73PcydOweXXHoRQ9kRXOG99z+IRCyFC849H20dm7Hw3oXo647g5pvuQNOmJtz/4N2oqqrEaaeejPqx9bj++qvh9Fcglk7i5htvwDtv/Q+L/rQIpaFSdmLJqDj1lB/CHyzBb397JZ788yJs2rQRv/71Nbj4okux9157Y89583HiaT/Cw4/cicryEBsev7v19zj3J+fhlB+dij899CfuMf3jAwsR7uvBzy68jEuPb73lZpxz3nkMoH3+hefinjtvw9PPP4WO9hb86JRz8PGHn+L222/Dn/70iAg9E+ycYseNN9yC+rFjcdzxx2Hx4iV49fVXcdYZZyARjeLUU0/EY48tYqCGq665CvsfdBDm7/11bGxsxLLFH+ObRx6Z7btkb5RiciRQyWsnb4NQZ1QbEokkjlvwHdx2+60wdOoL/idczlKceMpxaO9oZdjBJ574KyrKyvHII4/imAXHsoHD1dHynBZLdOcJ7mKKTxTGZFXl51D5Osrzbio2y2AtN7KCL4z6/nlfLJwXaQkP7+6jKYKSSlvKCY47EFYtfyAUa4ehoZ3ynrAxawhVd7pI0SiAx6kiRVjHRDqRSrNIJwjIuK5xDpXG5NQMaGkdfRkVKYpyUKQzZlanMyiEDhc0+D0qAmV29CUMRKm5lIABPBQ9ErlVbxxwxQ3Eoxq6oymkHTH0pluwpnkJDFsTHI4utDWtgSutoML2dew1ZwHGT61BY2s3Xvz7izhg3+moqy7Do48+jvJxNqSURkxoMLD3jP1hB8F7lsNOkRYKUhNWcDyJ/z33BHqe/QN2qXaitMIJxe9A0lDg9ASxtrEL4aQHK9dvQf2kSdj/mP0YAL6XKNrKE/CWVGLDBx+jyu9AJuiHb+xEOErGMsG3kkwChh+pni4oShQOfy3grQIcAY4IxVIpBCt2ooosKIS7C6IsDCHW04zurg2onXgAUrrGyFEy8Jov6/P3rFWJyl1lhZ7fdiqz/979UitRDruarrwoGil8AZEDIwnW19uL7x9/PG688QZMnTYFb7z6Bl566V848aSTGfd10ZN/Zbv0tt/dxvk9gt+74vIrsPc++zD91c0334xZyNpBAAAgAElEQVQTvv99TJo8mZFwBMiAwQD1F1xwAaZM3gHNmzfjwgsuxMOP/gn/efFF7Dx7F/z8ol8wZu5VV16Ja39L+Lgi7PPm/15nWLam5iYsOP4U3HXn77HrTtNx8AHz8bXddsFBhxzCTDHUwP3PF/7F4aJzzjydWVO+dfQC7oUjCqUH738YTz/3DwT8JfjWUYdh8qQGXPHbn8LjqYTdUYLbbrwZr778Kv763DMCbo2QiTQd+319Xzzx1FMoCwb5nhdeeCEWPfE4jl1wDK687CyoyRR+d/O9+MH5P8f8gw5k7/Ppvz2F4477Hr593Lfx+KLHoTpsaG3ZgrPP/DGe/Muf8ekny7B+QyOOPOIIJgA+9pgjcPrpP8Jdd9yF3991FxrG74D29i4sWHA0Hlu0CLV1tZxDomKiW2+8AVU1dfjO8cdj8Yfv47XXXsWPz/0xuvsiOOmUU/Hs009z9WNnewfOO/dcPPzww3j9jTcYu1iEnSnvSgqT0HRkpSUpT27uZG+CqPCOPOowTJs2lXtWr732JjidhC0rcqn33HM3Iy/t8/Wv4/bbbmd0J/JECHyD7k3l/AU6IBeg7f+r3KV54RJxpAfTo8UryYenWIpdJQqxRPRrKEUohlqgRAsQjgYayUBR5NGPfPBv5nf/Df0UlhdyHrI+MDGmUNUmxX8o3WBgbSKBDcRX6fEyFnUyTb+zweO2QWEaM8G6rRFKlM0JB2PD6oySQ9mLvpSGSEpHMqkglVChJXQYBC7vcYAyOdQzbWhJeNx2rhzVMhTe1WE4DNi8di47JRovZ8KAKwk4qfc0mWKS8zDBCSKG9r4lSKSb0bzpI7RtWoKpZTthjylHwOULoWLiGDStakXQpWHFyk6s630GdqRRM6kCU2tmYJx/Enz+MXC5qtmApXfh2gkdWP/Wy9jwwHWY4E2grNoJV20p4naaFTcicRWr13Wip09DX28YdrsGm7MUGqE4OeOI90RQV1WDqhIDtTPGIBzwoTflRbnXj2oXFRr6oTlLAV85Mu4qOIMlsHm8gOLlrDPx8wIuBvvQjCgUEPF8An3hzQiWTuJ/i5oFsdbF5b1pDJnlJOaV4npLV/RXStQ8L1I2SaFTOKm5XjodkXAEC445nIG4KZS7pbUV3z7227j0l79kkuE/3HMP59sefeQRvPPuu7jt9t/jop//DPFEEuXl5Zg2bRoWLDiWi2MoryZbYA4+6EA8+cSTCIWCTC584AEH4pVXXuGc6Jb2zbj44gvx4AOPIpOh0mwXMz+QZ7x8+XL0xpN4/um/IdqxGT/+6c/RMHECDjnoQOw9Zy+MHT8RK5atwJIlS/HCKy+yV3XBmedglzlz8JfHn8Q3jjgMDq8bf1h4J/77nxfh9XuZS9PpdGDW5Ll46+0XcfPvbsRLr7yMl/77Xzz3zAuiApHbYBQcfeQReOjhh1BaUoLGpiacdeaZePLJJ3HkEd/EhRdfCd3tQCgYwNRxY1FRSu+WZFq1Aw/YH8d/7zg89sQTYjMrwE03XMt4toT4dOFPfwq3k4oJFJx8wkn4yYUX4aeXXMre/piaGjZmjj12AT973LixzN6h2B24/vrfoK6uBsd/9/tYsvRT/Pul/7JB0tXZgZNOPAEvvPAvVoiZVJrpsn70o9OZNOCSSy8Vh07LMJYqNVmTkRCLxRAMliEajXIeiiDxNF3FMUcdhxtuuIXhDG+8+Urc98BCuJ1+GAZBsxlMAbZgwQJ8bZddUFtTy6D6m5s3wulyoyxYwWQDRRWV1WPrFwqVH+QQlAYT+db+yaFVw1CKxqoUB1fe8k5CSOW5zsMpJ/qsQx3F90emtvOVqHgcfUY93VTTTm0RTkXBRmIY0VRUeokQwsDmrjTztdLvvT4nQ9ARlrDHZUMyQW2iBD1mQNEyTJ2WsKlIUoFSgmjAKPZLvxfE8w6PHU43IacR0ItoOiUvMK2l4fA6YPMQvp3KEIFew4BPZ1WCEg/BclK2RtQGaEYMjZvewsbNy7j9hfbMjLqZSHWm4HOXIt62EXZdg4Y4ErUtCEcT2GPsvpja4IfHvQdsSiVsdo8orDQE5zId6M0fvYf2h26CGmlC7bhSuOpLoHmoKMpAaVkdWroS2NzaCy2Wgp6IobU5ge5EHIYjCTXpQonXgVJ7FKExCoLTxqFy6o5Ejwp3Og5XSSkMuw+omQqlZAoU1QPD5oCikvKk2pQkCJhX1F5Q876DSQq6uhtRWTEZMGQdxEBKVLyDWGdZCCe3lVCbllK0Uey30X3lS+2J5h11swBCtDAUaFkAfb09+Pax38XCu+9E/dgyrFndiOt+cwN+edmvcfVVV+ChPz3GVZkPPHAv81iSd3nxL36BPefticO/+U0mhCYuUlIElcRhxsVHBrNinHzyyZg5cxpWr1qDn1xwIZ559lkuSGpqasb55/4UTzz1KFeXcj6FC2k0HLvgWJxy2mnYa94eOOHb38Huc3fDZVddhX323weaquBvjz6J62+9CYuXL8NL/3iRn3Xmeedg4S13YP6hB+C6q65Ba3MLbr/1Rvz9n/9gJfq9bx+PsmA97rjzehy8/wFMazVph4lMSP78v/8LxUYFMlQgRfnBOzkPSx7vay+/hbvvvh8PPrgQp5z6XVxxxdWYOm0i/v7MPzB5h6n44P23sN/++yMSSWKHqZPxnWO+h0cffwIOl52Lh9atWcdK+Pzzz2Nic+r9JM/uu987HosWLcL9992HyspqHHzIwcxmc8XlVzKJNil8OsBUZHXDzddg3JgJOOaob2LdxjX429PP4QLi8ezpwVk/OhMPP/YkSkrLuRFs9Zo1uOD88/Dry6/A3Llz+Vl///tzuPvuu/Dcc8/joot+yni7CxfejaOOOoqJvq+66hp0dLTjxJOPxrXXXIOdZu+IH5x6Fs477yIkk2nM231vVtKXXHIRw8hde+21HCKmtpdzzjkLXV3deOSRP4vq5SJmrKzetqJTjUzE5w7o1lSiozv2eSr0S6pAR/ZmUoHKNbHC/pHA5cYwhlJUsSmqokNXUR9Q0JcCVjalYKRs6Isl4S31IGOkoWtJ+HwOJFMqogS0S2qAcqZ2Gxu85JHSmSXDTMkAqqaiLxxhsHaXx4F4gkBRRLU+MRjRjJOBTr+jM0U0aCGnghKbhrKAk4tpXE66VoSeKX5CaZmYvgVvL38B61o+xrplaxFr68bMXSvQtdSFMZOq0KNthMtlw4Fzp6B+7Hw4nTPgUyoAlTK3YiMbxLCiRfj57UuX45ObLkKpN42augBs5R64Qn42dBV3CbwVNdjQ3Ib4lm44wlF0dxrY0LkFPdFelHsaoKphuJUoxjb4UTtzPDwNtXCXViDeE4duJOG1q0gEq+AIzYTNVwc4/WaWk1ZAlB7a4IFikMtOhYW96OlqRPmYqaYSzQVKikdzZMDeuj/yD+zn6YWy4t5eWFwKUqNic1gKDcLhXhx64JE46OB9cMFPTsfJJ5zNVFOTJk/EXb//AwKhCNOAXf7r2/HHex/GypUrcMWVV6Gurg5XXHEF3nnnHTz9zDOYO2cuzj77LESiUfi8PqxvXI+TTzoZv/71L5jS7IwzzsL8+fO5OvaSi6/Ehx98jDlzZ+Pqay+Dx0OWHxgF5brfXIugqsHvDuCmx57Db2+8Bp1rVuG22/4Id6gMF577Y1x3883QIilc/LMfo6W1hb3J+x+5G5ddfR1O+vYCXH7NDeiNJXHYfgdi8sQxuG/Ro0gmI3C6fQjVBXDlVdfhByeew4UBX5s9DQ/e8Vv2ymhe+vp6cc7ZP4OiuxFPdmPhvTeyN712bSPOPe838FVU4siDd8f3jzsa31pwIkpLg7jvvptw5ZW3cc6S8DQf+/OfECzzcuHUiSd/jynA6utrmZ/1J+dfhL6kE+MnT8YVF/6Qc5qLHl+E6TvOwBVXXI5ASYCtX6oCXrZ6I/7y5NNMuEs0xVV+H5SMjrSiIFhVjuiWRkyYNBmHHn64wJgyFPz+zrtw9tlnc7sLVUNv2tSMB+5/GL+67BJ88N5iLF+xHCec8D3861//RjAYZGX78ccfY8uWdg7lEltP8+YWvPfeuzj88G8IAaja8PHHS9Dc3IwjjjiC14rCuCtWrEQ8Eceuu+5iQj5KhJx8xSdM3XyIx5GJenH1aJXvaJ71f+E70qeWipTeOb+/UChR0YuqY1WnjnXhDCoCBlJ2Lza16Eh3p5jCTHGR56TB6dDQ0BDEyjV9MFQXPF5CaTVb5TiUqDNMHdW6UU6VCoXsdieTXBPmNf1JJNPMxONx0j7T4Lbb4Pc6OFplpJMo81IRkA1uuyEo2BSwp8wIPKILDBGtHZtiS7Bs6Wt49aX/ImVTMHasH+XR3bB6yxJMm12HPedNhe6sQgbVqPM2oNo1QbRjMz+cioyuo71jIyrL/Yit34AN916Fjs7NqKkuQWmNl8PM5RWV0OwOOKsq0RWNI7a5A55ECr1dQHcyjvaeTrSu78OsmRWoCAZQEfTCU1kOW10N7GMmQbcFEYv2wBNtB6pC0JxjoPkqYfeUwG7CWRiGi0kwVNUpetozaSR6mxGJd6GidjqgEK1dXh3adrF9txslOtBsCg9BRyTShyMO/xZuvul2pp+aPmM86sfWcrtLRtOxbNkKdHf3Yrc5u6A0WMphwJ6eHg5ZhspCnAddtnQppk6bCreLYvNmUJ4YH6IRZnuprKhEeUU5XE4nh2t6e7sFCLoBpkyT+ShqD6GwZFdfH7ojfagKlSJYGkQsnhKYYtR36XYhRVyDisqVrNSCQWFgyuERM4xqd3BVn8BeIJg88D3tdibVYuuOcoOxZAxOJzU6a/B6/NlEAvFzkmcci0XgcrvgchJvKbXl0BhUhtciVviElmYoPqoc1HWqftUEa4mRgVNRcfut12H/Q/fFwoV/wi033wanw8NtIbF0CnZVh4PA7Am9SFGRjBMYu1Ogu1ALDKGKmFBuBLpPI88QPCC/D1mkAqOVe2C1NOLxMH5w2g9w2WVXYuMGoh77BhxOEilklYuWJL6fbHMw+yV5qRhInlpWTAOc5Qfh9tIYNLz51mv4+3PPIxgsx/nnX8BV3NQDS0pa/p/7TpmtJZ/hZLs4yf9HBllogFgVqDRQrErU7BbmnmXNsMGh6vi0NYX3N0YZWsEdKEc8oiHeHYbX70ZSScLrccOh2LgohzhBUxoBJDiQ4T5mncO7VPVPnVE2AgXQUgh63JwzTSQ19EVT0BUn0poCu4P6SlNQ9Qz8bhdCPidcVA2cScHvscNHRNMq1bETz5JoI6MfwuwmOaKpvWhPrsDS9YuxcsVGeFwBlARUbHyjGYcfNR81Y8rRm2lHbdWu8KIG0Fy87ynLSwZpe08Sus3PzkDIk8AO5XY0P3od3n7nA0ypq0SwjIAiAI/HS2IBSacdwbo6lPhD6N3UgmhUQZo1egZNy1vhUaOoraiEkU7DHgohNH0GnDPmwCiZBF13QulugeEzYHNVQqe4OPV8E3sU8YGyf02RHpIZhI8bRs+WRmQMB8prZwngF6lEhVjYLn62ayVKQpVaU0hwPvfsc7jhxmtw9lmn45gFx8Dt8otENlNNKoxBwCDdLNxlr6coTOLqPZuKVJpwGx0sqCVWLVM1mYKbPyPiXZN5hJ5NXo9gq8gFEWS4jhWs2aPG2AM5+S68IAYNFw3DFOMh4U1WowBRkPtHiokcaLooeqIDZ/nM7G038WJYORFwO/V/FgJCUI6R630UGxXLiV5p6SOZc0UfEGHxU089jU8/WYGfXfhjlJQEhAWuEAqRyVRCpYbsoQnGFkGxJeaY5kok+4VykowwgiEnB6jAdj1VFWc0PP3Mc8yHeOopJzODvXUWuEfXLDDjvl7zHSVSqgCcEEg4vMbEAsL9oTbEojH89a/PYP8D9uV2GQ7xmZWAueygqCYVMIOfd1Bou5AXX+ggreVQVodFKk9rTjQnf0W3KO3NjO6A2w4sb8/gnfVJpgW0cY+whmgyjOraIDQlBZfTBqdhR6Q7wfi1Do8HDjJUqTLHIKVI3hSQtukwbAacShpem46yUp9JIZiCYfMiEkvD4yZ2EhsULQ23aqDM54KPsHj1NJzUXpIFyZRhSvKVqRiKzl8aMa0daaULvb2dcCjkyREMUgb33nArLr30Ari9FYhrKvz2StjVgGgDo2hYRkc0lsL6zTE0tWkM3RfvWosD545F4xNX49VXXkOFqmHGlAr2ukMBP0MRRo0MAlWVcPuCyBgEnJ9GaYUfNocNK95ah77WLagLlSHgcSDpyCDhd2Ls/IOgNuyFpDoGXgIfBjURuSnGzR25Cn1G41Yo50kpnhiSqR440YXWDY2oqN8FTn9DvoD8Sol+fmeNm/k1oKcnDLeLikvS8PuokEQzi0SEMMwQ4gaFSpgBQ4AJkLKSRF+sFEgBWLDguUGfmDAsCpCtRK72EwUArAwZqIDA7YtA2FkUpxTQuQpCUfQglAN5c/0B7AtFOdM+mgAujGFu9uJZ8WUtRCisaOh6Gi+P3axkzULqFVTCFYLhkJdG1YZUuCMVi2ZQ6T9NJwOgsTFg1obmmQnyGUTaLEvt6HEkOOj/aQqvGQYcJkITCQ66LxszROwoI1KWSjxRH5HDPRbzbwIHmFWxA6k/qXQFfK5UslQAIhCccubK57d/v3rSZ58BaxhXrmG+EhUALDoRRNsUrOs18NaqJKC6uBfUphAlGoEjKMgYYUybUo0Sp4rmjR3oiTvRHbHD4XLD7iD8XGGAc0SHqrqhwePQEfIoCLgUeBwCRYyK3JIpUdHr9wiSb8KCddNZ5E1LmN79mZfkbNCJIjkTT/YxAXV3vAspvR0BpwfpcAQvPvc8jvn2qXC4SmBTS0ykMrKGc4Vx9G7RlIGO3iR6Igb6qIo43Ild+97Ci//5Cz5dthzzp0+GV2tHaYmNydh1JQ2dOHb9AVRU1KCloxfVE8cize8UxN8eWYRdG8bCk4miprYczT3dcI5rQMN+h0KrmAi7vQrE/ULdtDaR2TW7dR0wdOrHJuDhdujdjdB71+CjJesx56iLGRKRGKS2x5/txhNlj5HL16QXI0WltaRAVNUJEG76vQmfJ9lHijCHkGCV7TNW5Va4mFYr2BpSEhax2WrDQtwEzLOEGq0eKKNXmUwRksLLqoJYkVi8SllJSf/P0XoRNJ54Q4GmkvuO1Rq3zhA7i5LvxaI4rQpHMNuYCsZEPxJYLcJbpgAsGQzsjVoNBvb6BIE1j7Egb8jNQiYijUCOyfq9eflBDttKY8YyMEHhZeL9FrDkCMNAYLFmKcwkSpzprvSr6jYXV3ozxZRuYdhwezzc/1fGbA3pWs9wzlsVLSscUlQNrO4y8N6aODSFGkMoqUBoYQSnQJEMA1MmlaDUTZGRODa0a+iIe5HRVHjcpEQBl5siHAZSBMiQ0eB1aAh6DJQ4NQScCjx2ldMyhCBGXVN2RcDSZVVmwSEtbryJs0hOgd0AYrYwtoQ/hDsVxeJ/r0bDZB+mzPk60gwD0Qd7eirsjjFcyU5tI6pKCkwgMiX1FIel6TOqpN300WIs//efEEiuwCdr2+BMerBjtQvj6gl5KY7SshAcZWXwuEuQSMdgq/ZCKQlC9U3Axx9uQN+yjzC9yg1HJg6Hx4e4nkbF16bCsdNOQGhXZDQvbDZK+1BxE49AtN4RupHeDXvvSvSteAux1iVw1O6OirlnslEBWy7ytD3t3e1KicoKSSFQcyoiR78ld6fposlrJB3VAEq0kHWlmFC1Krp+CtYM2+aFdC0XWe9HIySlQPlOB7XTFHiv1h5CebhE3pUUiWlfm4pWqDtTiVqeN5QCGMjjkhBpUnFmWWWy/mXhnXNiSiCCFq8LkF2MgwVISREKGEaTos2i6Auf2u/f5gfMx2oqW+saibR1jt5sezqgX411eDNgVaRsaPc7pBSKFRCVK9riWNZsQ4R6RA0bnJQ7T5HiIShMFaV+B6idkxRvJK0gpbrNDKMOp8PG2LmEvkuML+SJlrttqPIAZW4bvKrBOU9KFYgcp/ixJHv6dbNaz2NWqvGHScHPadfRFlmCmO1j+HUNbz+5DrsfMgZG6ThsbF+NzpYN2G36dIT846AbEwFlPBSVPF0v01bTWJkAgowIwuRNJbHq/VXY8J+/oNbdjk9XLkXI60C9T0ewJIBym4LS+mqoniB0Wxx6mQ2a24eMowoKyvHJ22+gtKsNpTCY8o3CzmqpCt/ssXDveCg0Tx2glMIGP7ezmH44dMSgas2IffIKet9/Ez6/Ct9ux0AZf7gJuVicxCzvLOfN5fD2xra+artRooNPhDWASVfm1EF2+2Yl7+hyXUMppuEulOnoiXwoh3MKt0j+kROKUubqcleP7i2GO0qzD8viTVvb2MVdrL55fzEhFPHgoywEHbC2fhSGlYc/8tyV+ShCo7nDV9/ZnmagWBQmO37uS1Rg2HRsDBt4a0UCCUNFJEFtm05Co2Zl4wlQTUQSXpcDbpeDSbsNaoWivlBN4wI8J+VBnYDXQ6HbFMrcDlS4CGie1IXB2LpCc0rGorx4T/bsCOgH+TsBeSf/pWXIoEwgrTUj0rcJXfG1aE8vhT0VwCt/XIFvnl6HmKME7dFVWPtpE2rKPXDbXNh55qEIuCcjnoojFJgLp73eElK183ukFTBY/sal67Dm9VfQue5NBOx9QCyCmooQxtmSqKl1QqGakqAT9tpyGIFKwFECu9ODlnXr0PbhUgQ1Aw4CjbA5EU/0QalKonb6bsj46uAcOwNKaEcYKIfCNRwbgUwfeha/i9iq9xHU00CoAvavfQuO2r04elUoDfvZQZYPtrX8G8m+386VaGGQVSYJBZNJjk6Kpvzzm/bRKVzBRpCzXS3KIJv43PoFL1KpF+vJyldyxfzB/gqf1WsRz7z/prSu3bZZG+HAS2adkRyLr67dXmdgoCgLszzpKrelNPYaeGd1DGnVjRhxWKZSjEpExUNQMygNOWF3avATJF4CiEUNdqYot89QfnYVZS4gSLlOAhpQqTVFJI8E2pGpRHkSpSI1DU+q6MtGkHK/y2XkyWdMQ9OjCMdXY2PbC1CdPVi3OoxwZhNK7BV4/f6NOOKsKqxtJcrrMMLhHkyrK0fITxW2TowZOwUOuxv1ZQfAre7AFbGC8pBMBZGl1BBDIi0KldRUEp+8vhRvvfg+utvexcm7+FDtScJlj8FdriHmdSDj8cJX7kMyVoLGt5vx/ltL4PHYMHOHSpT4PPB7g1C1DiR1oLknjuBOTlRNOxC++vnQezOI9bwKZzqKljdXAKkEKstL0OevQvUBP4TumSDwyofYdNteYoxu128nStQqwAsDN9YXl8pS2qRSyG8bIT3QlI9OiQ62gMMJiI5uAwymREer+L4sSjSr0LdCb+foZverb33eMzDg2WOKQEGLyJ7oygg0xYuEnoLHl4ZD8TGhg9/vgcdLrSkZ7vEMx4Fw3IDLBTjtadQEnCi3AUG7Ao8pVqR0kdInl/EX1bx52JHZHqxCmcRQ+cQ9BA1tiKTXo3nLWrRFFqO9ewOWfdSGqopKBJ1evLWoBfsscKG5g5Qo5RJT2GfGGCSiPQiMrUdw3ERkojbUV0yD05gAlzoONqXErNwVDDaCGJIa5UTva29KwaqNKbz5wicIdbyLb+zqQNCxGqrei02butDRlQZRtyViafQ2d6Kr24DiIiOkCTOm1mLW1Glw6wmuFP50bTM293VwMePknaagrn4ClN5mBOydSOoVUEvGwZaOYWlbGHOOvwRqYAIbIMwKNSx3Z+Ao2Oe933i82wfYQuGkSfImYdOJuS/cyoMGd7bpXA9HiW6NcOW2eonBEHWGoyBlcdJQOK7DGf9nnacvAzrQcN7zq2u28QxInl0YaOzT8PaqGDTdA82WwphxhIZgRzScRsDrRKQvBp/HjVQqA+I4tDlUlLlVVDuBkNOAx2ZwsZAg/suRRxeqRS7rEb11ZnU6Fd31z5IylJ0S48LJDMKI64vR0rcUGT2JTz5ZjHjEQGd3K9LpGtiQQvsnCkor0+iJx+AvTzLYSMDnx8SJ4xGqoqh1DKGSKQD1f+t1KPftCpdqsiCZ3jHhKVHOVoGGJLWL0dB0HR09CfQkNdTabLB3bYI93QWbEUZX6xp0NK5AqrsbMS2CVFsKqV4VbVoYdncS9UEfJk0ZC1cKMGI6NkaT+OCDdrTHkpg1T8U+E3dEaSiG5JixsJdOg9G0CZ+0RPC17/4UmqOcPfqMSFkLj3SgkAJ3Akhxb5X523j/DHL77UCJFirQ3AxbVanYyoXbWKqzz9cTHc5y5vBLh4d3Opx7ymuGo8SH8nuHymeOZDxf5LVfKdEvcva39bMHDN72f7DZZkUyY3VnBovXpZHWnHB4HEgpUdidbrhc1GZGvKACsN2ma6gpUflPqdPGnmeO5EeGZQc7KabAly1gWQUqDXxRSEN7NKV3IKE3oS+1Fm3hD9Ebb4Fqt2PzhhjaW3rg8NWgN1WHMWP2xPolmwAtjNAYIrpvh9PwYKfZ8xEKhtDe9ja83m6UBcYiGu1CwF2BCv/O8KkNAAhRTbT4STJrUdVuFt5R90NagWYz0J1JwO9wwa3agbQGIxaHHgnj0zf/hZq+TUj0bEJU60asqwmhsWOwNgyEN0QwLuDEzHEurE/2obfPwMvv9aJmSgD7TK7E2AkhOCbVI5lwwr4lhjVRP6YdfTZ0m5cJuXWCSLQKMfn3rPiWoXJT1vPnn2+qrtiO3s6UaL56EM3PYh7F9NOEFoZ7vxzWSr/Jt5Ahi61g9rWMWu7k005l99+XmZZr1O86vC8Ox2se3p2+uurLOQMjyJKZeUpD0bFySxzLNrqgGSpsLgeSmoFEOgF/yA2bw4CSDmPW+FKU2nQEVBUuUp48ATmK76wzxJ9ZBXm+YheVDvIKKZ80AUGY7bO2IaO0Y0v0NbTH30dneA0XMXV1EWhDA3p6JmP8xP0RCNWwEgy4Amhv3gy/V4XX44HXCVR7/SDSs22NYakAACAASURBVGimA92RdlT6J8GmJOFQk3AoAajwwsZADDQGUqGCjjwHsyKAEZjinsBniNWI8rfUw83jpB5a4gGNItyeQGptBza9/hhm1/bC7UkjTqhvkyfh/af/h5J0F6oaauFPl2Hx2g68+dESHLVrANW1Y+CuD6G3rwsOI4TkpANRPuebSCkqPISSxsAX5o+IbudaDziXLL16+jv1+OUH0L+oPbodKFG21YrOD2/PbAXpUN7mUL//bEswGoGd543mTuUoBmJaxUWmaVTK+bO6stY32Jr3GuHMjGZNRviIry7/wmZg+Hkx3oJcIUqqMIMVrUm8szYDj9/DYCexdBx2l46G2hAXC5U5gQq7Au+w7NrBvWGhB8QhyOZK2TOl/nTOBHJYWEMU3cmlaOp4F9F0H8IpoC/uhts5AeNr9kappwKlLhsUg5CP7NTuyv5kNJmE7nTCq9iYLSalJ5AxkvA7grARtB4SBH3PoV1G+8qulwnOm/X9BEi+mCOF7yV+RSVPouyJv0socdS/msygbf0qdDR9jIkTg7AFwB69J+xE5xsvIjQlwAVDzUtXYvnrKzBxrAajj6qffUihG/WzdoUx9RsIzTgQmqIypjaNk4uoaa0YmSwXKpcj4fA4/8NquGxb2T7UFt/+lWi2lWKoiRzq90NN1SC/L/Qqh+v9Zb+3NUK6xT1RPhAjffWtpfgsaEqfYXZH/dWtpUS3Zeh91C/3f/6Lw1Oi0plhHD2uADXQ1JvB/9brcJVSKtSAC0lUB5yoK/EgYFbaErQlld+IXk8S5jmvbSRTb63M4O/xZjKNf25xk6rVQNKIIJpqw6auZnj8NXA5KuBy+WAjNB+qArZR76nQbUL1EhiDCbXJ2oeRaFjbMUSpSYEmKnMLE17Zmcm9jkHK0krnJz1vAdqQotwpwR4qKuyGwrCgqxu74PUFUB5QYCT7sKK5HW3vfIz5O30Ko246tLAD6579N5RoE5TeMLwuN1yVKqrn7YNozV6omLQfK24Ooxsq0uQPG2ZnK9PdED4G9bga/P528/1ygx6pcBvJ6g3v2u1EiQ7kjQ63anXbTnSWJsuc861RUDO85et/VU7gy999cUpU9mlmUxejfanRfm8EKbOBHlG4tsII3rb7qdhYio1jNGPJ9s4Oy8sa7cR/Ht8bnhKlkbBTxcU7AsV5eXsK7zf1YdaMSvgdgD2jo9ypwk/6h7ws8rZUovAWSlRQa4synOH8FI+bWWRYdl8KD4/UdcpETktrSSSSMYS8pZyXFcFXIMV8qGLvUcMKlTQRWL1Q7dS+I8LKigmhKRhnRP8841lbB87eniCyZ+hSbgcUeVKxt0mtiT/CBSVPGUiQcjN0uHUC9FOh2CnEqyGtZOAivt5MGk1xJ97+36eoXXMv5h/+NSjVtVj55HOojbYikdThKK2EGrTBOWUmkhVzEKzehYnqyCIwU7IcVE4TzZwukM5IgRJkAylRhwnDOpx1+Lyu2Y6U6ECKdLCpGmrTbwUpa+mLzKqtzypkhxqWSUw7kBC1ggzkxvR5bSmLYWu+x2DTkVX6W6sNZWt50eZ2k8VrQolJg2T4hkkxgTrUrixcKalA+V7m++XuMYKxZG+QtfaGqRY+/70z9BOLK9Giy2/5UNeT6EipaOxNYVKlj/OdlImTBUM6KR+z4l/4n9ITLTIiU8dkfzOMhc35naKvgIHmoSNlEjq4FeHzcr9pQfCVvDQKP1PuU/iW4scSbM0OReQ8c70LsoeB/U9TiVKbC/GJhyNxRONJeP1++Lx2bGoNIxhwosxH6prykES8YZJKkCdqUPhVOL2MQ01hY2J/0jW0ZVxo6u2B8513kOl8HBO/FkTikxQq05tg+BsQKxsHZ4UfCacL3tq5cPimgO5GTifBKFJxEWHVMyEFQW7TXChg+EQxLwWR3KE3yja/YjtTop91PoqItOxeHcYJGODxW9UTleTjQkP2f6JFgYoDNMB1n3WqPofv52R6TtsWWwXrqo1+lUb+Qtl1tYTrpRc6HG90II9kpO+QVaIDGCXDGQsL1H7W1fAV8Mhnb1t/o78SzUY+CifYPONED0YqMaEB0YwBh11hrFwmHyBsbgpmchGR4PQkooRimEOmdsrWvRRTosXW2PqZ4M0VzIj0TKJBZKeQGI4o7Gw1KgtuRuoxF2hlP66gMyHfCmdMbPPd6DeMvqQLBcoepgaEYwb6Ihp6e9Po7Axj0vgQasoV5kK124gDVSgzysWSApUw92LsZs2PZqBXBVY3t2JKqBQf/+dVpLr+A2XLeuw2PoCUBvjmfx2G7kOcsIp9E1BeORcwXIzIGCd2DcnCRPtVE6FrwgknrlWam6zhQH8Z6UHaRltyO1Giw3AvhpS0AwdZPvNqWD3Dz6rUpBId0H0Thy3vmHxh8dLPtiv7KVFz7r4kZyNP6YhWGSGshqu0hCfQ/2ek7zdQKNcczQi2b/+8+Uje5bOt9rb4dv6hH1CJZrWeYBNKE8MKkYnYdGT0DOyEc8tADGLFSHALb2/wAG6eTWJhGipUacX+zVlNTmPmFJzwfCWjaJFeSXnuCzZQMU/UOtsS70E3w7ekuIUHbHBlclIDMoaKcJTIuyOw2VzwuWxwKgmUB70o8dpZaTIqk6lMpd7mEinCENZ1xgN32x3YsKUdlVVlcEDBu8tWYtkrb2B8y6vYb2cbYvN2RWaDHWs72jFh90NRXT0bhuFmV5PCxRRyl6gL3DNq4oSzbs0qUdl3a76lOR8jPVdba0d+yZVo8ZBNv5cflskvLyqmbbfG9A+pxbfWmpnFCZbbZYe/Nd5j6w1zqDv1WzbO02RVw4D91kPdd8DfZ+9fXKwVfq94PnR43x31GAf6ommoffbIwzDP1FZ/gW18w3znq8jDzB5Dyv0pNgYXoLpV0dRhZjxZYFONqIBNHwrLtd9+GZHBZCrPrOoWbXqDPVMWpnJ3R6GWHKxFzlS+TK9GipRyvlSnzP8XSjSVUQQrjZGGy0XVv2IePHYHwxpKGHlSotaOHqrUZY+Wi44yIMj7TT3tcDvdqAoo6Aj3IOUI4Z2nnse+9k+Q8K7DlshEeKcdjgk77QgX07hBEIKbhgUTn1O+l0Lb9KKmWGAOZItZyqFpqUfZe9/Ge2yA23+JlehASs8yU1Z5MJAO48vldA+kQOU9c/ANwy0iyJ/X4SjSYXjVQ+6FYVkNA9zlyylERbtSf8NgdOtQ7NVH6oXlCLrz7/YFndQh94Tc5/LCgcY5nD3a/2Ejr3QeUqsN64223kXmePj4yWpTKh2S1agy90meqKxnHfnThz+7ZoVu9hEyLlr8mTInzyZcflxYZE8HW24zZMw7hJlnxB+uPyZFyqxSlAtW4HAQ2D71sVJBD4HL2ziUSsqTQ6oFNqTgPQVSWgYZLQWPzYGIlkBryxaMKQuiO9KJ7kgXptROxtv/XIx4vBe7zZuN8voauDwE2S86cOkdCI5QKkz6qxV1OFvVLLsxrC0uX3CR3JdUiVoVqPUwFgTCi+nZYjJENur2823k/cQOzPadjjBkN/Kj9kV947Mo32075qz5UuBxbX0lmttPg4UyBfi+9efLrDwtCjTPRhtMsg7/fUae8x9onxVI4K2wpfqbpMPZ48KoJuo8Rusx83DCF8xztApGOFoDtHCUplHPt8uFL/lhRUScJL3nhpiCZZOh2jwvbDDnwvy+vCSLaWBJSTEnsDlk7hJlD3Dg/Lk5m2bFr8JVtZl0Gi67ncO8dM7sdgXpVAyK6oRi2Lky2G7PEYjzDs4+05x2aVebfbVizOIirjj+rAWcW2H/8ZJ9ebFzzY1WbGfJlx9ss/RTpsU0bsGOzS7S1j/sW2m9LLcpJiyGLxi3znj6i7DPdl8rkKM1ZLU13mukiE5fhvkd6WwWgJ2P9OsDXG9VosMXXEUT91tpRMO9zUB+oVmWYzLaG6oK3SzkyZMIedt7eArUavLnRln4qZRtpgK13tpCZSKVk8xCSPAB69vLO1kZULK5WpkdsYqzIY5Sf5hM0WbCt8jCFg48/xQmpkdkmUEtiWpRMawKb3M4R5ofm3t+zk2VdQnDuclw98ror/sSK9ERvlTx3TvCmwz/cmuhyfC/tfWu/KL7F3MHK3dCRxfyG/wgDI19W2zh+/OvFo5tuGPNVyDbxrga+h1lZS0VN5nhL0k0byK7ZO1KLoAannAptoeLjWUwJTrQ7z6PectTJpbCr0Ilk/Vesr+QmLZinhjqzpyyPFpobr0091felBaf38HN/kEMTotOtYY/KNQqUp3FkcGza2554WxiKoeImsO8FzppiEK0fvhKDFHIoAeWECoP2RJGpefSZxweN9tuqD1IuPqi6pZjO3k9q9YZG4AIzVSkuXkZ3t7eepJ26Dt9CZToQNbi0IP/fK7oPz5Bki2E1dYLNxYe/SGUi9mykH3+VswLFDtnhZ/JvW2tZxCfSat1sPEPLm7y1jXLgFG42gPAIfVDj7J+b3QHcGDEoiEkkrV8szCZZBlWvzBWEVlH+41DzOaeI8EmxZ1q8RCGo5BzwlcKvFw6g78/gnSGtf1GtcQUeYX5XiJhZ535rFwc5nLk89oWP/UDvbf19Erhnl/bLvKjcpvlAaBblzc71v5rbn2G1aSTimXI1yxiB9JHAhBBFDgNfpryazn4uZagRP8Q8MBnVMq2PFg9c09IE5LvbQ7Iem/6SISHqQNVZjstg2FhYWG0ySuCyDNfhinahwu2M8zbjfKyL1iJ9t/iufeQgnYgqtbcZi68i7zHwPbiUAJemmzCTqXNTDiX0h4UG02EJD6LEh1QBFuqVIda1yENy6FuMOzfF39SUYU7YLiGRUMBWbp1taTYKdQiheslizIKijHy7B0ZvrV6ZkOJs60xm6b0KuzJtDya60EHAJcoIk/NCSo05qyGSO6MiL060l1ZGEYf4OQMYCAJhSmGac3NDSTIWTlQ/tF8zECzLj8nMmwyFHJvNfJ1EorbRIHNvh79xaz3NMefVQrypfqVfOavkFB24t2FPMh39AZez/yDl0McEoPjPKjptcm3HWj3ijDp8A16ylOqhJQwwI/cWUIZizcQXqj4ketntQvzxybvULhOjPJgbpLCmRq5tJYEJIOFmYc7/8MWg0Uu/BIp0SKCMjvgwX5nonIUSQflviWnUi7uQFZP4XVEEyQq1VRVdo1RYzaDZX0mT7RQJBYcKfOfQwn9z7L0I/3u8AXXgM4jK1CqCaTJG6SEI881s86BZdayuZaCJBLfWzyCw1DmOskPB36LXM50uOHQ/jNorTC2rnDh6goBUizqSjJGCuPBV6j/Dhp9bbnkGpFG4ciUqJhrM1JoiYgIxWUut+WW1lC6+B4xhvR/pvRAqXVCQNcJNZpbw5GdD2ZOydNIsrnT0mkpb5kdfEGIx5LjY4VC4zG1KBsv/S7PhWQHW09dE4FQRRUGlqbrsEkIv4KwrvU+slFGtMYMPIfW79CzVNvgnl/OgBHRBLk+1jWV9yyePZCylq6SZ1TIUnG++K6DbvHiCjC3+oYpSySQf/H3N/ffSMXdCK7/gpVo4UjlxA/iffIlhSYfbSXBQtA/e0Cpbiqepk3jGnLhxIh0ZLQMI3XkFkYkxWkTZDIpriwTiycFtlhyKYAHyrmJTZjzjsR1uVzXYGv3WfKwQ4X5yBJWBrFOhxbolg6ugfJyLDGtlugAd/08zMcRHJLP7VKZ57Suw8AWSd7e432fNR6kByGQeCjMKgWdpmmwFROgBc+m/UDLYPVYCsPO/Yc20MLJ9IeATs8aNGSMahrvO/pDwp3/buK3WoXsUPu32BrRdwig3W7LVYEOFuYcaJ37nzsCS88V2ljPDkcCLHIgk0nDZhMGAP1OzGcRZVfE4BtoPOSlyhB+vhLNfUMaIOl0mh0Am2y4JGggUv1yQxBgLY2Jj6YhZICpKWVUQ7YIZuVdwcKTEcGGkGXfkoITHqLVKvl/5H0FdJXXtu63Ne7BIcWdQilWrLTFXQoFgoQEC+4JxAkEkkBwgltwKFKkQCkUd3d3CyTEs32/Mef6/50N5dx73h33vnPGfZzTgWTvX9aaa8o35/ymrN9lI/p/5wRJqhMKYl1gNFBU6bLGthqhlEa2/T87r9KN/s2MqNzBxFwVdmtBBlLPY4y47deqlfaGNoV+RmSLVE4tefG8N5KyZoNrYApnq5W4IOXv/mdLTV6T8Ap56yXDTRCCwqqAkjmp6HBKgmHTHySEdl7Y5xVtEkzzyd3/CUUpmWqRpKdr8ndkpSQrJlZ7X3gxe+fEXtFJfyZlxg4zjZb/JwSbPyzfi1oFKFKgdRKH5u+eqXRNs3S0v+QEF+jWT1NWwqcpeK3P9bTsGst7/g888v9st//jggv5ppJc2d+DFQg5IPbrJisJyWmQoxf5d1bqVh7+LPQMfV5uNhCyL+ZNKmAxCyUIctg+WwdSXgpWjjKe+oUwkNsVpMWlP5qNgqScZcjOpvEjSDkm4i81m6RoxQ7P+cw5snAERs8pO4W0sRaJ9JRkSd5ooySv9KCyYpUqX6SiFaHI6UwpYLGYuDVCrXb79J3p69TdT+/8iZjav4h9rlx8yGoyQkGOg9S6YaFzbUdYYCEiI/qxLGvsp4upInz6ycFU2xsE+hmRvhPMTHsjCmbEmC4pxSCfaavglOUoWl73z4RRFO7QuVbZnHCzyQqVmtZCBAcyXEtGThhteiypjIdJCeRzX3D+6VzSdRUKjSRjEszBhpPei15c+rysTz4JDERuUzj60vPbzqndQeQlskIpGWpaF9KXFO1yLp/geJuB/VLELPaPURh5Y/+WkpCQIs7H5kGpoICIri/rHnJe6F3+K7nV/1Q7/Icf+Dc0ovKcO5Vd9toAi0UneV/5sFjy+FCSAFsVYnE5b8JD9oQyUtFsOkbzaJHdYbW6QqFwtMPj5XUpKFsQuU6el8D3NpvJi1QJOkdDvviCRQmLSg2lxs02D5CtN+sHembZEaBnob/LzpgAoqxmk3SYxCxBVoSsgKUD/5mikpWpdHOpRNzekxRUZvwfHQqlHD1LsKk0OEnAqKQ5JEVnEwtJG/F3bYyY4uDaDLWs5OkAG6RJEbKwyu8r4Bk6TEKpyofTJN1T/vvnjrhQxNyxTRV8vB6SwpOxQOLUJKYVaewTK0bK66hJOZA2MbE3TYdXRNNyn5tkKGQbbiFvlSId8ewywYPgThVy92l+RXo2XkNJQVrpHSX7YDWDlJ1SSXMepYTgl3SETHRqkwVaa+m5iW1bjgxt7Xl2To9tfuIXnCP+WMHsxb85ZjL4yYrMAoUckbEBIDnU2NZOyIW0KhQRkjzZjOCnRZ3C4ZLlSyXW3Rbd0r3ozJEc2nlGkmMpRIre3cyAEhGbs8GkM8BatEBOrMRrS18g406flaIkm/2Ur/W5ijMbJbSQdIC4pkWqaSExYxssbKNt6YWjQSO4yDBqJPjSCItV0AGSfKj5bIl3YueGLbFw7EW0qgLMxAFEBkecd+GUSq0sX8I97RxokX6gtSe9YZ9eEPJO+0H7JqDYT51dGdGyWAxssARdBDle0t4rDeJZLBreL1gJSROeBKMOrEKUjLKp1HRG6PsWdqZUarGO/PhKM6y0mOz7aWExGaBUC51La8XPrjDBSkO22cjJiJ08P9V+s+wcNK6RVnIu+MsFm6QrLbBYVFCo6NpCV7EeIHJdiUDRZCYYXM17Y+/6/hOhwX/Zkv6bGVF6bYJeSanJ/US0GHrozLdgxiNYkQuFxQsKsxusqixASV6cChaLVkSopAz5P2LfMMJscoZV+xhqpQ801hpQWksLIbQpUrofCV2BUaBxRPPnL8L58+eg1WrRr29/vH70Evv37oGLmyO69uiN1u1b8GaRwpcNo4A/CKKiA0YRr6xEhKcqDKLsScqeK8FYwvZxRGPnSdka/qW8EX2foxLJ42XKbMmNFvkYiVGafiMYSUOHW7jXLESSu01ft5jJWJEBIG9WEJ+JU0JKgT8sStLlYJX/bGYhV0sKk/dIEmSb8uOIVFzRpnz4MiJSNRutYNvHhNvi4nTgrApyVtSwcHQmRQCyfZfeQMUQo1gleifKGTG/jLSuRFnG7QpmCzRqUZzBEZVCCZWSZnWI11Eq6HBLyLKSAieKzoQTwIePryc5OVxpKGTDbNFLuTk6zOTECadEKAy6DikwFZRsrMghkHKyNihPxfvCTpksN/RZHpRBCs4kQX5qNnisVC0mWC30d4o66bOkoBQwGfWsPFRqjZAfOQowkbFkjw5WcjaVGlhNFkCthJL+TEqInUQpLy3Jo1gXKWVBTouKZFtSVHa20GKg5xdKl4ELcmBIoRHKoFbBaNSxcXJ0dAF4JicZKxOUJCtsyWh/jDCplMjNy4W7kyusSgtydXo4abVQUzRGz0/gkQbIzHgPD89CfJby8jKQlZOLIkW+Yso6GgSm+jwFYbUgLzeb//P1LcSGJD8vHRaTgLEtRgMcXd2Rn5/LpABGaOHproFK4cAy+u7NC1bmhYuVRF5uDvJycqDROsBkNMFoNsPN3Q0uTk54+vgJ0weWLvMVw+XPnz/jffTy9oWjgwMeP3kEZxcXlCxRikebvX33gmVOb7DAyckdfn6lhLGzq2Qy6PV4/PgGo26FixbG27fvoFG5okKFqshIf49HTx7B3b0QypevKAW8wmEU22MFQbd3bt+AlQZzG9QoUtQbJf0qwGzQ4f79mzAYjKhQpSqcNK64efs0y73BoIPWURhNPz8/3L57F54eRUSUa3JG9erV+dQ8ffKM11SjBSpWqsJy/+D+bZYprYMSxYoXw41bF6E3KFCxQk24u7kj7eMTPHh4B37FK+GrrypLhl84iOKZJf0hQSL0d4LfmXxfmhojjLVsAi0wmnPx/Pk9pH/MRLkyFfD6zQukf8xA3dpNoHUQ6Tq5fqXgTnIc/1+2k//hF//NjCg9K3lyAuqxWEmpZEGhugMDUqGCExRWF+FC8kaQ9qBIh04cUUgZhN2ykkHIhEbhAotVDZPZCRZFJhtdlaUENNYGUKpcpa4moTjsjRcdFjICsbHTUblyFXT/uQvyctLQq08/tGzZGqOGDbUZYd5g8nRNBlZWSsqVqgGT6QOUSg+GHYymNCiUZljMQuGrNE4wmcxQWJ2h1lqRr8uDo4M3KzhOw0q/WFEztEYVwnmwWnOgsHoKRarKgNIIqDQusBoNvBZmB1KOpKgNUgRNwugIK7T8b2ZrLpwcSsJieQuFQg9dngM0qhJQac0wGj+IVL/SFWbo2KiY9blQkQPsIJQ6p1KUuTDku0Hr6AyzLgdWtQEqBRlrBfQmE7QqF1hUCs4DmfWZUFnUUKoLQaG1QPfuHjKz36Jwufrs9ChUOpiM72DUGaGxaKF2IUJTA/QWDSwKMzQuvlApXIHXT5GReQu5Lq7QZRqhysuHd/FSyMzIhzE/DR7FK8OnVEkYsi04c2gHzLCgRYd+0BtykbhoHmp/+y1aNW/NClzQe4sZi6R0nj9/gR2/7oTZ6AIHRyt69+kCH18fyVEgB45kwQqD0YQFC+ZArydKszfo3LkLvv/+e6xatQLPnj5GkyaNce3qNbx//wGdu3TB9m3bWRHVqlULZ06fhouLC3r26oV1a9dCoyyMEcODERMzHa5urkhIisH4scOZ8txiMnFQPiMxkZVo2MQEeHpbsXh5Ihy1PlizZhkOHfodDhpvGA0KTA4bjw0b1uLx45cYPDgYLds0hslkwoTxIXj29CVGjRyFJclrYLHkY9Pm1Xjy7C5mJS7hPRs7fjjKl6uE4MBB0BvSsHLDdpjMVnTu1BklS5bC4uRkqElrssYTxS65JgNmzFqEfbsPolmzn/DyxWMYzNlYszIZV08cwa27L/Hq6UsEBvyCyjWr4vmzlwgeOgLfd2iD337bhbi4KFTy88OYwWPRsnVbvHv3HpMiJqJnl45o2qY5vqtXH8PHhKBv0CBU8HTFggWL8NvBfbh/5y6SF21AtZoVULlKZTRq0hQqu1ynODKk7B9j+ZJkVK1aFdevXkFcwjQM+KUnqlevxobPoNchLDwM23/di+dv0vHjD/Wxd8dRLF+3BKdOHMe9J0+hN+ahmK83vq37HcYMC8b48ROg1GqQvHANkhbMxd0H52E25cJJ7Ycbt8+jf2AQ/jryF3bv2ImpsVORNCcJgUEDcfrMGRQrVhguru64dPEyLl+5ig4dO+LAwQNYsmTp3xSzwZCDjZvWw1HrjvbtuiIubgratuuMb2rXxoCAIKxZsxYrVyxB/4D+cHZ25L3hlJOUDyen6/rVqzh94gJ+7tEFsdNCMH/BKiQvnIvyZcqg1jffwd+/G/YeOIjH959j2fIVmDVrFo4c/Qtp6R/QtWsX/PnnUZw/cw6TI8YhZe1aNGjYkB2IQ4f2YvTYYVg6fw9q1ysPrYMCSxavx5x5sZg8ZQxiYhZAp9Pj/PnzaNe+jWT4NBg9ZjDmL0gESNepyVERjqVsRCV8TnLbRQ7f1j7ImQj7QiRCoyx4++Y9Fiyci9ipMVi7dg0ePnyA6XHTRYAhO/88xE2GgOQ2of+ZePTf0IjSAoscJi1YvuUkVCod1ATbQsdRmNlqgNnsBLNCz0ZGwBYOEuSbL0yiwhFKFSXgRUQlgJJc3j6NpRk0yooSREcLb5dHYFjCwopo2rTpqFq1Gtq3a4f5s+dwMZFvIR8EBQ3EmWNHsTZlHQYMCkKdOrURPjEELi6uCBg8FDdu3saz54+gVjmitF8ZVK9RFUmzZ6HRd41QuVJVRMVMxeixY1C+chEsXT4fP/3QFb/vPYaI6BAoNUZ2FgqiQCqOyMPc2XNQs3JDPH1xHLXrNcLbVzlYtTYFq9asxOPHj7Fi+XLMnp2EsJBQNGrcGHXq1sPAoIGYMTMORmMW5s2bj/jEmfiYno6D+/5EsyYtsXfvLkTPiMC8uXPQpGFTPLh3C45OPmw2Svn5Yf6CuQgcMADH/jqJ7t27Y+GyZRgUOBgnjvyBNh1aQ+PghISZhcDw+QAAIABJREFUMzB23DhkZWVi/oJkRE+NxoIFS/Bzt+7YtHkLOnRsheysVzDmWZGZa0DDht9hxZIlmD8vAbl6IzZs3o3639TB7AVzEDktHB7uHhg8IAgRYWGoUasWtDDhQ1Y2psXGY/y48bCYdJiVMBPTpk5HxseP8A8ejl2/roW3izsMOiOmTotDkx+aon6DeggICMSShck4ffIcK8ZffvmZoyuKYMmIUuW1XmfEhvWbUKliJVSqXAHhERFYnLyQoyetxlFqcSJ4UoXMzEzMiItHaEgIEhNnolfvnihVshSChw7D2nXrsWDufKSlpWPq1FgYDAYkJiZg4sRxSM/MwPmzZ9GxY0dcuXwJfx4/htFjxmBKaCiqVK2MgYGDcfrMOaSnZSInJxfeXq6oXKkskpLikDQnEc9fvMHRI6cQMGAQzGYr9uzciepfV0HKuk2IiZnK52VmQjhCQsMBpROUSge8ePEEk6eMw+rV63Dh/DncuXEf/r37oVffzli7ZgccHR0Q4N8TycuX4uHDR7j34Anv+ce0j7hx4zqaNm3KToJ9O4SRHD+FEs9ePENsZBRWrFyJPw7/wY7IwMAAJC9dipbNauP16zfY88cJJCbMgdKqwNo1q9G3fx/MiIvBlClRWDx7ATp1b4USfq6YPnUWJofG4fmrVFy7fhONG1VDUFAA1qasx/Ejp/BdwxYoVMQTQUFDEB4WDF8PX/Ts2he/7jsAjYsbQ49yzpF0Q8eOHbBy+Qp4e/tg3twk9OrTEw8evmRU5s+jR1iG3rx+hZfPX+HqheMYMqgVJo5fh8TZ0zGkb1fMTYyBQuWI8NgkJC1bhn59+mDpsqXIzEhH/IwYLF6yAvfu3kNeXg5OnTqOp4/fY9bcWUhNfYqk2TPxXYOmuHzpOmKmxjIKMGxYACZNikQpv9IIDQ3BwEGDYTSaUKNGjb+RYpjNFhz+4zDOnDmH8uVL4+SJMxg7fjTKli+Po8cO4PGDBzh/+jqGDR+Ib+vUl/pvC9q8SGYfPbqPuUlzUK1SfUCVgf4DAtGtUzds3roNLo5uiIuLg3//HrBaNViwcBEb0aN/HUV2Tja6du6MY0eOwsnJEfXq1sfjRw+wLmU1oyaNGjdCi5Yt8PzpK6RsSEGZMn5wd/dAi+Zt8OLlS5QtWx55WTqMGTMC7m7OqFm7EvoGDMGI4ElYmJxEwIYt/iRXtqDymuBhUZRkNpmh0WhY98qUgJ9WcguoNzX1LabFTkXzFs3580f+/BPxiWSoVbZUPyMxUoRLBpum4/zfNn79s3Hrv9SI2qWmP3leAlmAXFhMFuQol0GrKAEapgtkw6rIAUyeyH3Xio2pPk8FqyoXanUOdKZnMJmyALMWJksOylRSQK2hqel6WKxaWC0EHemggQ8cFT8B8JYgBlpw4RNxFR39z2JBTEwMyleowNHtj01+wJYtm+Ho5Iihw4ayoV29agXOnz2DJUuSsXHTRrx68wpjRo1Ct04dMHv2XFiMRkRPm4aUjZswY/oMdO3aEcVL+mJg4GikbNiK/Dw9e9pt27fA6jWrMH16HHx9CjNUJsNUBAm+T01HSOhErFiVjB3bD8KvVDF8++3X6N+nN+bOX4AXz18wLFP/u0aYHheLVq1a4dvatdGieXNs3LSZq4wHDhyEbVu2I2FWAlxcnPFV2RL83DPjZiIpKRGr12zGpctXkJOdAV/vQqhaqRr69w3AuvUp2LVrJzp26Yjxo4ajRYtWePT0Nn7u0RvFi3+FkInjEBkdjT27d+PshYuYPWcBdu/ejS5duiIqIgqTJk3C5UtXsGHDSlSrVhGFCnlj4aLF2LlrL4oWLoqD+39Hkx9/QMj4CZi/aDFH2UMGDUDNb7+Dj7sbWrZpDndPL0SGR6NO7ToMsZ27cA5JCxYiJycHPTt1xODhITCaM9CuU1vMnDkb7du2h5OjGqFTJmH0pBBkfEzH44fPEDI+xFaZWtAsYcLadaugM5lgMligUSoxYEAQVCoNH+wCaNoCs9nESqJt27ZIXpyMlSvWws3NDQMG9Ee/vv3g5emDgwcOIDo2FkZdHkaOHI627dshMyMDnl6e6NCxK65fu4K9u3ageo2ayM7Owcf0NAwbORJGgwF//XkYmdnZaN+xM1Lff+B3btGiLecYHZy06N6jK3Q6Ha5fvQZPL29s2rAJUZGRMFsUCB4yHE2aNMCrF08wePgw5GXrMXr4aHTq1BUvX79G4eJe6NqtKwL7DcTuvZsYBh82bDjCwqPw6sVTeHt7YvTIEWjUuAmK+5VGhYpV0KhRI6HopapNgiNNZj1ePH+OyKgorFy+EudOHsejRw8REBSE3Tt24OHLDyhTyg8njhzC7LlJoPFbiYmJmBw6GdOjpyIsIgzjJk1AhUo1odW4wWxWok//DtCqrFifsgZGnYKRgc6dOsFgysOAwCC4unmhd6++aPpDO2jdXBjV6NKhFdwdHTlnSo406RJdfj5at2rF8ufi6oLly5bj+yY/oGq18rh27Tr279+PkNDJjBydPHMSG7ZuQ906P+L5g1MYNmgk/PsNwogJIVA7OKCItxu+rfk1duz4Fbk5WcjJycSZUyexLmUd9u/7HS9fvEHXbj0wa3Yc4hNm493rN5gWOwP16tfG4yf3ER0Vze8+Yvg4LFw8H0qlFsOHjcKIEcNRsVJlqDV/n9dCHQEkP8+ePUeTJk2wcWMKev/SD2VKF8Ho0RMxbvxkPHv5BL4+vqhTp9ZnuVERpT24fx+7d/+KTh17YO2a5Zg4aSJ+6dEDmzZvg5eXFyZOGIehQ0czgjdv/jzMWzAPR/48jPQPaejStTP+OnGSU2E/fN8Ut65dx8njp0DzXL4q8xU6dm6H69ev4uiRv1CpchW8fPmCHdUP71Oh1igY2j944Ci6d/8FSbPmwr//L4iKiUTy0uVQqbVSKxO9t2zggNt3bsOgN6BMmTI4ffo0WjRvgRMnTrCT4evra4uyRdpHWIwP799j1KiRGBo8FEUKF8Lq1asxY2a8kFUb9EsyISrMRXLjf7kRZdxbKtwQL22AwmKGwfgOetUWqFUUjQF6xXPCSaE2FcPpA1/h1bPjSHteDUZjPiwqA3QGmoquhLO3HuUqqdHxZxco1S5QqJSwKnI5yU3GT6V0gAt6A3DlOfFijrzItvF0WE7/WREdEwW1RoOaX9dExzbtMHfuXIblBg4ayHUhB34/gIvnz6FKjerwKOSD06dPYlTwCHTr3A39BgyCl5cP3Byd0LhRPcyIj4fW2RW+RYti25Yl2L41BQa9FePHxvL1/jz6B4KCBqF4ieJSpFQAPTx7+gwzZ0zHouTF/Fz5+flwcXbCg/v3cOv2bagUanTo3JlzTnMTZqNRM4pEv0VLMqJbNkOtUaOvfx/89tseREfHomatGqhXvz4LqLOTI8aOHok1G1K4xSAvXw83Vxdeix69e2LLpm2cQ6Nc2NgJ4Rg9KRS7duxE3RpV8f0PTTBm7ARUr/kNunf/GVFRkUiMn8m5PILaIsLDETt1Kq//0MFBGDduHCqUr4TcXB2cnCl/YcG2bZvR45demDR2ImbNnscTeAcMCUJERCh0uXmIDo/B1s1bMTUmHFOiImGCBmFTwhEfF4u8vFy079IZhw8fwsFDh3DsyGH4ejvhp+Y/wdu7GMaNDcH2LZs5f5mZmQWfIoWhUdN9CwAl+tOG9VtRpWJFVKteGb379sPmzRtFWwKfSZHjJQNKEWx0dBS/1/JlK1GhYnk0btgUnTt1QWRkJCpUKI/Fi5IRETOZC2fips/ElPAIvHuXigtnL6BDl3a4ee024mbEIyFhOh4+eozLFy9jzOjRoDqcv44exvPnjxEwYAh0+TqEhk5CfEI8VEoj0j+8hVFvhYdvEaSlpcJosCAlZR0iIyJYphNmzkJIyGSsWbMOlStXQJkyZdlwrVi+BGfPn8ed2/fQp38/DOjfC0uXrYSDkxM6dWqLzZu24e7Dx/iqTAVsWrsaZSpURE52NqqWL4d69esAvF6iSINzx2YrXr1+hcjwKCSvXYIjR47iycNnXDfQv09PrFs+D9duXcemX3cifmYSHty6A61Gi0pVqyIqNgGhUybjyOHf4OHqgKbfNcblc+dR/Zv6eP3yHfbv24/BI0egU+eOSFmfgvPnL+HNu8eoVqUeDuzdjxYtG6B27brYtGYbAgYOAsgQqYU7RFAzpT2WLVvKUVP5cuUwY8YMxMbG8h6ePHkSe/bsQVzcTE5VHPr9IB5eu43uvfwxbVokAgYPwratm9G7Z0+UKF4EJ86cQceu3RnJokj3xvUbmD4tFkuWLEF8wgz069cPapUTEhJjObqjaGzTxvUIDQlDYkISRo0egVevX+LWrXvoHxAAnT4HY8cPE85Ak1awWJQ8FNz+l96Qj5QNq7lAskP7TkhKSkCTpjXRoG4nBAYGICExHOvWr0XVyvXRrWsvOGgdPqkvMhkNvB/Xr19D81ZVsDz5EBISZmHvnl1cjFO6dGksTp6D5IXLcO7McWxevwlxcbNw6OAhpKdnImjoUFw6dxL7f9+JHn0HYPOOfRg9ciQPJ1+0KAGdu7TH+jWHETSoD7x9PBA6eRyGDxuKK9cuwb9XEC5fvIDzZ86iyU9NsGrVWkycOAEz46dh7NiJqFSRcqsiQKFcNv1O7Vbz589Hbm4uBg8ajBHDhzNiNnbsWIwZMwYNGjSwVfVy8ahZ5Nj37tmDAwd+x/gJE3Di2DGcv3AO4eERKF6yONc72Io0pWIj2Yh+Xoz1z0aa/9nn/uWRqChOE5VxYpHNAlw1G6Ez3oVJvZPLOox4i3yTEhqFAhprLRgt3+P06YU4/mdppKVlwKRTwM0lB57KSvi6wUd08HeAwZQOBVwFlKCgaJTyp1TA4Q4PxThR7EI5VTt4gXOK5HlbrYiJncpQAylNqtuYk5QEZ2dnDBkazAeXjGipUqUQFRGJufPmYcO6FISGT0GXzh35oFWsVA4zZkZyFDk1JgK9evVHhfLV0P3n7li9ZiNOnz2J+/ceYfSYiRg6ZDCiomNQuHBhfkaKROWEulGvx5QpU5A4K5EN3f69v6Nduw4wwYTBAUHo2bsHWrVpxUVWUyNGo1PHDqhWvQa6dG6HVSnrodFqEBg0ANu37cPhQ8dw7epNjJsQirCQML7nnIRZCB4eDFcvd+zcuRVdu3XmHG5gQB+sWrme199iBMJCQjA1aQa2rUrhdejYqw/GjxiG6TOmw8nVG+GhkxCZOAMOBMJa8jAlIhRx0+NgNjjg2LHjuHb1MkaOHo7gIYMQGDiMD4LfV8XQz78XJk2aiJjoGDg5KDF88CCMHRmCy5duIiMjB70CAxAdHY2xE8bj/ft3WLFiBULDwvH61StMDgnFxPETsfu3PejcvTv27TuAkiWLY/KUSZg3PwlVqlXCndt30KpVW9T8upYtGyMXFj158gyREVEoWqQEDAY93NxdEDstkhWt6MUTbp3JbMSsWbNx5tRZVKlcHWfPnsbalDXYu3sfe8KLFi3A9m3bcPXKNV7T/XsP4MKF8+jTrzf+OPQH5zfnL5iPqMgovEtPxYqVyzBpYiiomGTDhvUcTQUEDORIe8vWzXB3d8GZ02cRNy0BLm6umBkfh337f8edmzeRmDATYVMi8fTpY0yLm4o1qzbjyqUrcPdwRpWqFTA5PBxTo6bh5s3riIgKQ/zMOdwnSAZWb8xF3PQEhpsnTByHEiVKYEpkJBydnREeMgn3Hz3C8lXr4O7qjMjwKULRcy6ZcqJ0fpRYvT4FBoMFzZo0xPG/TnC+vU+/fiKfdvYcfunxM9atWwv/Pv0QHhmFn3/uzs7otSsXUaZ0aQwbFowtW7bhybMX6NC+DapWroKVq1dwFELrceHiJRQp5IvGTZpg5cq1GDQkkIuotv+6C6/fvkXffv4o5OXN0LKciGGKVqsFRoMRvx84wJBthw4dUKpUSVa+v+//Hfl5eWjRshVcnJxx6I/D0OkNXN1f99t6KFWyOPQGA/buOwil0oJWLX6Aq4uLVBFrxanTZ6DX6VGlahWGY0lxN2rYiJ0eT09v5GTnID9fh2rVqjPaceLEcXj7eqFu3XrQaNRIS0/nCNPBwQVVq4jCINJ49rXyZpMJr169Zj3o7eWF9+/ToFE7omSpQnj77i2ys/Lh51cSt2/dRPWva8BBKxXLid4QltW0D2lwdHRip8/B0YFz+5QrzMjIRH5eLooULcoRbF6e1OGgodZAA0efDlonHDt2lusW69erA43CDCd3F15XkhejAdA6WqFWaVk3GU0GmIxmRvsoP6vT53PxkkJDfakaHspNekCrcmbY1d6IkZNORURU4MgpNrUGer0eGo2W19fBQdyDftlaWaVWGiqmpJoSWlfaWy7QovMqEVWQgea+1U+iz/+ZfCgHgP+qKS6iclPYeG6JsBlRUXtJC5VnuIF81UaGU634ICagm3Lhov0OVlNJ/LXxTxw/nw8njRaKPCuUTipoXX3hW/Qj/IdpkEc5VIuTVH5vgkWhBxSiV9RbGQWuAOJcq/CQRIpeDZPJwnmC+/fu8fM1/+knpL1Pxe3btxmvr1e3HjI+ZuDxkyecL3325ClDqrm5Ofj+x2YMmxw+9Acf/Lp1v+MS8T9+P4LChYugVOkiuHL5MsqWL4vKVStj585fuYiD4DkqSmnXrt0nzfByov3N69c4e+YsnJ0c0LhJQ7i4OPL6JcYnYfDgofD29kZ2Vh5On78sqCWUKujy8+Du4sLr9/bVa6R9+IhhowLZY0xP/4Ba39aBp68PcvPzcPHMOWiVKtSr34AP4e3bd5D58SN8fL1RtmJFXLp8FVYTVYpa4eDqjEpVquDR46fIy8mFmgqJ1EroDBa4ubiicuVyuHnjNnQ6E3w83FG+Ykk2/g8fPEF2dh6qV68KjVaNmzeuolr1mkjPykSOLo/X2tnZEx8+vOd8Nj1H8RJF8eHtey7acqADbzTxoaGf0YGlKMxsMMLRyQluHh5IS//IeZFChXxhshjx9t0buDi7wsvLWyp7t+OGtQI6vZFhYVLIFH1SFM6Vutw6JZh0OH9qMSMrK4urb2kNNGo15xVJEVPlp1qtEhWgGmqPoApfJj219dnRM6vUKlDei3oQGYKUGtxF1Kvkn4k6QlGhSE9q0POURVaI7IlT14St0ZyeU7R2kcooaD0Qhk9UOiu4WElFCoeej8ZP2XoKpXYNHqhMpAQCjzGbSUGa4ezgIEXiUh8jtwCpoCeyESWpSPqsUGKkmOk+dG3x7EBWZiZu3LyJ+g0a2HqnKdqkM0MFeHLRCK0FFa/Q+sh5K7PU2iPaosU+0HqQg0uQu8Tv80lXIOsUGm8mtY5x4S61tFALhIzrSWkbXivaH/viFY52RE2EWkIiZHjQVuQnFftx5bX0Xbo2MypxEaCAl2kvBfuQMG4iBy+WgR6HazSoCFryAr7c3U2V2EKW+BX4Pn83BjJjknge0QHAsYJUHU4yyxlJLtIRd6LKZJXU28ygp9WKD5RCiAxnGRw1chiqVK5W0BYlra34esGoNJn/lPWUxGxkksgg6MxwzQqfI/s+W3p/wV4kbk2GWSMR3NAZETlSmXNDqmsT+JHUJm/rnrKvHLe1uAk5lpqM+HvC3fqfMaT/FkaUpsnLkahcvUXtIjmGO8hQJENhVUJlzYPKooBaSX2K7nh/T4XTM+8jX+UODZzhaMiCwdEb+c7ZUJk1+LGPI5y/sTDUSYR97M1oTTCaVHB0dIaPIkHq4RL5UPm+3H9ELQTEdEKHVVKkBCPTwef+LRvNly1Q4bYMboKmqlRq7iblS0LCvY90c9F6o1AIxUTKhz+jpPYc0RvJRRzcl/rpZpOHSkaIe1ZVok3ixrVrWLpkCVq2boVOnbpwWwWxv1BvnfDcpPJ3bsVQsCe5YkUygoNHiYiflKaW2iPEc4gGbhXMZKQkhUCN/AQfs9mhPk2pl45aSPhwSI8pWlSt7JMQHC6ehR7CyF6uSuHGCl14Q6KCmVpPmI9Y6lWzGGWlQ+ukAnVlkBIS/Yyi7UTMU1QIp0hq+KO1YPiYDh1pGmnthIMmnpkUs1AkorjBvsCA83xkZEhpch9iAZtUQc+aXBQh9lusF5VfkeEzCedL2kvuX5HuLXrrBMuVxGbBz0i9eHQvYaBFRaJwJu0YsKjFgPdEGES5HYCNo9HAS6+Q5LEAbqIqcVJc5EXRtcjTl2SR21sEgYBo8ZK+JSshkmtpS+UmfkE7J+WWuJWKonOZYESqq7Q9uyRD/GDU9kOtXhRtULuRICSgtadIUUswpPzLXtTtFCIrV0lff87wJROgyD8W+2r3SyYHsDOQX2Y8kpS4rF4lMgb7SxXo3U8fTsiRdFfRZCm+ZtP4f58kJF9XflbpMcVefnJT+VIF17D/uY1+1v6C0rsyAYSKokuJKtE29ccGwkiOg136kJ9b3Ev0qgqZZefDTk5sbeP2S23rcy+opJVbX/la0rp8cuZY25IsivXn0lByTuWzZc+9/Y8KZ6S1tt2LHZWCdZPPeoGY/S/MidpHosKICiGVJwAQMUm28S7SMZcbhLVKPTRGC1Tc92fG0ZR30B3zA8q4wVnlDMuzJ/Co4IkcpR+M2S+Ro89Cm6kegIraQlQwUa5TbeBIlPJ1RTWL2Isno0levIhE6RlEmbTwXsRTkSJWfalR2nZo5FNst/vcvC81pDOMLBEvcCjBpWriP6XkkQst+kk1pO2MyP2Gds9ARul9aqqAf0nW5eZuOmFksOh3bkuRusuVSujzDdA6aISxkA8HfZaNvR1bkUweYWO1YRddogeTyR0kxhmpcZ6uZ5YUtDC4wshwvyi1KkmGlw8Ta3mJ6YVekmFCMoxEuiA9h40cgrvBBakAHRSChejZJe4D+nc2dtSYL3niTNxNRBx2DDKfV+bZq0QbiQPbhc8ZlwpK7gu4eAWpBtOdcTM7KRwqYJPiCXuNJ5FI2D8zeeGyYSigRrN/IqHUKAfJDg3vYwGpBkd87IzIZBMFClJoJVkOad0K+n7Jy+FIXl3A2iXnmWxUgNxaJkhLWLnLTgkpPuZzLTgfPPiKe3eFkyIcC4l0hKMVu7CBG0v/wWQCWRN+YgjtuFbslfYXDE6B9pDI4Gk/PmPeKjCin5hbWy8vOyqfsYsVPJb8HSF0JAck32ItPnto/qsEQ0qRn80BkvWJBOPaP/c/ipFsPs5nPsI/JhaTiA84Yv78+ezlRLrgZ2tvIyyxC//+EYXpF+x+wT8VwIx/+5ioPvnUiAqCiM/icXsD+tnxkB0WW+RP+2FP+CHdQ7455WH/11Xn/rNGNA1zAKsGjioDVEYzHKmZXGfF0in3UdWtK8r418PzB9eRc/wGGvi3wfnrj1ChcCGc+2sXukUXh0WTA4vSgXiLAJUOZouSm3KLKBdxDlEYUUp0CwVAfxewiziIpFAYbpANmM3d+WxXWUdIuy41zku4tJBcaTo7e5GkFG3whr3giKjEHrLhyfDSseSfyYJCylm6JmM99vRdnIWX2F/k00Ywl8zdaX9LMph0HY5qpBvZ08vJrVYyM7o8hYV+l70M6b05aldrpEibVpyowChC18Fo0nN+R2HVCCfCXmGx0ZYgN4bJ6DvE7mSGUqsWrI56A7+7oG+zeTecl6HojuBUUvyMAlCUp6RoR3pn2Rv/TAHz2kpROuVsuBrXLrKSvVmOgm0Ro8hVsyGTFCYhBZzzkaNQew0nE3CxsyAewGDRc7FNQfvI5ypU3gCJVseeUICMloVasIych2IDS8/M6Ii0MIwRyiraxDA8U8qpHKQ/S1G7FIXz0aC1lWSboEhxS0EHyQaSiT2EoyLYbOSfSxA0RZ8clUsOmR0DEiMfMpLzJc37t9BKfIhP0yd290uatOCzdBlh6AUUKOBxggoL2Jh4z9mHlJmtJAHnd7eDKe2ek50sht9lCj4rO4VizSjXV0DNV+BUUH+6QAFUzHQktl9QJRL3hWRopV37R0ZUfgzxtS8T9X+6pOKdhSx8CSS2N56C6tHm/H3iWcpsS1KUaudQ/YfGU/7hlxwj+dbChBYgNFIk+iUjahfY/z1cZxUoBISpBf9/M6LilNiADTkskzhqRYyfrbuPLHUyTOZsaDiXpIBJmQYPYwnsi3qOUk6+yKnVHFqrFg73D8C7Zl3czfFB5bR3uHnzKFpOK4x0ZwVUViu01hxYiIvS5AZXlQpeqvlQUg7IRrknsfrILBoET7JkSzAHRa02Jg2JOeczcusCoS1QYgRbiuZ+GbYjTkmJqeOTRmKb2uB76k1Egi8iYIXFAq0j5aBEpC6jSPYQHx9SisgkaNGGb31+OmXDa2/06csyHSBL7aeGna/NPJ3y+CqpQUTOu9jGb4mI0B6KkwcCCOhK5LWEepeVvDDiImqlbi7p3hJVHUuI1GYhKNSkXIl0Dc5bkrDw+4jriD9TlCi4WOnPgo5QjthpLyh6EiiATVnLn5VGZglGIhtGJA69NKnDZmxlMeb9FVqC78N/+EzdSD+3EJkF1Twbc2DM/wizUQej2QgX1xLQOHjyHhMTkdhfWZYKnkMYN5H7Es8nKX9JCcroMd1dUGF+6t9xFC1NJxJpDHIY6VpyzzRdSI66xJqzEeXoS+TXRERGzFhEQ0dpCZG7Ix+ITocMdihlOjxpnewZemz61qYLZO9IyAfvj50h5bvKTp39a0v63lZfIy8Vt+TY+NW58oEYxQTdsHQB2fmQisgEZaFkmJnIQMqvUU7T5s6ye8brIPF6CdjertGf5V6SLTH6TioiIkNvJxr0TvbZOimjK06JnEu0sfcUyL69/iRiEtnRFvpKZkOTVpiRGUo9CKhfASKxIeIXKZ3E/06OkuAUlgn1aT/lcyrymyLdIVIjkrG2w6TtJ8+IoERUdQv6P5ESslp1DGoxhaKC9scENe8zpb/IuRPrRgVLDFqpyCGmFSIHWTiXBDMzGxmzG0npiS9adtm+fOkw/lOuwD/1oX9ZTtSJZumCAAAgAElEQVT2dBJ0JP5OEYikExRAjp5yovOgIg9QoYfZaIAmtzCubHsNpyeFkP4+GyUK5cHo7IkaP2fh/KFHcH1ZC6+yzXBWqpBXUom6/TygKZYGrcKTKRz0+ix4ah3gpV7KCl8w15EI2hlRkl8qDLDLCchE0CRAAv4TSqSgcEAoMt5YleDSpOS9IIOQTIlc7GGnzG0WkYMJIhtXMTsRFZTcu3UNBrMF7p4+qFihioAamb7uc+EQnrHsiX0ykUXihLVpdxvEKZOjy2PdpGjWlscQPLay0SAjxF6+XcQiT7xn+I8DX6E85YhINjp0uOjQcP+tVDXH68lVnxph4DinQYUU4vVExZ1Q2JxelRSbyFMK48G5UOL75PyqiEI46pCsmeDaJCJzKXKS2hX4ugwBU35S8COLqFDiEyUDw7IoyAVkPl76rDi0n8Fkdh58QT7oy4ZULJWOr/3ubRpS1m7BoUNHMWhgIF68fICXbx5gxoxZcHLysMmWnE/lfZUJz1lGye7ZDTyQHQIJerU9p8wTSzC75IrJrTskU+LdKddMy0IkJ2IPVSrq7aPoUhgIi0V0UQvjTH+n9Ihwfpg7XkV8uFTZLvMLC8XMEZiVCsJsaXHO2SotFhilWaG87VJum9oUeFIJt59JZ4z1AhVA2cG8VBwjQmPRoMZnQDgd/HeG3MXsTHY/uZBHGGrR/2oXtXFxI0HSUl6cyNPJcSSFzTUGBWTwsoFkLitiR6P/Sxy0bA6EtyagYs6uEPRO7yTxfJsFqQCbYinvbTKboSWqRaoENxDjmJAzkdu046mWZozKhPece2ZBEHsmF8Gx88QFViKfLnxYuh/VXAijxOeGMgUWzu6LoRoKLZ8Di5UqduldCPqXqC9ZvoTDJDaGfjdzHQU5J2bipmbaSyreFPqEahpE378oVqO2INoIWmbmJqfFI9lT0n4TkY5UWcsyIBxkJnikF1CpYDDms4NJTHC037azLTkq/5TV+2/+0L/eiPIL0cIJ3lgZziTxzjLcxAdTDJxI6VEBkfE9Ti3NQ8a5IijhrsJ7bzUyUtPhmOeGspWNuH07C1C5oaSXFoXUDnj6wYDsYu/RObw2FB6PkG90hUGfCk+1GwppUwTvrg0qk11ceSyQvcsrjAkpfpEL0QieVIVgvyH6OKp+VOgNAPWtaaiwhioJJYNAZ4pOGUNxpKyEEZRzeCz4PDWDIiMFw0BRUbF4/igNrm4qJMyOhbOTs8SPKje/i+IcQQ4tuFyZK5cjX2FgBJE7FXgYBFk0G3hZUVig1ChEykxJnp8OGo2jpEAFiTwpfCq6Ie5Q2XALwyYUkBTDwWq0wmTVMbwoiqKUMOioUlXNKU4m+uZlpRjLBAeFmtmFqDReoSTDRMVS1LCjhYaUBxVemYQvK2qIiIHKCrM02cFotDD/LkPuxLlrMcGoUEKnM8PdkUjVhdU1WahN3AqzUQGNg/DQqSGfyukVKiLOFgeRwT2OoJUw6ClnSHlZJQzS/EmLktqq6CgTbOskHcFPx+AV5A4ll8wWFknuIckPRcR88AUpOD3/vZtXEDUlElt274VFb8aM6bPRd6A/Sn1VXEQHVgUyMj4IvlomBNexnDg4qJGbbYWzqxv3dTo5OsPVzY1hx8yMj9wq4u7hyrymtLcfM9+L6NOihJdnIWgdHPExPQPUm6hUE/evAj7epahzGGnpz3m/XV1d4OjoxdcjA0ZUc5mZaUwU4O7mi/ep75kZiPbo/btUKBRmuLq7Mnfsm/QPTMbu4eiOjLxMaCzO8PJwRVZuPrdLebo64GOuiVtoPN2ckJ6Zx0Vu7q4OyNHlw2JQwverMhKoYEVWRgb0+Xlw0mgYsjcYdXD18OH0jMGk52cleUpLfw+zRQdPLzeo1VpuzNeq9NI0HDf4FioFq4Lo8sRs2w9pb/Ds0V34lSkDLx9npH18BkCLooXK4dnje3B10MJBq0bay9dwcXQGEZznZGWhSEk/vHn1CmaTGhWrVYdRoca2LduYc/fHtu2hVauQ+vYNft2yFd/Wq4c6depiz/YdUBhM3OetUarwU9u22LtjB++LwlGDBk0ao1S58khetIjJ9lu3bo3f9uziM0jEAuvXrUVOTjZXMRNBwYhRY5CXm8WMYyVK+GHg4CC4OHthQ8oG3L//kJ1Dg9GIYcHDsG3bNrx+9RJ9+vbB1zW/5uK2uOg4fEzNgH+fPti4dRty8nOwOHkeMjI/IC5mGhusyVNCUbxEMTx99hqxUdN5JgGRiZT085OKJk2YP38ezp+9wHqxaCFfxEybCidqD1IokJ+djUEDBnP7kKOLC+o1qIvefXtjxLBhMBmt6D+gLxYtWABXFw/MmTcfYZPD8eF9BpJmz8HESROgddYgcVYck1R4eHihf0Agli1dhaJFCmHatGgmOyGHg4vh/1Hdyn+z0fz8cv9mRlTCnZhHXYnM/BtIU8RCka+F1i0HqqclsWvGE7jnlUC5Qiq4qxzwMj0dafkfYHZSQ2Xxgo9eAW9PBXSOCtx+k8GRW7kurijTIRNmhSM0BjOctQoU1mwUxsxmRMXIHubrtehhshALkpKVNPfHGcWEECYQV1qhV2SzklPDBVqNFyxGBc6dOYliX/mgtF9p5KS9hT49Hfk5eXBycIbGyRUZOTpcvfMUfmXK48GTJ9w/Rz12ZJj279sDd3c3NGz0HW7cuo6P6a9w4/ot1K3TCI2a/EBtszh37izevnnNPV4arRYNGzZE8WLFkJqaimPHjnEOKDMzAy1bt8Yfhw6xAurR8xc8efIYWzZvQc9ePfH117Vw7uwZXL9+nT31vNxc7serXfsbrFm9Brdu3sfIkcNQoVIFNmxr16zFi+fPuKWkWPHi6NWrFzRO5E2aua8rKjIGuTnZiI4NhY9vUTZE5K3OnDGDW1Xy8/PYyaCcJXHHrly1As1/ao0H954gLz8PiQlx7Mz8tns3Thw/i0K+RTBx0nhuFxo6dChTKeqNBjRq9B0CBw7CokULuXHew8Ode9/oAJODER4RjqpVKjPxda9ePZGYOAuXL19G1cqV8fjxE6xZuwZTJk9G9WrVcPfuA0ydFo2szHSETQlDiZIlEBYejrOnzyBpzhz0/KU3anxdnekZ27dvhxpVq2PW9Dh07dkLHTt1hIXyXExC8I9zdPJBo09wtMsOjWgYJ8PBxB8m4M7ta4ibNgVrUpbi7t37WLRgDRYkL4GGx0gJ6Pv0qZM48udfaNOmI+7evgeKWjp1boN9+3fhyJ9/IDQ0DJs3b0Fg4AAUL1ESU0JDmLt17tzZzEqTn5ePTZu24dva9ZlIImbqVCYNuX3rFu7euc9tOmlpaQgePhCrVi5DiZKlULp0eaxYthhJ8+di0vhxKFuuDPr3D0BM5Cz0D+gLH19fDB0yBHEz45CTm4OLl26ibdvWWLJqKaZFhOP8yUt4/jgVrdo2xbatO9Dw+6YoUaY4tm7dgXJl/FC/QV2MGz0Wvfv0Qf0G32Ld+k3M6tT8x2YYNDgYoSETUL8eEYIIePH12zeInxWPSRNCkP76DTZu2IjxUyYjT5ePQ7//DldnF3Tu1BFjxgajTLnyGBY8Cs9fPsXUuOmYHj8L23/bhcrlyqJDyzYC6YASjx8/wKLFixAeFo6IiBhW3Pv3HeHWrn6BPXD1ymV2LEt85YfoqBjm3KXvzp4zh3vHD/95CM6Ojvj++6YYMXYMIqZE4uO7Dzh6cB8CBgZg+rSZiJoai0njxmJ20hysXb2GubiPHj+GX/x7sYi8+ZCKi+cuYVDAAISOG8OcyRlZmTh06BAGBwdjcmgIKlasiKCgIPz2226pfzQVJosFX9eoifjpM7F86WpcuXAOdx/eQP/BQ7kSn9h/SIaO/XUM48ePw5Onz7AxZT0iI2PZ2aAI8dGzh5i7IAnx8TNx7PBRvHn1BgMGDMTw4SMwMyEBTk7OaN+uFTZu2o7E+HhETwvnaHLJomUYN2EiV/dzD6lej5HDh7MBnjN7AWrU+BqtW7UUY+2sCqYSpFan4OBgDBk8AvMXzkZWVjZOnTyFH376kSk+A/oHot539XHs2GFcv3YGQ4cFInlRCr6pXQ+NGzfB3j2/w8fHh1vVaC3jZk6Hh7s7uvfowX2ldL6LFCliK5f4nwVwPzWj/2ZGVESl9MtkUSE9/wbeWyPgaHWDxZqNrGu+uLJcDa0iG0WdPaG2qpCpzsD7NDP0jhq4qVUo7OwAH7UD9BY1HqR+ACw6FGsI+PWyQuFkhtpkgbvSE0UdlokilU+S0VR1R0O3zTh08DBS1m3A1NgY7t9cv3k9Ro0ahY0bN6JE0ZIo51cGO379Ff3690bDxg0xZdI49OzZGw8ePOKGZurFrFC5MpYtXY6wsDCcv3AJzX9qxv1X4ZGRLKAbN2xA4qxZmDAxBD169WJic4NJh/ysHLx++RYBAwZg7apVqFO/Dn5o9j3epaZi86b1qPXNNzh06A9ERkbh7buXWLwwGWPGh+LA77t5wkKD+vWxd+8+eHn68jSN8xfOYNiI4Vg0fxG+a1iPD1TdunWZZSciIhzHjv+B3Owc1KxVh6dLEEXhqtVrMHbsaDRs+gOa/dgcXTu2xe4du+Dt4ysVWVgQGxXDNIBly3+F2Kh4LFiyQEDk1M9H3MOxsQiLCOdDRrSIAwID8fjRQ8yMm4olS5czGQERLgQNHIhtmzZj7KTxWL9mLRo2bIry5atyX27FipUQNDAQq9euZfSIjNClS5dZTg7+QQYkBOMnjsPIEaNRrkxZBA0IwIQJE+Dk5MQEDWvXrMOWrcTh2x4DAgKwdvU6LEtegjbt26Bc6TLYuHELr/vocWMQOmkS8vLysWT5MnZsev7SA/Hx8Xjx4iUzRm3YtAVeXh5SpC/BWgSHcusSyS2N5pNQAKputR/rJUF39PwUIXFnssWE29fvICxkCoIGDoZOl487966gX0AgyparILVNgaP2lStXYUhwEB49fIgXL16g2Q/f49z5s3j25Al++aU3Tp86hcOHDzN5AjXDV6laFbt2/oaQkEnw9PbEHwcP4Ns6dbF08WJMjohkVjBSZFmZObh06RLS09PQr/8ABPTrh9VrVzHHcLdO3ZE0dzZK+RXHmzdvcOb0GfxxcA8aNmrMEc6AwMHQOjgjcUY8r4vWwQkHf9uDRcuXIzsnAytWLkXlqpXYmYmNjWeZ35CyBl/XqskGnOjdgoOHs/ND9Hqenl4cqRPNJBFGlPQrI9AWCVoNDwvBmDHjcO7MGVw8exZR06YjT2fAzauXsfe3vejavTuPVjtz9hSGBg/hSHnJ0mT4lSyGOzdvoWcvf2bXEtM+FNi0ZRNKlymHenXr4PTpc2jcqBEXwYVNDsP06YmYO2cWRo0ew2jPuDFjmFg+Lz8fs5KSEBY2BSeOHoOToxPKV6yEvr390a5LB0ZMnj57jlat2yErMwPt27XHvfv3UKlyZbx7+w5v3r7Bnt/2YvKUycxKdePKNV6Tug0aMAdxZHQkqCf84MGDKFmyBDNtEZHDgKAgvH37Bk8ePcb79+/R9PumTN4wfUYshgwfgA8fsqDLN6Jvn36MKly6eJ4DgP179yFsyhQ8efYMsdHR6NK1Ax4/eYiAwMHIzsjAuDGjETAgCLeu32DGn76Bg+D/iz/Wb9nADlyvnr0xYeJYxM2Iw88/94ZWo4ZOl4Pe/v5MqEBwVV5uPn+uj78/Dv/5B6aEh6JUyZKsJ8jAnT5zHhs3bUKT777Ds6cPMH7iZORkZePk8eNwdHDkSN/ZzQ3f1m2AMydOYcum7fjhxxbMqtSuc1s0bfYDDu47wI54vkmPnOwstGjditNc1AtPED3x/RLK9g/KEP727/+dwem/mREV+Qr6n8mixMf823iNiVCZHOCmNCHzqgU3FjsiTeWAWo2tUF1QIUfljhdZrwC1Iyx6HUp6l4aTiwHWCvl4eCIPXhonFKpqQOkh3tA7vYJRp4SbxRVfuQhFwd3adsw0dLioypTw+pDQSRgyeDAcHB1BKYIyZcti29atqFKlMqpWq4LQkImYOTMRd27dxpGjRzBqzGh8SH3PFHtjxk/Aj82bo7d/byxbnox7t2+jZq1v0K5NO/YoXZydMWjgACxclIx+vXswu8/712+wIWUbatX/Dm4exMk6AC9fPMfKFasQFR3NwnruzDkULlaEeUrDwiOQk63D7NnxaNKsHi5fuI32nTqgUqUKOH3yNF69ecQGtFWrdmjeojXu3r2BffsOoWvXrsxhS9Rkq1atx63r9zFq9DCeBuLlXZjvWa5seVw4cxZb161E25Y/YVriHPx28A+4uLlLkLAVgwL7YvESoiJUIjM3i7kuCSIVrQ4KRERMZiJugjpXr1rN3iZ5/0ePHEX//v2ZDm/k8NFsBC5cuoLixUoyGUObtt+jfsN62LN3J5q3bIU+/r2xbcuvonhCpcaNG1d4YgQ5MbExUzE4MAjLVq3k6Dxu2jSePFG2XFlMGDMGW3fsYPjMajBy9JKry8OHtDR07dod39T+FssWJzNP58mTp1CubBkcPXoU8xYuYGi6n39v/NKzJxwdHTEjIQFbt22Ht5enVKki4FWzJQtKuMJEPVlkODklS6PXqNpX0HfIAw24+V1Bvc70M+Er3751CdExcdi6dRsrrSNHjmHzlo1YvmSJyO9ZFcjN+Yh161IwZMgIRhWIH7VV6zY4e/oisjKz0aLlD7hw8TzWrV2NYkWLwu+rMqhYoRJDbzW/qQWVxhFr1qxCxw7tMH3mTCQlzIDC6oiPGR+ZE/bS5ctIy/iIvn36oG/ffli/fgM0KgW6demAuJmJqFChCuJip6FTty5YsXwDevfuxqT19Rp8g/IVymN2QiLaduwGby8f5Bj08CteCA8fPGbl2bZVS2zbugUDBvSDp6c7Nm9YD4PBjB9+bIblK1fi527dUKNqVaxLWY/U9++Z2ISYn4JHjkKJUsWl3kUrT1UbP3ocatSsgZ/9e2NO0jxETAmFLi8Pl6/ewJUrF7nlizhVyTEaMXIE73PctBno1esXnLt4GQ0a1EXtb74W8y+tVhw+dJSj+pat2iLtQyqTS5Aynz8/ESVKFkWxouVQv349zrOPHDmCIyDKb8bPmIGomBhmRnJ1d0Ptr2ti0KBBWLp8BQ9lyMtMw4e0DBw/cQIDg4LwMSODZYgIQS5fuoR9+/YxcxWhj6dOn2SGpuHDgzFyxEiMGDYcHp6uiJ8Zj6FDgpGVlYGHDx7A378fp2vOnTuDN2/eokuXbmyUCTVav2k1t9u8eP6U5a5wIR88evQceboc7Ny5A7FTp+HBowdYu2YVpsbEISpyGpp+/z0qliuPpMQkHjSxb9/vyMnLRfce3RE8bBCS5s5j/dinjz/mzV+A+QsWIDp6CkPJL5+/Rbly5YUMUyti9gfWJUuWLGf2LWI2GjxEsLqR7P/15yFcvXYJwcNHYezoSRgxbDC8fT0wJSwaU2On4d69e/D08kDdmjXwx19/4urV6xg3djTmL1yEWtVqoNn3zbB7/25cvnIZYZPCmHe7WbOmKFqsuMjx2w0ztzeOoihNJJ24KPS/03LaXetfZETtC2P4TW3VuaRYmIXGYkWW4SFeKSfyDEp3ixMy7+bh2pwiyCvxEV3CX+PZb0WQf8EDN9I+gKaA6czvUNGtKpwqZMNvkBJXNmrx7kouylZ2QjF/PfKc9EzYUNTJB6Wc1oiqL5r1Zce3KApZKIqw4uq1y9i5cxcnr0MmhfHv27dvR8WK5VGrZk2EhIQwzEOe4eZNG5ls/fWr1wgKCsSevfuY6owo0FatXg0nJy2Tbbdt2Qo7du1kIzpy5EgkzZ2Dfv0DsX5DCudY9QYdDh86gFevaLTVQLx89RLrU1IwceIk5rVNe/eBc2S7dx9CbFwYE5cTnBcZOQUHDh3m+X9VqlTF4T8Owd3DHcePnUKZsuWZ2/bs2TO4fPkihg0fgQ+pmRgyeCS2bF/FRQSjhocidPJElPIrgiePH6NkSR88ffoWi5NTEDs9Gm1/7IJ9BzbBy8dbbJeS6PmCMTkkjJXd5s0r0Klbdzi7eHKBAbUKhYVGIG76NDYkq5fNR8CQ/nj8+DWTPsTFJeLy5WtInB2NiIjpOH78IAYHjofRmicGXVudsGz5EowYPRy9uvXCxu3r8ezpExQv6Yf79+8jKycLBw/8zkTfIyeMw5jgEfArXxZd/HsgMSaOWW2Chgfj2J4DvM+kvGiayJz5C5k27/vvf0C9eg2waMEiDBkyFD1+7sETcYhvdmHyYs6z+PfyR6fOndCt+8/o1qUblq1YimLFiouCHyXw9u1LjBozmKkRe/m3Y4fh5rVXuHr1KmYlJgnGGs5PW5GQGM+Q+LDgYI4wSemZTDm4dPki5ifGYtmSRVConJA8YzF8fIqhz5hgMTxBQYxK71lBDRsRiJs3b/CUlPZtu+PixQtYtnwx5sxJxLat+1Darxpq1foam7esRkBgN1y98gjf1GqM22cOciHHV+UrYf3ShQgOnY7QiBHo0K4b6tVrjFMnfkPaqw/oFzQas6cloUGjmihZoTSGBA/Hlk17sG3bVpw7fQ7zZ8QjbupYBI4eDw/XIti+cSvKV6sCdx837N28HRPCRmPDlp0YHDwUj+5dw5XLN9GxSy9sTklBqzY/wreYL/Zu3gG1mxMPXUiIjkK79l1RvW4dbF2/Hs6ujmjdqQsmTxiPocNGoFyFb6FQmWEwmZGdnYqIsZMwZ94CWBUmLJgZizETIpCWloMrF7bjmyZdsGThYgwbHIQtG1MwZNQ4rJ6/GL/u3Iq9x69g7aLZ8PMrgVYdfobCyZ0dZYLzR/TujwXzI7D/wHn0DB4Ks0nFaYIxY8Zj05aVDCXff/AA0TExGNgvAKo8I/bu2IWfe3THqdOnYXHUYMj4kQztpr17B18fb6hVDmjToQP69x/AxvXixYsYM3YMOwTz5s7lyJyiWoLUp8bMxsuXL1G6bDk8fHwLixfMw6yEhXj54gUmTAxG8qJVyEjPwey50+Hk4ozIsDhkZ2UgflYMihYrgl2/7sOtq0+Qlp6KIUMDsG/PQdy+9RBzFsVgcthUvH6TinnzKKpehjv3HsO3kAd0+dlYtHg6QiZG4MmT1zwRhYYEGAx6bN68CRmZqXwfN3d3BA70R+3a1XHlym2ETZmGYsWLYNz4oahcuRLrbKJIjI2ZiTOnrjH9YZGihTE5bAwKFfJi0vmsjHQEBQTCaNDA4loI/r1aoUXTHzFoxETo9CYMG9oHWzbu5DmtYyYNw+wZc5CZ9ZHP9dy5C6DQOmDE8EDMnbMEDo7O6NO/B3b+tp/rHsYNGwRfD2fRL/0PfsnV9/+LjaidMeU/SuTvVjPPhMw2pOKhfgRM1nQ4ozgM5lSk7/NEkcaeMPhkwXL6Pe6naJDqrIZXGS84f8iA4ZUCzg3VqNRTi1yDFql3lCjp7YIM7ytQaAtDbc5DEceSqFR4teh74xaAz0iLuYFeVC0SqXfr1q3w008/IC09DatWrYavTyE0bNgI8QkzETCgP5o0boxRI0cyXHnkzyNo2aI5qlWrhtu3biMiLIK9xoDAABbSH5s14yiMot8nT5/wuDUiXaZJ884uriywX9f6GpMnT8G3tetg9+5dmDFjOlLWbIGnhzf6BfTArIQFuH37FuYtSMDi5KXIzclBSGgIIsJmwcPLGf369sGSZcsYKhk7fiiSlyxFab9KuHTpLGbER6NQoUJYuXI51qWs4fdr17YdUlPfICYqHh5uhfF1zcro3LkjBvQbjP4BvfHm1Vvmh+3RqzNGEVm6kgqhcvD40XMkzVqGQr4++PGnH9Ho+4ZQqKl4BpgZm4yr1x6iSetauHb7Oow6MwYFBKCIhxPWp6xmZaXROmL4qEEcwfy6bQ9OnruIyhW+gn9AX0THz0JWdh5KFC/Go95qVy0LH08P6PR6+Pfujb179/L4tW7du3N7xsad25GZ+gEtmjZD9Vq1GA579fw5mrdqhXIVKjAktnTZEviVKInSpb5iWsMOHTph/979qFKlCuf4iMrxzt078PvKj6dKHD92HEWLF0Upv1K4eOHS/2HvTeAkq8rz4edutfU+3TPDMDCLCJLlb0Ri4j9+mhjBkCjBKG4xbnEHQjTBfYFEFo1Ro1ERxeVTk6hBxS0aP8UlcRcjikIAgZlh9qWn16q66/d73vecureqq7urZ2EGrDYTZrpunXvOe97z7u9zcOKJ6/CoP3iUeCasGyKs3fWf+Qqe+rTzcP1n/gOPetQjsH9yN3bu3IGzH3tWywtlEchNP71J/n3GGWcI5ieNxT179uPWW36BLCO2KOEpIwyNlnHaAx8A3/UEFISl/rfccgsmJw9i08YHSGqBsJQPOv0U/Oymm7Frz06ceOKJmJhYhVNO2Syhz9tuuwUHJ+cktLvmhHXiTT75KU9CHMY4MDWNmQN78MBTTkOlUsJJJ6/D7b+8Q6oyTz31AVJteccdW5GEGTZvXo9arSy3tLCAiD27O3buQOBWcNJJG7B161acsHYNquUKduzZhiiMMTo8juHRYfGEQjQxsnoUc7OE23QwMTaBycl9ctv2ujWrsGvPPvEkNp50Arbt3I0ojTExOo69B/ZJpfZvnLwOROZnSdfWHXsxnySoVUpIw1BgzAcHyoiiJogtvXpijdRx7iLso5NgdHRUIB3DcA5rxtdi9979Uum58cR1cvcvi1BYRb/34CT2Ts5ifHQQw9UKvvj566U+4Pvf/yGe+pRniCE0MzODOIrkvlxC2vkGs9YhjvXnPoeHnfm7Ej6fmplClKRYu2ZCPKBmoy6QktXaAAYHB8WY4o0+rKVguoHFhjy7rGiOEtJuVHLnLBSj/1QtVyXETxdqYGBIivl46QJTDfRsfV7InqbYf2Aa1UpJ8I8ZBWINAs8+c6OCKev5gpnMgxn4NZMT1cp0Rks4n2YYS1jVYzomi9BsautZpVozfMxxG+L1BUFZEcQMChjhJC3+uRYiVucnGCoAACAASURBVEwuW2tOmL9lvUng2fp8OhRayUvlRiAEhdmk86RdDnRY+B1JfxClzVbcS5G2QXJyXSnQKrRJHCVfc+lhj7Enaj1QmwY2/ZOIpLR+PkxwZ/zXaKZ7MEBmzmYx1PARsQIzTHDS9jl4twEHa4OY3FDH5sYQ5m4LkZ4Y4JcTO9AcG8dgKUUpDTA3n8LxYwyXhrG6+n9w0uClWslKDNBiY7j6/nLv5p133Y5tW3fgnHP+GKVKWbBTKTi4+awKm56ZRq1axebNm1BvNEXYDQ8P45QHPEAY78D+/Zg6OCXCcMPJJ6PZaEjF3Qc/9EG55Pm00zTvRabfsWOXOHgbNp4sDMk84vYdO7F69RrBc+U9k8wvjAwPodFQwGjmCOKEfVcJarUhTM3MCsQacWkjMjOv8/LZZsB2iu1Ys3qtVNoyh0BlJLmmLG2V29frcwibdQwPjYg3zpxNtcIDAwGEZnk8KygV2EBbYJgPTOKGVsi5JWQscWefaziHwGU1MkvYfSTSn5fi7ltvxVe/+i286IKLhY6stPV8B6FUn7IqOIATZbjhq1/DHzzm0ch8jgd84rpP4WnnPwk+YQ1ZySytQBkCKhqWoRHsSK7sUuOHa2uyfYJeH8tI2G4kbRoKZ5ZEBvNVDALFUBFsW8GX1cpbCgS5Ach8R49SjmgkLQvSiM/9CuWGGOUlnYeAMgjcoeZJSUdFVdE2CMVFpgxgqwgBHVg1anoBC+En7XElADwrw5VfmJt705uuEojEiy++CKtWjaFscn228pt04DtYWPWAzZslPMw13Xbb7XIDDb0s5mdjswfS/pGjFpp3cl7apiF4sIJKRSFH3msauDZWADsIAjWCpfAumRMe5eXfFjlHb0kiXdhewdJB01Ike8BWGl9z6qxQj1NUyuw91VAclZO0QfFZ7pHttW41kGlWRsLnNIJNSwejGvbOUanClkZIHUfaogSeUJF4GW3/9Kc+J4VYT3ji46V4TW99UmFv90vRwQSvCbv37UFjvo5TNmxSKE8D59gqLJMF6LzUK8qxmxXb1tDcAKFI37NUciu4hbbn5E1tMpxEOPTH9iYTb5aKiOzFVjnmQ+mU8HyKf8KCdXvZB9G8WCQpETe2p2gbDN+pgxIgQgvbNE7Is2OQrKSSPQ+MKq21z7gAENaCNeUZId9wv4hHLL1QguJFEBVF4RdnRnqETGuhvYLQtC61VssWnaghvlYi10Wy1aULKtO9rEqPIyVquYICmh2dQCNLcE/jg5h2/hNBcxZx4ksLiRuHKM8DA5Mx3OkIaRBgbjDAkFdCSsWVNVHafDL2zE3DrdZQqkQIm5By/pHBcWwYfgomys9AljXhOGxZyJlCGD1NsWfPXlzz3veLsPnzP3+6lFBLHygLj9jT5ftyiLTDlH1iFHJ6H6Xws4Ax65oEV9YBvvb/3YCPfOQjctnxc/7yuaZjT3srQ0G9USxZe2gsSLT8W/pOFTmHBytNIwFqZruGzIItIOzJonL1fAmHixVqVhcZwAEysm3f17OlmLQiWExreUsAGNxdEcqm0brViW7ye/pv7RPV9kLToC00yKTAyCOwge+jPt/AZZddjkq1hCec93ic8dsPbQlJGcK0pvDQ15sNDDAXbXr9SJ+SeABazi50F8g5C27NYjQFA5Bos7l5pCVsWt2r2qsojeEFYHJ9DxGXFJ6x1b5jenItXmvxFsiWADP9ii38ZRFKBn3KMIHylVbzCm6xKOpcSBV7a7WPzwhOM5diOIpjUXjV6aVkjniU2iOsYBg2vqM5KdMPTOFurgxrYc9aBKsOlCbBGzYg8trlrGMKwF/bZwZApIV9bRAkKdhs77AMsDAbJa1s0sdo+rE14228CstSucGiPbLm97YZ12APW2XS9poiEczftRdVd7YIC6ioYMpU9cac8BnD7YKYaVGsjBK1bRSiAAV9TBV9G8eIA6Y8UPzJ38/WrBxURJ8xizPQnwI1Sg/MnnmLJiX92gZH2xCEHQVqNJieXYv3bZjI5uKt8rdcp/3uNGSsQqZRrLRRnOz2XGIOaG8vS9D1F8+Y5VvLN9obS7nFc9tOjxaUQ2t/CpdDtMyNHHZTTZE8+2dxRu5lnbngdcdYiRr8VTmE/MkRWriZIe/OdG/B9voH0Zj+MapBDagOYD6ZRYwmwkaGEhVQ5CIrV1BKSmLlzCfsW2Sb2iQGqmU48Ty8eBWCIMMJI4/E+spFCuMn4Qi9TqgYEqC3Jd6OeCZUbiUp1W4xlbnGSIRSAR1LZKS5JLiNXWQuWsygB0MPgegMY0iJkDIYvZy7vWqwCL0q0zRwpPSY9KaDHAi+uLsdXa4qOAz/saHZKhmFWtBrg2xRVw6/ZbnbImDYlqDCsTHCMm8Vaucxsbz5jLG6LYwiPbw2RKDC1yyiS5GGqn4Kh52eYwGwPRdjVv3pkeP/1INT71K8KTFEOrRNC4ievat6C4dFluINJ9YTkeCTEQYWnM+yj/LHwiOtcHnt+yRKW5Q9jS4NW2m/Kr0AbbovCiT7d3nHIlKjSKOWrLFKL2PIUENj9Eb5Qx4UiLwu49kYkSo7fSub82k88oehV9WPBqBeblcJ1IMSQWzCbPyHbSOzzGugNO3FAvb2m3b1332R9BoV+1n3SNexEN6udUkE+4XDWO7U5YTp4RJhyd4007l26ynat7f41ShF+7x4WERrkrB7+/vFNxO5kI/euTccv4UwZhiHckd4gIrZGInWE+2khh1PQd4FS8w8shh36OlWGWOftZdKKB92+ynaIsXPrQHZjd9VAVt0s/ZRLXpot1kKuEKXAQV4Y5H5LXIU7tVfH0Mlao6p0NsKvhyEWLFEBOsE9fQubJ/5EqbxdYTODvjuKNKkDDeLEGURAno6BDdIPdTZ45kBJS8QAeF7sdwcMeA9ACeOPhJj3jkInFVwqTylLSFvmm+jvKB3tDOm5lAXZ9JOoddyCYxyFTfBIJto+0PrKCiYg+mJU5gr/VnwtsJXWm5w0V0o3Fwh3mhHE3LnzSQWVD1nUhHtBf9Dj5EIL/F2FO1EIPWM9ZvjALdET2v+LUBrWZu51US+q5BjusAOi92cXAWjyFGh8v3ptH2LO8fPCkg0bcEw85wNU0kYiWgQVlTQsbNhOw37ihAtWOSLKXYbctU5t+MfKwEXbqYZWY0XI3jaPE6Dtdq5h3Y4EcQGFcv4MW08Y9nOOFmtd9iwcA7Bp3SxUIYtb6vDQ1XFYJ41vroAkAhSlIZmdR7tN+V0SjR13HIaaQSiuzKXCIfBOM6PjE7CKnrL/ouQWWm0iLHZObfiv4veWLfzqLyhURir7KzS7VR+3ZToArpIhEHD/92+332unWrOXH/TOlcmEmGYwEabbJi8/SR13zflI2tM6Xkt6jrdzwJfmBB8zisLv2950q7JRldaV6AZv0ZD6LrTOcB8zqudPLzUfh6tz46REjVUt0zYkqP2OOSiin/jvZChM4XZ7H8xXb8bSRQJGENc9cWKJ5pMNdaLLhIWIlApxw2U/UjaLyqlcQxVfgMD3snwwPCttdyKvsRCEks+weQJeKWa5ZwWbulSu5JL/zxxkcdNTDzSSqX8rr/8sFllZpjT3Oouiqx4Iu2NKxJuLQhrIaE9UPlREYgwkxNSSWSrkxXCyypJeyT0vxYrsyCqCYkmNVk2LKl7R9g4KdYSQHkT124LIFNpmfe0cFj5ju6WcD6PTjWhBlab99Jai94cw+Vb6MAcg9Z+xWho8ZjaFZwNz7XCnmafF3oti3iFvUhMM2auvvUXne/Qq9zU4+v2U3xVN6+h2++Kd0kWbbJOJWrZaamdYbhRoRVXdktGzySysHkmx7xA8XTQrOdxFzm7bUfLpDgWA8KxykWQs4zha8PFh4KeI56iMejseC0l04UHi7zTqQxt6NOYwHoWzEJaSrGQd+/GJ23vNkae8GgXVrQBKXuYir6GfZ/9brdmE806mFqCwt5Yo0QNFa0zUMmmMz56jStLCff2z46hErXWhBW0VhyqAC4ShzF/wWHU7F0eljCyWkGpBYbEfE9xM4kII9iKErljCKsAcF7gEMV4Nd9tMYjmB7hnDH8y/KsgykbUFTwUCVW23Cb93ML46e8LgOEyZ3MfpW20krFssNU26VsFr/iTEvG2mK2cr+ghiyxucXw5D3rQhP/TQgPxtMSqszklDb9pPsoWsah32fIyRfnafSiqqVQKEhgSU89DMTFb3xMoNc7J4M0a6EA2wGcIpbBBd0+vKlPlZQPPJhcpdoXF8zV4xIZm3BCX+Log7CJRgAiibegpWMfmnlELui4lTlpYQWhBMoTNq2kov+jD9H5ojuST7QLm8ESCHetQBPjhrMliJHdX84cz8r3/3aWUyWJGTDfj596f+creuNJ19jJ60W9YztjpZbx2Ja7H9XjkseNEiRatC2sL2oyWklI3SANFSzOtYQ8R5mYbWvcrdtk6a2635Kl6hYnkqhQ+W+pNQxaiJIjiCHHJk/yPx5tWmJMV3FtjiaeZFh1RsUa8v7OGLGYRUIKUpexehmqqlXDSL+gFCKMpqZAlbim1ApUUfwTs3dxeIEDa/B8rMAWDdR7AvERS2efJ3EwSVuAHo4iSvYiTaVTK6wBUTYEPK555NVkdSFiIUkGKA3CcEElcgYdBOH7DOLMNpAmr8zhvlr0OokyoP34aziOZvQOonQi/tk48Prm7M42QNXkx90FEwRyiRoayw3L6ISCcRET9Xl4Nn9fS1ScRJU0ELIhhYQPv+pNbMoiDa8C056eAwdWaN04O4MBtd2DkAb+JJnxUsykAcwjjFN4g0WfU6LrlF7chDH2cccbvwPECRPVpZPvvxt7duxF5NYyufyBGJ9aak2hC1sJYeY5oqWO6lJBYTCh0De0WHrYWuAiIFTaEd85HbZQuoeSVSKyj8OzheodHYUr9IY8CBQ7lfKxkGsYGP+6U6TFVoraQZaHgKmq29lxJMYTRXZn2amN1P9pUNGzP+MgHr4WbhYIOwx6wYHA1HvvIs3H1O6/Bb/366Ui9FE948vnSQ/bWK67EA087TaDMHve4x2N8fBU+8JEP4dwnPgG//+hHSlHRTT+7GR/7fz+Mxz7mLJQHB/C5z12Pp//5M3Dmmb+Nf3zLW/G7D384brrpRlz0V3+Nm396Ez772c9i3br1eN7zno/3X3MNbr3lFrzkwgsFBo/u1D1btgvQw3nn/akgoXzi45/EC170PGzcdAK+/KUv44EP/E18+jOfwj+85Y2ipK7/zKcxMDiAL37hazjvCX+Chz/8d/HKV7wKf/EXz8Q3vnUDXvGKV+EjH/oEvvPtH+Jt77gSH//4v4i58pjHPAZvf/s/4qzH/j4ec9bZuPzyK3Hen/05/vVjH8XL//avcPLGzaaFA7j09X+DR/ze2RgZWIXPff4/cNFLX4ybfnYjPvapT+Mlz7sQn//Mdbjkkr/F6KpxfPe735FezdipoDQ8jKc+7mz8hOgtN92ER/zhOXj/tR/BBc99Bk5/4CZc8aa34DnPez6uv+5TuOTlf403vfkf8OCHPBRfv+EGPOoRj8KGjevxxS98XtCabvvfH2NmdgbPeubz8bSnPwUve+Vl8EtlvPOt/4hrr3m3QM/JpdTmJ7/5Y3l/woY7u+eEFlFetgLDvE+4rlhwYsJYNhKyWOiwKGw6FbNVnmpdHp43uxKh1uuzR0KJHq8C9EisrVc6Hu/PLWcwHu78j1daH3Ml2p6Qsh6p5rrU77QVuyblZ9J81h0tZlEXuPomv8AcadF8UVhv/nRke8yv2TpCDMuXv+qVeO3r3oA3XXkFPvPv12Hvvl049bTNOPusR+H5z7kIb3nb23HCCevwb//6r3jsHz0Wb3/7P+Hv/v7vpCjguc9+Jt721qsEJNnz6WE6uOyy1+M1r3uZeLGEvLr88jfjS1/6EsbGxgSP9Mc/vlHwJInX+cUvfAGf/OQncO21H8INX/uagAu8573vVSLIBcHABS98IS57499j9epx/OWzn4MPffSjuPOOO/CNr38VGzefjCuvvBLXXfdZjI0OY/s92zE4NIg3v/kKXHTx32JmehYfvPYDOP/JT8SNP/oRNm8+FX/w6Edi9+5t+NoNXzMN1oqsc+65f4rhoVW44etfwVe+8iU8/nGPE0g3wub98R//sQLzRyHe+g9vx8N+56HwgkzGvPilL8fOHbvxt39zMZ717KfjJzf9L17wohcL2MP27dtx1523I3BYYe3hjIc/Ej+56Rb86LvfxYYNJ+C6j38U//iOd+MH3/8xvvnNb+ChDzsTt9x8Mx5/7rkYqA0I6Pm/ffzfcMVVVwm6y2tf/Wp8+KMfxez0PHbt3IXTTj8N//ax69Bs7BTYxm/817dxzfs+oDfdSIGYXnVlvdD8gux2RWTzo/K5weZc4AF2FOB0Cotc+eonnUq0FTLpQQHaQoti8Vlx/OOh0OJwhWW37y9mwByNd/U6plXsvRg+vY55X37uaCrR41WBynnOOk/4vbaLVpF1I0/eplBUdC0vtOBsHq2s1sHpGdRqNVxw4YV433uvRrM+h1f/3RuxY88kakNjqNUcXPC85+KUzZvxnne+B89/7nPx5qsux+VXvlHu07vgwgswMbIBu3Zsx1nnPBLnP+VJuPR1VwBpTdKG+/buwruu/gf809vfjLPOOhsP/q3fwq233IrLLr0UH//kv+MLX/gs6nOz2HzKqSj5Jbz//R/AP7/7XdqK4rPhPMbL/upivPb1b8DExGq8+IXPx3ve9y7s2rkfV/zdW/CSC5+HV778lfjIv3wUY2tG8Y1vfgu/9/Dfw+VveCNe9OIXYKY+jes/9Wmcc855clPF+PgA1p44jK98+b+xY9teDA+NYnbuIKqDZYEofPy5f4LPfuZL+NlPb8bTn/EkDI3U5IaVoZExuTS83mzijrt+iQ988MM4/8lPxde/egNe95pLsP2e23HJJW/E5W95J973/ivwl896DjZv2Iif/M/PUK2NSJ/g/NwMHvaw38ZcvY4LL7gIL3/l6/Cxj/4bLrz4Jdiy9S7s3LETT3zCuaaXtiLl7rf+/Of4l49+VBCf2Kj9wue/ANe8731SfDA9O4VKJcOWbbfgK1/8KZ72jKfiNa96Nd5z9bsEX1crIF2BW1u1ahXCMJLbZtauPUEQeXgzjgJRqHd58OBBiTicfDKBMFaaldF2h+LPysfIv22Pa7si1hcczrj32rE/xBcdr4bC0VQch0iq/tfuZQocB0qUK7Z5TPt3oxpNw3dXmrRaH44MxWxtEMNqgjwixUEJXvqyl+Ed73iHFKQQwNx3fDzl/Cfja1/9CtaffLKEWb/05f/E1de8C2+8/NV4/aWvg5P5ArdHAV+vN/H0pz4TX/36N3HpG16GN77xSiRpXbAhiZu59e7d+NY3v4NnPufZEq7kdT8Pf8SZ+NrX/hMPPfN35VaN6z71ObzmVa/H29/5DnPLO3OiIS577UtxwV9dhBNOWI+LL3wx3vHu9+Gyy16H33jwqXj0H5yFPzvvPHzquk9jfGQAb37TVXjVpVfgyr//Bzzt6c/EmnXr8cIXvAAf/ZeP4ZZf/EJu/ti1c7eEWYmhe+NPvo35uYP4vf/7KLzkJS/Gwx72u3jGM56L17zmZXjbP70Jt/z8LmRpDb/10IdKi8gHr70Wu+/agnP/9Fw86NfW45//6W34m9e8Hnt23IVXvuwCvP/DH8NVl16DR531R7jyqivwh2c/Bn/zyksEKJ83VfzROefgir+7QjCD3/3P78BrXvq3ePZfPg+/+ZAzcNHzX4jL3vomfP0bX8efnf8klGtVXPeJ63D9Z6/Hu69+l1x/9h9f/KJA9j360Y/Gzl27sHr1Wrz36vfhdW+4BN/5zvfwyU9eh0svvVRuryG38Tq5s846C1dceaUoaYbP3/f+9+P888/H1e95j6BQKfRYJpCHjAQQN7nTA1xOcXWzUZf7zpHh6PvZKK0Lx+/fxsL9bNcWXU7LGFTr7z697GOoRC3dCh5pm8WuN9Z3PlX8xZGkvQ3RSVFRotW03//e9/GDH/4Qpz7wgXjcuY8XeK9PffI6+WzTxo04/dd+DR/4wAfw5Kc+FfXZEDf+6CZs3LwZayZW49v//X0MDNZQGyjjtAfxcmEP3/729zE+MYyR4RG5Xuv000/B7/zf38Z/fesbOLD/gOQ2zz77sXKv5P/+4lacceZD5dqraq2Kbdu24rRTT5N3+uUStm3djZtvvV0ukJ6YGMe2LdswMT6M0zZvxn9/63vYsOlkuCUXMzOz+OGNN8qtHuOrR+Tuzx/94Pt4xSWX4M7bb8PWbVswOjYmCvvnP/u5XAj+a792Kr7z7R/AQYCHnPFg7Nm1D42wgQc/+DewffsO/O+td+LE9Wtx2oMeKBc0kx5zs3P4/o//B2eccSZ+8OP/wdDAINatW4cdO3cLRFczqmPtmtXYtPEk3HHbbRgeHMKa1RPYcvdWAeo/af16WcPI4CBKtYrcH1mu1uS6sgMHp7Dljl9i/boTsX7dOkFs4bVR3Kd1J54gEQP+jrTiHaebNm2S8P3Wrfdg0+b12L//gCA48bmRkZFWo/2OHTswPj4hnunBqSmsnlgtV4LRkJHeTNO2wFtgGo2GhN3FzLNIPz0c/WOnRI/nAFgPhFvMclaf+1AH6H/vsClwBPhqYWjmsGd1LAc4jpSoKcG11BAN2X5Y2nRsx14eqWOl1ZIEV2Yrh6KjCKgyq2dNIz1DkIqnqiE/ix3JAiJBHXEAP9CrsQjP6wcVZGlT2y0S30CFaVWo4GRKM7miD/HSb0Ez4qjEnPRLclMLFY32YbLC1hFQAGnjYd6XQp2/49+ZuxOoslSg9hLe5/e97wpgPnOp7Ci55Rc/x6//+m8otqu0fbA6Vi1CorBIlSjbY5g3TLQPkCATnleSS8QFts5TCD6GUqV9hhXMBjpP+05yNBs+T5xLVShqHNkGe1FKCvUknwm4O6uTDW6oQDdJr6Bpu2FPHm834VITs25WKxvMW+6VIMgIog3/ToQdHV96RrWyR9ZE2rG/UTBE4Qhgd6nEfTaQfcZKY2RCKqUtEIPJj7YMvGUqYu91RWqFlG3HOpYSpv/uPgW6UaDFo0dKch87Mh8HSlTEaE6BVoN+92xnMS9qgGe62qayNS2h3RuBixWALQGZGsxagalT4coLiUsBwY+7dR2zp5Xftqg//LsqBel1JV6veDjmj/m9LsIAEQi6ioIVWBBxXgzcmlML+oxIFOzVND2kAiWnDcvaR2mg12yDlbSC6ry0s4PFNcwP2h4ixd+kUrMoIebxFtqQ9MCKEskLvnLqKhKRohRpf6yOrWNS4YouNFjCAkzOtVrEIAGkFoBinac2Bef/LdaBFZqzi7urGKuKJazfzTFKda16mbZFwREYNAG8VmQcu6fdQ655fnPlOclCnl8YrR31pTcOXeopXW/R0FQd2oOQKuDzHv48+iP0KfCrRYHjRIm21EM7Ak0X9dgK/i6IKhjvx3qv9A6M19FVy3bsszWMVJEWE64GmN00+lIksX/U4qfq4x2FHeKd0ruhEDMgCtY4sNAeYiOogJcbLAQHVxUcQ5M2lJjjRubC0MKRqRer72ZBjS1ykLcT+1UQPnKwBXu7icy5Vfms/7LrECVK5S3epSKEWIUheLLm9ovuxyQfp0hzCZFnGXwqL4ubKvRU71ubMnRDO6tPLWSb4GouA7nYNicDXJ8jKmmEoeWJ0rv0fVWcBZjFIif2oH4OSVp0Kw46pIHaF7yggEl16PKrOGZFO51hvU4i9DD3w6dbf4Q+BQ6PAsehEl1wkhassJBFLXyW2+DqhdpgsBEiS8gS64G2hYvNyJ3wVVbl2OHsf+13lxdZdNAIaK4hRxtqzBeSu1uLQUtIcNKANdu5W4fODrm8/DG4n+bFqsgW5qC7racYiWmnWX4TjMWF1VEJGWFh5bVtSSHOzHVkILAFAeWNwheXKocnEcPF4qd2aQNZYE+pSVAwhoqr6MQWPfQDdKjK8FC/t9xMl2qlWeq7eZHHcQoJs9zC+5/3KXAMKXCcKVGroixFFldJReGd/93kvtoUg9jjPZG4Fc4t+sMdckXfYAEIexrWCPRCaG0BtIdVMHauC4JyHT7HQpDzYuSz26wWKvkc/lyf741GxbFVmRe+WaBVUUUTLiM3fIyiZT7XeJds2ymClheVov37SowU1aG6UybZ20GSFY+2yEZ3V9/LcUW/LWI5CvU/71PgvkOB41CJrox4nZ6QBSXv9KwWjNqSf+0emH3OKgj7786bs5az7NvCaEsWenQTxEsL+ZWH3xTYuhiaLSLirozi+dMaelXDh//tBIiWebYuEVYlLcrVhnTFrjDXua1wEva9XcOVrZBxe4X3YsaFKLUVhD5tFKCnfOMK19V/vE+BPgXuWxQ4/pTooRn3LaqzAlYqMVvA6B2hPJHkhd8t4oB1U6ItD2f5WOnR5YIV98wduRBm28LsPArx3U7jQbazk15HqjJvMV5Z4fgr9QxX+vzRZYb+6H0K9ClwLClwfCnRIxBlk6u+WNQjgttWkJrQnuTltFpUWy3s7/PrsFQJ84fVsbmG1VxjYYIrj34euX021ZQcUKaxqFJfOiy86IR6UkLtMYB8rGNJmF5IrF5zLwU3vYzWf6ZPgT4FfrUpcHwp0SOxF225MA4YaYRXlGNo/ktflZm6wFzLZW4OAdtIfL0pxipaM6f7nhLtVHIrUG42Obykx91Nia7gHUdirw9hjJWHwg/hJf2v9CnQp8CvDAXuB0o0L1lR77Gwd6I8G8jc7cicKTjgXZS8X5JFLfRWy0A6AhcjcDAgoAPSkpLpLR/2Qm5x9myjfsv9O4Y8UgznHg1PtOel9aCoDzM83/NU7IPLvO9oVcaueJ79L/Qp0KfA/YIC9wMlKurOVMDa9hA21c8CmESGaaTZHJAGcLKSXKzNOzCpSCWc6xKcAPCcEhyMABgFspp6orZXRkK/7Pc8X9DBaAAAIABJREFUDn4KhTytS2qPdDj3SC3zCITnVzKVlpe5xG0oPTnZK3lp/9k+BfoU+JWmwP1EiRpFKjlMisk5wNmNFPvNBdasHNXq1CwV7D6wCZ8wfbxQGi5h7QguQA90CE42DPCPU8rzjfe2R9WNLa0CVTc5vztyKSXaUmT3cqi1gJ5z+HVYtjBqiZantsZ97bVZ7OnltrLvrf5Ky8T+4vsUWBEF7hNKdGH2TVsSFohJFhVlDUC8z70SwpUio0xxT6WXn0g2mQvHLSGJIrkjUhCABJnHQwZfQrsuVgPOcH7n6HKSd0VkP7SH25rpe1Ci+fNHGmJu+fm35R6X0mgFdMYuOyotMcUQfbeCIPuuNse3h7s5u9opRWW8zBjHAUssvxH9J/oU6FPgqFLguFei3RSoUsRc2N2SnPwLleYvkEoBUQoXFQA1JNGU9jC6TJISr5Xfp9dJnFZPQNgZ1mWxUZZ58L0qAP5Za0K7vNLjqO5Dz4OvBJXmWOKQ27CpKMZlnOClaoh7yLqqju144aH63SuZd8+b1n+wT4E+Be63FLiPKlGbA9UbPhzmL6kgsxkk2S+Rxg14zhBchzefxIC3D1lEZerArwSA00CWVgBnDo47gCRm+Jfg7Q5ctwTXo/INgWwDkIwDmQdwqPvaz72ck7yvkac/3z4F+hToU+BwKXAfUaJFbcC/5/2ejqDi8OaUOuDciQxNuZkkjSMBXBBw8SxC6vAqLhdeVoXjN5FFvMasiiQ7CM8fgBv4yNI5ZFmg33HnAYwD8QRAj9YfPFxa97/fp0CfAn0K9ClwP6PAfVCJcgcsKpGvCjRlte0+JM4dcDIfblpDGrpohrP43Ge+gm9+71Z4c0384dln4nHnPwqeGyHLVuHDH7oG3/32TXCdMl7+2gtx2unr4Ti8M7MEr8T8amA80TIQUJn2f/oU6FOgT4E+BfoUyClwH1CiJnSrF3OZGpOCEqVCpR517kaaHhSF6jo+sriEd771Wtz442/gmmvfhUZjDc4/78l41eufirPO+X1c9PzXYsPG38QrXnc+XveKq/HTm2/GZ790LbyAhUllOO4I7ygDkiEgGwNKY32+6VOgT4E+BfoU6FOgjQLHlxLtmsPLlajcNylqVKH5HEEY4j9DZLgHjjuFLIm1hQUOfv6THfjsp76Ml/zNXwBo4qmPfyle/roX45TTx/CSZ12B1156JR7xh6tw8023YW6+iYf/3hlwA4aKmTet6rj0RsPNcGr9cG7/7PQp0KdAnwJ9CrRT4PhRoouWYZr8p7nvsqsSTSNRohn2I01mJcTroYwsKWHHzu34rxu+g69+5Uacsvmh+OtXPQnf/+4PcNWlH8afPuFxCOMp/Pd/fwfPe9Ezcc65vw2/FGllbjqKjMVFaQmIqERZbNT/6VOgT4E+BfoU6FNgxeHcXhoNDpOsth2w0HzntADi7dh676QFiXfFE2WbSookvRtxsguuE8L3M6RJhvnmFJywgsDdiOv//T/x7ve8F1e85QLs3h7h/Vd/BBddfCH+5Lwz8b6rP46Pf+LT+PC/vAubHnACkFXguAEy5yAcDAHRqUDZeL2Hv8zWCIfahrHcFJZqGVnuu/3P+xToU6BPgT4FeqfAIp7owu7M5YbMv9EVBqHj6x3jFxWoeVJ6C1uwex1KNCP+bQZPoPgYvg0QhzuRYAt89oMiQhwluPhFV2LXjoP4989cgxj78azz34I166p42tOfhMvf8EG86Z0X4iFnjuPLn/klrrrq3fin974aDznzJLheFXHkwPHn4DnrgWiTwOkertJTL7r4U7glZjkCd/m811063HkfwtRW+JVjuZLl3r0U9Zb77mJkOFo70mtPU7d5H605rZAV+o/3KXDMKHBo8ClHQYmSAu0HcgmwNiVX8X7PInjCAiWqhUVy3VmWwRXAeOZHA2TJXiTpTsCZBOISMpTw4udcitNOfRAuee0TMT27F89+0ttw1p/8Dp729D/F+ec9G696/V/inHN/H+99x+fxqeuux79++p8xsXYArjOEJE7gEhHQ2Qhkq5C5vPXl8H7alejC0VYy/krF90rGPrxVruTbK12FHftIrOZQ372S9a3k2V7WtNI5d47Zy/d7mcdK1tV/tk+B+zcFuijRXg5ad6JYML5uny57NLsax7aoKBeeROxRZUR8IXMvqOjteWTJdiS4G05Sg+u5mNpfxrXv+jxGVg3g7jtvw/BYDS++8PEYHB7EPXfGePc/X43THnQqbr99C573omfggb++Gq6XIE1KcNwEDgYBeqJORa9HWwg0uCLu6IWyy9LJvLGXsY6kylnRQtUyWvlXjvg3itQ8HuZzxBfYw4CkwUrW3isH9vDq/iN9CtwvKdB+no6gErXtJ4tTbdnjueCsE46oXSArlJ1RacXLtflcsgepczvcjEpvDg5RiJKyjJEmLD7ykMUu/CCCQ0AFwvwhRRxlCMpluXs0TZn7HITre0CyCnDHAbbMmGUtu4YlmKZXUXakA4iHM+eVnYFeV7iyUftP39sUuPc45t5eWf99R5ECSx3/+w1L6SKLS+1QovajQ4kNL69Ee/bkWjMszqcLCGsxDCxA5QeRZXciSxLAbcL1qD1rgMt+zwhwGxr+zQjSwHxqpFecOS6yVPADVWFmFbjSJ7oWwIB+bgBglw5NL80px0rF3Hv8e6xWeBQFw6/k0F04pmuk6F4mzvEwh3t5yUfkdYd7LLsJkMMds2dlcEQocAQHWZESXekqj6AStUs2XmdL77eQzAu7ajdTOmEI/TcJZPvkHlGGZAk4T6VKFCLHieB5BKAnrJ+DNJoFnBCuXzFYugzjUrlSya5WkAVRtvyPItDrm3vhoIWc18u38t0+cmZddyW6stnk8zrSfvIR5O/+UCugwHIa6d4zvVYw6f6jh0qBzu0+Ett7qCLEruFIzOFQ6XHI31u46CU80d6VqA7bO0V6f5LepZm0fMl+s0OJ8hF5LhFweWRUjnuRZfNweDtLFiJLaoA3AzcbAVzt/0xTgszTy9SxXY9KlLe7MLQ7DqS8Cs2oTTcnXu/zb3+yO88dLif2xg29z7m38fpP3dco0CufFTmlzzX3tV0+bue7nM123E58+YktUKJ5ILcY0uVhKlIhP1zLVZwuNYXlj6hox8IQXQ64fSSjK+qqznMiINuJFHsAh+D0DTgIBFeXoPO8oYVADBraDSQvmjksJKrAxQQcZ0zCukW7IJOeVf1Zft4LV92rCFt+yw79iUOZ96G/rf/NxSlwPHBDryezzzW/2py8kojYCvi6qF4OWaoeHztjlOjCOG+7sljco8rJtoAqhRV2cYF7aIOxVbi5IhUN2VJlrVmJF8o/hUs/U0L2zSDBNDJnP7KM4eamepzUtekwXC/kv6QdBukQnGxI4P4IQt+pKVOjRFdqp3eufAVs1pVDOoPmKxmvUxx2F4/2twu7WpdjWXboHv5PcYyVrK6XN9vxlp/nUty82JssxZYbvftzi31rMRos9ZZe6bbcTLtEfnohc48Jj+WGUl5fXPYsN3uO3+uOL2aqF8foNt9e5tDte4fCX4vz3aEZ9svRXz/v5KWVrvhI8WJvs12KRisZYSWrdDKpqMlJJfrI6aqqFpCznTyLsevylsziE+Ydn92Ogn7DCm3TPapK1L5O9Cr/X4TMnUHmTEmeNM1444sLh8VDKMGl0mQri1zgzcrcQttMgepWibYbF/kDvYj+Xtlp4WYf2jcXO6grYRA7l6WETHcqrIRl7bPdZnZoa29/e7cxDoUKy62pt7kWleiRmsWhq9qiouxOJ3vaelvdcjTq/fN2g3HpmovunJMbgmp+d6e2iAozraVNk/yplRrTxVX3dpZ6o9ORHKv7Gw9XiS5nhix19nuhQW9cuVj75dLnRjHYl/txsiyRPpLWYExDFpRoUVkpS3Zahsspye6fLz85y9rtarT4/oV2Mi/p7lh0658sMuJdoyFRAsUz9VwWG5WlyEh/uhDMTL8Yzu0k6pHwCfIxe2OKbhu7nO9ohWHxu51zP/S3L2ZeLMeCyx2i5Wa03OeLvT9fOf+23Cg57bo/uRIlxvTBUjy0+FwW57Tlj/piwmypby5xLjoWsBz9DoW/23eoVz7q9qZcbh0avy+9uvYxl9+JlSm+5Sl7JHrYF6fucu/P17ucJlj6lOk4y72tlye6y8aFcma5ncq14tJPOqlRop0iJbeWiwMsVKK68OWtlZUxmlWglqxLjd9pE5p/24KkFkWtNjRj8p8tp7PT+7RCrvjeQqh45ed5Bd9Yno0WDraS7xToZQ2ORXlkJePem0p0pfPqRv7ORS93pJbbwpXMKX/W/m35E5QLAX1W/z9nvTJlU3xT8ZzZ8S2fL6dAO2duTZGl1NRKaKRwKrrG3vZmOeWkq+30TrsEjGWggsvQer39S1GW6AZ0UiPfnfZyyNZQBVHabRd6VRbt+885Fz329k91hztl62JnoztXtVOv+5lYbh/atOUiW7tSTlnudOq689il/l1fvqj6bukQepWL86CTZEmWD1eYil3FsvxbPNLtx3rhVwucs+iqO1mqGzmLk+tUopZRqAjpciqoQh6jLrK7ZbLi4bDv75yHtrq0/yxLnC7f6ZUGixFoMSG1mDjuFLX2xBfGaTvZy7PjklvX+rBjnm3/7NjTFkm60bNz/5c6Xp20XWp/DmXvDoM2bV9tX0NvAmOJQ3xI0+rG58XzsBx9ept1Lrjtuex9sim8DiNh6e/aFS2m/osrLp6KhUJUwbxFJcmHnTKmsPZllWE+Z6Vud6nYrnh6549cTeZyWP9WpMJi8q0bPfMRF861254vqoLaBl+Om+zDS0n73jln4ShFr7JdeS4xatERy8HcF2qBOE0FR2CBnyWFOJ0g8FZz5wJ74Ybl71hKXXQnaqfiyo/gSkSILUhSu6zITJ3EzT/rztrdttYyTfcZ5e/j29Oerej2o7YcuxTf3UkzayvmljSLp7q2B3W8RverOF7xgLSvt/1f5gALXoX5jnkg56Hiy7ooUcNrRQa3YqF9te0cl4tmO2anCF2c0+yMej3gi4mc5XZr8c9p6C0mhDqDdIczy8Vn0Et1/WJvXkzgHamZrsQkWkoIL7U/3ebartAOfXeP5jfvC3M8mutf6didBtbSZ79TBjIVSCeqINQKjONEaZoxJahKtCCIjBLVghp72AnCXnyBZXP+VsVfp81j1WB7pd1irKtj66j0mKxqp0VoxWu3o6sS2H5bS6X0h9ep6VXeLFJiz6gZnZZDK3+q7rr9X/cNIiHz9XZSzOiAFg30jWybURVWtGbzVerv7VXjShXSuHcxpIFnFbj8Y3dH10mtxvd3jTW0LTM1Vpda3rkAb43XUXrRFY6/g1M5t5ZiLipVM36b2mv9o30X8mesSm1XO+3cUBS7RW5cuKMdnFZ4YGXiqfed6pwDDSw9V91PTuc8iidL+aTFv61wYufh7zyN7XXB9g150UW+GstLufmlHG1OleGGds6W8WyFhQ1/Wb5qOwL5Xtrxcurk+eKFJ93yuTU82inYEmGGDYQa5jpFlQ7Fk9DizFZgvD0YqvyTU5CuqXK04yj35/NjoaKN+BVmLa/IebK9uKWj1KWQWilSQMYVulJGKaqaPVctGdcmL/ITq58XecJugt1V8lBhvubs6/nPeSHvkuBv9e35t4pGa/vf22hnJ2u+KJ+1XmH5oSgR8vdLeamhr5WWIt+kdmehbMu5K6dxLFK26FK1n9xcr1HOs/hU10h8dk8iIkG7Ei3M30lkNrkQzpm6KJC6q5X23/LlCUSBiVLmRhW0dy9DtD3DgThmrkilsjazIZacRYTGpKnrwCMaUfE7MidVgLw6rVNB5askUS1zdRONnb56cW5FdomRphk8Nyc6z57MzxZsLZleTZGlsSxO5to2lYLwydwW/q+elRRZFpvfFZmZL09lTioA8qNn1aVDJpHiKv3D+bL4SuZAcKcu803lfe08kjgOUhHoRCl2i2xX2NniQenOFEnCsY2CaR3s4rOFI9wuzVpiQ3maQkLvgc2/kcJx+Yefkz+LorpI7C4Dd4y0NEsvVAG5HFEkrfz9/LcVjebctAzIjrdYkjt8Xg+8roGtWgZtqzNDJwKan1ulYgWhWW9rqgb60tzZK6eh9Zk5ywbBS2jKs0jjtG2pdoK5WU4DOCdzF7q0sVH+uecXTXvlTc6cK+a/OKP2JEuuQOwoYkIzYSWMnxuHarhaZcxPSMvc5NUJWzopr2g7nP6kSEXG5UeDv6FhpArWfm6Nd46X34bMUciXui+6MvvNgt6zR7KNSy1uuJXi3LPcuDGb3OW82UEoUygTbJ6vyPM5/VoDiHowd1WKAHNb6G32XLXwcMxQVtHyTmdxflylZKfhTZmkylC/SDyb1qnjRSNEiRN5rj9y+UhGeaRS3EpDN3OQJOqwyOP8f45Vg6oMuR/F2Bzlk3UJubP8XNfD51xxf9ysCS+N4XoDZgbd9ALJaZSoCkSzoXJy9HByy6IshiuemmHqYsK1IOVJsPw8FAW+td48YVY+ZfxCZCnHNN8SYto2FeWglmw3tgHn6bYsQfuOPITZnnWwpFbm6Dy++QythWrZeSGxSNbcE7Xs0K4Q5C3cZCoTRK3DYVjAHOJ8Tkpz++PAoYBqMU1R8BStttRINjJ2gkyEmqt8aASvVUA6srHUuKfCsFZQFkKJImR9UZ6CemjPp2FcFdZm3i2pmhskugoRpwXPWv8lQqyFS6x0VXbNhYYNu4uvkwE+vWcZyu6DfUNnpEPfkIsh3eWcqlqakh8e40kY467dnjYGRMsvsRKsi9Av7Fq3v1q+0tkX9rv1cE57a7jk4+Tiv13Bd76pSJt8jjRuePEC/0uDUuWrCkz1YYwQlXXyPKYags/4d1Um/L5Dg5XGnEfqurq3cn8vJaLZQX5N3sO56B2/beuVuRC0xPzeyJiWd9QSoFauUAnlJ9UVQahyRx213EDO0kSEqawpg6xXjU5Ll/wM86kk5VxyQ1YNa8PqhiSOIJ5ZhaRyKLLet0NeouJ0xCjnNYycnUoFyiRH5pimkXK4alLxhD3XRZKqUaeUol9k409AkqWyljgj7alqqfRdWZO8R75rmwhyvzDlPtAzled8eb9eqaH98K3TSIPXUFIjekIRpLR4Oa7Ld3ENnD9lCsc08kIUIGnNZwAvA+Is1ufFuqYCo6Jxwf0ibagvCGQjl3zEyh8JnxdW1PMqMxJSu4gTnb8oaKqzlM6AjSLq/hq308xdjRWun8Yw52Nz1+RlT2Siyjm+V48hLyBRHmYtLXmcc/RcT/aD+k7oiABp4sH3KA95Uckw1pb+H5TSQdVFrqm1KTiILcQipVmmm24YUQ9dDMjNJkZQ25Co7YMpVC0xdKo/GvpoCSlSRLxIMnJZNko8H77PJeCBWmV6YAwTm6F4NB0eGOPGUYHaA8CNtOFHtYpd4x2R4XRD8sIAR4gu9GxB+HGeKkhkO/kdY+3IKmwEhedBhJC+T0wAMraEvNWakgPspvA8w9QyF7WARAwIiL0aD+JDmHCEmvHK1HYmfNaqmk7hqsdJlZoCSBgLKuM7lIZylMihnFIrHM/3mCMv26MWLPeB9OQdra4TIE7pWRCQgp40f69RrNSNlcHESPBUgfNwGV1D2vpOWZVWmohHmiJECqJFGR+ftONeisXI/SAf+HAyHqRYGFrplCLOQgnF0yuVvRdBmkHSC3IgqWgpuDykTqJC0sYZuC4+m5D6FGqkTSa4yC58xGmEJIvkXfwhH5EGEqYTaZ3JQU7FW80FtBVsKohU8GSGpyhEuDbV/ZYP1Uuz4VqumXRP5NCrANTt5xNeK1qRe0Eq9CWKIArFCH4+z0iE4xueJt24hkhoKB4A5+emSKhQHY3GOKQVN8Zha5crwk9tVp57Gn2xyAiVA6Stb+idwvcotCLEJkXBdTvCGECUpvB8Tw0fOcEJooQCSM8HhS0p47pUCFwK584/DtIkFmxrnlZViuQvXwRaIsqI/Gm9lRQ+9VyWwfMDJBIx4fdo/BHv2pHfybjGy9HznMhlFKokuLcJfF/9QtnrJEPsyUxbkSpbiFIhzcS4SxE5GaKMtPCEX7lSP9F7jWP5r9tSLMIjRmvHUSxr4x6Rnz3yivBlKnKAPMZnPN9vKWVOreQFwl9quuSpKLF5aAJ5qsjjrCFr5OviKIXn1mS+shc8l765hYp8nqZIIirFQNahhr/ukdDSYISLLOEeCO09xIyueS4i0p6GFWkdR+o0+Dy/Vh448L1AZDrPnxN4iJJEJLzIe/NHxIYxGMgXacK94bl1DH10PNJetILIHZ6rRD6Ped+z5wn/lXxCuOq+Z6JUeQGJQyEL35zxJJmH63E03hPtQsppyZeJAu44qa/yM3PhBVUkUYaym2IwK+P0wSehmlGJktE4JxuFNGZyZt0h6Q8VX8AGwjCdbcX+5BYMZk1E9FSMRSrMJ4SnkKAFEugCjPAWoSwWjQrLMEoQlLjQDDPzu1EdCBAnoWh73x1BFFMIqtZKvAAhrQnewJI1ECRNRFR0WYZquYp6sy5MkaQUuinCSC0DynVuJAHmucEc0y+XVNBltCebcAjzJ4xMhlMm50ayX5TMEMdqCXMw/rcUAxH3iQJ4PhQmF+EBH37AOTfhUtA6QBg24HllCR8GJQ9JGiJO+DsVAkkcC0OKaUFPy6dAI8MbixMBwiZQq9WQ0jsX6UqLznqYgVGMDBeTHryBxtxI4wABQZcoE2lZpUDg+7JmHk7ug4hKCQHbULHSxnFiBIGPKE5Rr9dRKlUQCOPzxhsytQfPC5DEpGkTQVBSA8IpCd3IhNxv3y+hmTRlD6jACKMI7qFfFgWRJgniKEKJSpPRjaQpQiAMCdEIVGsVGYc84qQuqqUBhFGMUslBFLoi6OTSAFrxPGjiEakVz796AS1Iu69AkjTh8NAkARgW1IOaivDjoXOTDGE4J4IkCAJRKBT85FvybDmoqGCgZ+wHgrNM4UtakE/k0nbXgR9wPUC9QdoRd5l8xLVRwXnmjKjxyCv3SiUKmBRx2kSKuswtSSkUMpSCMtKYXokJR1HhkkcCHm5RL3I++XGW0gOA7Bev+UuTEIFflrlp2zP9JpoQiShD362JN0TeVg+G2pICxUGzSYNFrSHSlY9x/CCgYKVXQE9CrX8qSp4BKiUJWXpUXInQquyX4DkJmlGEMIxRrZKXSnJWa34JjbCphkJQEkEXxxECoVMCh8abUbRhVEep7KPiDSJOaNA5ejOTrwJSnySvRPDdMlJGYBz1JHgY+e7AJ+oY+UaVHiMtCRWdz38HiJrGkJexIrjilek5kSCtCGLlOQpdsQ/EMlRFZMPDdHqoQDkmeahcqoqi5N95vnj+yhWeIRdRk+edc6HxSXmYwPEZmQsQePw3aRkJT6UxIwESBxS5xYgd/1BeWSPLenLV6gga4TyiKBJeDqNZuK6mMSizoigRWUsLhisMfPLwPOIkQlDivFWJ5gpV91TODXjeCZdKxUFDiwtWWc01qcenBqV4p1TMVL4URuJF8N0eEorzRL1P33OEp/lOKkOuif9VeaTGDXUK5ZUYLHETrq/GRpb5cvZ8kZ98nsrag8/PqRSzhLoTSZyiVq62vPiBio8wmlO5xH31fTSiWJS3eKSOi7JH8B0fceKiVPIQNiYxFqzF6bUnYiD15F1ilLZMHRMhKypRzjKjrUlipwHujn6Kn8c3YNANMV2vwXGqcN0mPEfd5yTxUA5qIphoBfO7lGwMA4mGlwMWykFHVjJCp4Q08eXy60Y4owc05iapZQ1RIFwclaMPj0IiooBQq0n8MFGWZG7yuFr0kVhgvmxMM+TzPpKsqRafKHwNKzXDJiqVijCzEF02L0bEAy1CSKLhoJGOIIMrG8VNV6ufgpqKj8pFlD6taM8T4UhG4x/Sg0KvVC6LkhDrRzxvV/Kyal2qJ07ZwAOvAtpTz4vGSVoxgo6HqCzP+b6DmHpTrGFfFB3B9X1RArSoXbgerV4TD0g9lEsDcqB5KMoBFWeEZtQwY3FsMmkiilQ8V/FMU4Qh56z7wvNDxqFxQI8jojAEBYdGEDhn9aZ5mCh8KQToWdOy54RV7HmBJ/QnvdTr46FTd5/r56EgPQMqMH7f5QGhJODh58lwUfLKQt8EejjFixELUj0Zvp90Jk2pmMgnYaRWv1Shu3KDrBoyFOAZ75Ol8CG/6N5ScdjAsHpLGYJSRfaS79L1quchwbk0wUBtUHiJPMyDyHVQGNIz4DmQKIDsd4zAc9DkWB49exsR0DtvKbjEK6ExKHKd1jf/QmVdyMnRiPTVkyNfCg/ROzIpFfJ3HCao+GVRiBp5sKFSEy2h4KRCFa+NHoUvNBPF4amQIl9xn/kODYepAgmjUIQo6cX/cb9pGGqUJkZzvo5alVcKunK2RLiSB6h8RT7EqizEUFBvnM/I7/2SCEGeOfGwlAyqvGkzuSokeZbEKBaDXb1A4RuPSst69uqVSmJB+MTwiuGZPFGg3r6OrXOQVJMYL8qnovRLVEb8tUaaNEKucygFARqNhjzbqr2wUQs5v2rocW7KY1qwIhxpwtN0EBqNeXgBt0Xz4+qM6NzEcPApA9WY1wCdOiziydIQlHCqhlplXz2N8ERhaOSQyeyQJiaURN6uVqsyRqNRN8pQDcJSoEVsxB7XCB0jiCqHqbQbzYac5yAoi9FHJ8DyjEZStChEjD8TVIh5JHXbjfHENWo4nXJMtpbkTX2pL1GDQaOcNqIjkU8Jv/OdZrDEQblUFm+bkZjMIa+lKPu+6ASNrKmSlyhdweCkIVitDiHjniRAJXBRScr4P7U/w4AwSoCY3r7Rc6LrOJ+WEm3FDSmeGKrxcUd0E24Kv4UqPNTF48zgcRYRQxOkgmdyEfRw1MLSEGomVqwKoLq69WlJGEsiSPQKGOajhWnCthKqkjCMCnKXiiObB5KqWP+tWLkJBaoHTEtfc3kUwuKZOVQmwHOcAAAgAElEQVRgNn+poTi1mERWqIKkdS06jIfDzEfMb4ZIeLDlaWUcs/NpHIr1o2EPCnzN9/gevTETJ2+lfvQvcRyLICAdxLkwYTXNK2low+YV1Fo2WalYgjTI0kBDYRlDY6okyaxcs1qkNjerwkHi+zRAxGuyOSANOfDgUsCIJ80DKQfdehVqoKi3qkIyEcHrYm7SR9TwMLImRbNB5otQnwyw6uRQCwZsKA+uhG3Ui+d6aWRoXikPe9L6N/k6Y/lKWFN+uI+26EGD3pyL0sdmUVUAaghV/851KS007KxGiC1o8+GJRavzpLHkB9x3NTQkuMM5m1Aivydz90otA4mfSwiMRg4FjkN+YgRD+UcEoUPhyLCZSRWIQFMv29JT0nUyNoUZQ9w0GNUQszk0x6MwpsIxh108B6N4eIaE4DwLfL/6mRKiFMGkoXxxxmSe5gMJzdMj01Bw66OUfMwJK2/aUoSw7mDflpJENcY3RqgM0KvSXKAW9VmDhedIFYIE20U5MvwXiYdDpU2epndOT5e0k+8Lo6nSEWOKvo3vyznjvraUtUhY9WY0fWCqMU2oVs6UGHHcWzX0SB/JZUnOjueAhqDyh+T5GKmwMqd19pR2wjN0DKwxq/FB8Z44JxpPNORlfkYQa7jWhiFN/Y1Jz0jIU5mklQ+V8fhdSWWk8F0qCN0bmauE2DWaZkP4PGRUvqKcDB/LZsmx1hIY36FRq/yl55hrzucmMkTCrWos6WdqAWhkTes45BkjR2hci6NQ6HqQcLwJwxZTcpqOUFmiFobynJWdsq8iazWKIqH21BNDSJ/TaJ6sW6JRGg3NEpW/Qn+Rw7o+Gk/qtdroQR4qpu6gMasRHhsKphGszofNL6tnLhQRz1SiZ5LG4TxKKlnTCIPeKM4YeipqPKv0Uh1KZuMsWrm0UIlqHRM34pfRTfjp/FdRc0sIUzIthTAZoJwnaq1/KFaTLlqFmPVNImTMjwh9m3IgRN95obGyuVAVGloUQUaj9VmWZ1xUC3kjdUW1uMjYJaYoQkJdEua0zKR5IBUydOE1X2m9HjnEhYpU9SyN4SlCyoZAdSWBw9CAscaFkwwTmlyEhrj1WRF2Jj8iDMENMvlxKYoSGafPafjQJqtNDtrkgtTC0sNIo8GOrblQk2c1lrJe+UbC0sOz31HjQoUIa0RMOKh1GNVYsHndvDqZQtF4WeKUcWwH81NiCWB4IkZzTj1WOaBxirDhoDrkYHqfh8pQin1bAoydFGFuMkA452FwVYqxE3lgPUzt8jGz30F1OMPI6hR7t3oSxpzYFCFqAAe287MUExuaOLjLw9yki7H1IfxSjD13MjwLrN7YwMx+H7OTPmojWpU8T+V+YgoqgtlJF9WhFEMTIfZupZJzsWYTDRMX+7fRy08wfnId81MlzE96qI0lqA0r/1kFOTfpoT7jYmAsxtiJTRFiM3tLqA0DU3sCTJyUYXqPh9kDDgZWaUSEYScq6qiZYWp3gKCcYfSECHHooDHjYn4aGFtHrz5DqZoirjvw6a1FjDJoYZlXzrB3i4/qUIJKLcXBXS5qQzEm1jexf4eH+qyLwbEUtWEtxKoOUfgD0/t9DI5nMh+/lODAPSURXBMb6ihVE4TzwO67fLmffvWmUPaJ4bF999TQmPVRHY1RHU4QNQEGj3gCGtOe0IfKdGQiwb6t9HgdrN4YoT7jyT6Ob2zKnOYPuigPZqiONrD9jhSBV8W6U4H5gw7mDniynsGxEPu3lSQSsmp9hAM7SkKbiY2auz6wrQzXyzBxcoj5mRDD45rbn9lfwtBYhplJD6WaRsEqwzGipraXUCZEcw7ikDxlwtRzatzYCtDmnIeZA8DQKu5JjP3bAjRJy1UpKoOJ8Am9+8G1IaImc8IZBkYSlMoGfEEMGVU4EkERz9xUfhjFqopSBYmeUQ1HSypCLRwtshFjwCh6Y9yIp208SGVCPfOsUxBrX2SH5i6tImTqyo813y+GmhTQ0jiMWgZJFNHgVaPDMRWvIu+Mh0iBLMaecTJYpyD3KIuTQsVpahhUvBW8erVcZaoSMuIYnJsa60YJtBwFhquNLSTGKKNC2ktP/WgUnMgoY2xIZM+EeMXYNMWtUm2tCl5krZHHoiRNG5KtCTESWQKcXIvGTTQVpF6w5l6tIS3ROHECJPSBQW8MDx58GmppIPQveqK2HqWLJ6ofcaA7mj/CT8Mvo4IAzZh5FeZ8qK0Vc1ZyftwcutssHHKomHigNYSq2k9DYC6vHJNiDlo4fAc9VIZdfNH89Nr4I4l3n1ZIAMejxc5QZySLYt6hyRNOv0WS7o7kAcg0tDQYrmBYlSEo5iYZy9eYGHOnzMdoDqcUlCQXQAXXaDB0wyIatdIk/EGPzngoEnpJUk3yGyUpISwptIjRaM5JWEqYkPNncl5Ly5SHTHGBhF+s5WSUqLWGSA/SKI5DCRlxXOZupNCG+Vr6HDELGeiZGs8qSxGUKHx5J6rmPkhDeqmcn6h4KnBavB7DPFrtZr2S3JMyoQAJd5FmatNqaEir5LjuJPJwYDvAVNPoWgdzMyGmdlTks4mTUzTqGsISJVJSy86rRpjaGYiwpUIbXafe0NyBEiojMaJ5H+WK5oQp9CmQo7qL+oxarRMbQoRNB9XBFHFTrenKYIY4hAg/nhd6yLTS2c3VnC2jOhpiaq8qOyqwgfEmpnZVhO9Wb2qgUddD35jLUBsIMLnLRxxqGHxkbYrJ7coLa09JUJ/2MDfloDIYY2wdc9DA9N4AaeTI2F4lRjjnY2QNKzB9TO5iYjrD0Nom5qcyVAZTzB7wUao6mLynhOpIguE1ESjMy5UEu+9kbp0CPUR92pf0hF/JRLnVpwOUqhkO7vDQmGV4K8baTU00GhkGhiERgqACMQjcIMaajQkO7PAQzvso1SJUR2Ixalj8UZ/PMDSWyJr3buFduS7WbA7hBvSUfTTnA5T5zskyyjUHjse1ZojqgRg3tRHOhx5RgskdWpQ0OM69SLH3bg+ja5tIUg8DoxHmDqqnsXtLKvnQ9ac5mJ8FZrkf1RRj60JRmhpZ8cTY4rmojSYYGDXVliE9zCbmJh00Zz1ReFSW85MlyaWNrosxuYORFQeja1KUBzKUagnqU6RnLHThHOdn1Mtm9IuygvzFd/ulFGtoBMxBDJG5gx5qwxH2ba0gjWkUhEiYxAP3UM8H+UdrKVSRSAFkW+RJdYb1migz1JnQ+KVVDK1wuxQnaZ2G5DqlJM/Ud2jcXdtguA8Sog60WsUobaPC4THq56rC1OJPhu/1TFmFwlCxtn+oXJJCGtsFIE6R1mZonr+gxHi/VbmkdRVMaZkKXZUdWlEsHrWshflSm3BTWWhpIfE1iRqZqCFz6ZQPIkO1GI85ScoojSrqmfYDyj9T3Cgjki+08JFrYERISiIk2qBGiUb3GDFgqko/5/xYFcMRZA2SKtJ8ueT1jeOnaROmCVi4pvneAXcVfn3gyRimU8c5asLTRA1NhCwTv1gZIP/RDbm7+T/4yfx/YcAfRD1k9SUd2WkpKsnEG61rKbKUBTMXlEkxB5WBSwUoiwnNrSkUTnn4xfM0dyj9V1IGTkvcMJ6xvCTUwByieEIaklHLTmr5TJ7LVMeS2ULNKWlO0DAcFYBYbuQfU8FHhSahJM2jKAmUITRcoYLAMir/XTJ5Is5JC05MMt7Eo7mhNB70kKk1KvkvxucZRm2FQdQCa1WG0oJj/rTEoiR6rFotSMvRVjDyENliBgl7SY5GQ1wyTwlR2XAf98CUxRvaSR4qYZgwt35pdYohYIpxJOWYKKOLEhXFa1pbmAcIKVRLKNcyUSSlKnNyGkalJ9qY8TG8OkXYlHvmJKdTrqbiUdVnHZQHUqw6KYLrx5jZ56E2GovAL1cyTO+jN0kBCiRNV5RBdRgYXEX+YrVcinDORVBKseduxmXUk5qd9MTDGVwVi7c3P+2Kl7F3G72nQAyRkbUU/IF6XxsjNOZ8EbzNOouxEkztd1GfKmFwLEZlSHOKIkjgY+aAg/lpRzxPek0U/Ae209Om4ANKtQxTe1zMHfDFm6GB4QcOGvUEaehjbH0sHnGZXmCYIZznuwKsWptiYFwbujlnel708odXR4gbHD8WD5DKYfagg4O7S6gNZaiMhEKz4bWxvJN7sfdu9Z7GT6qL0quNKF0qNfWsyI+rTm6gPOCIh77nblbHOxjfEIr3xTkc2O5LiL46GmF0LbDvbuYkXUxsbGLuoC9eKJVPaSDGfuPVj5xAYyBFY7qMVetYmAQc3OkjqEXisW67nYZNGetPc8UQoYJzSxlWb44QNoBSmQVwEfZvKYsRM7qehoSHofFYDCbu+dx+V5Qo5xWUHdRGqKRdVGvA3q1aP0GaVQYdNOZ55F00Gw6GxxMxRhqzJiJm5Fs0F2B6PzAwFqI2mmLuYIrRExLMHXBRqmmYlnIorDOfrJW6leFUvGvVnPwvC7VonGroU1I+YjxrUZsoI8oxVuCaSn+t3hd3SwW2eHgm9GpkBc+wpH8oM21juaQ31NtTmae5P5seUoNdI1JWSXMexno331GZ0uogkHOuxVVah2VqAxjKkP5LdTQ0U5k7NhryVVms+U2TWqHckb+Tn1XBaTg6V7JSeyLpEBOhM1E4qbiVCKJ60gLjbgLS4miJnaKGiE03SRGThNxNJE4UsipVqx9spbsqeltIZ8fOkJmWHC2QtDlnyhU6dbaYSxtXq+4ITq8+Cas83vrFYj1BQ2il3sRRymyNdacizYCt8Y/ww+mvo4wBKWxn/43jhoiYs8sCeB4FByfFv6tS09g7KztZfcgQDUNOVAj0KBkiUA8rzbSXicKKXgQLGphzlJ4jKShhzkSrYcm0bE3Qyq0m0qRk4ui66cqsak1pWDWvnrNACzZUTAHCcIVGVjSnagsSlEF0G7WVxvSeydga1hSrzRRJqKfJGDoLGrRXSloJNECqVWdSKEHvUZWdtCJITsDkfyQPq5YovRl78LStw9h2kqPUw8GDI/kdU+qtORot+be5Qq6ACX96tRxTzq+xTI2OVys173M2eUwNFenz/GMMFjlsOjc91dayVvpYK4xTlgppX0PWerA0f6CISGoMadhfhU/UcMVbYz6RykEsW+YzkgThbAkz+z0kIQVoIspSFLdUOWueTqWThs0kpyUVYbbFweYtTZjLlM/bvInmA02jts0NmgiCCh1r4RpCCW8YQ8fkV2jMFHM0/J60FBhese0mWsChrUW2jcAKBiuUNb0gsXYjtHMeUMlojEeeQ3owUn9g8/GSRTLhPlNlbjwAFWJGUMkWGgEva1FPImTBl4nAaNjLk4K1g7sZmnYwtJoengoPCcLxnIr1r5WSDCuq5a851EajKXxfGxhAZNo3lAPUOJTogfFkWtkRs5eay+QMNJ8u7xF+1WiHCEfzrpaQlBYopZdt1eAeTO2kQGc0IUV5iOkkGjqM2nB+lEO27UtbQeiltLw09d80bW3z7ibvrPl7DWG28t7ymSpQzaMqr/P/RGaYHJ3ItBZLqSCnA0HPS/nXKg31jFSPqlNgOgNb8oSTY1U3z51VXFpoZRxlCXvSONBUV2ZabDRHrmFR8qjID9uvKoWRWmXPJSiAjZ4lkTUmT6lVtDYFpuFmOt+MftiqbX1WK2dVXpqQrlGk6t2rIrWyRVuGTG2Aqe3QU66UEQVuqug1aK6fag7a8hhlAg01NUBs36vUGGhiVtdkzpXUKDjUMfy9cYbcDAOlVXhQ5YkYc0rsyWipTz2P+m0ni00XbJsS1QXd1fwBftL4L/qZSNg8m2h5cWZCq6xTStI6ysEQ0oQ5Q23+d726WJksHlKPkIfAk+pXKVGO6JWyUoyutZbUs0CHiihgdaJUoPmIQipUTTyzWtVl2AJzcJ1BUebM/ckyJBfIqq7IhAw0hycVYgLhxHgOqyi1otFaKBRKUtUqPVBagKC0VcGqjK+HglXRbB9gcYH0GEoYW11+qWDkAZBqUBoLpv/S9lZRmUm1oApm7WEzuRqTw1VFa6AIJQ+grRd8jiFrutdaHWmKZMRjpcLSxmBhFubTpBw/Fa+8XObhYmiqodXK0nOpDKuVwCbMY8ZV9rPv0IpmPewGhcVUSsphMqERW53MedJg0ApLNRBYps6Qns0LqxFiUZXUhBJFJsJYacYqWRbkSGWuaVDXPIoRSMawEWtZ5qEegyp/zWdKS5FUqvJca38y12sPohaP0PDRlhYLO2MLfyiYRZEzimKrWkUCGe/BhP21FUQPEtMIKsS0gEvRWkxrjREE2tPIMJQphjI6k0Vc2t+pc9ZaNvKHFt8Iv8g6bVSGb9TohtQ/S7uXehhiu0vI3+SLxNInHVi0YQ0kU7jBanHXhbSUlAJRdhLqo+BkO4lpabLfU8GhrSViMBu+FlNYirG0P5kKb25uWqrggzK9YW2tUSPAGDhGKKrXI5LISmPNs5M3jVOl/KZ7a7WPnEt6b5FW/goPmPyZpCKY/jD1Afyi5u+1LSNsRtIxwP23tQ9kxShiJWqhWFIKeGwvOilLWmp+XboJqOCkKMUYO+KVGRAA453a/dYKcKaa1PDM+VX/Tn5jFblUJFMxGzAA4biWiNYqV63S1nfSKI+TOZVRDFuSHiKXyCucP3nZdBaY4rg4YhhZz7UWgJl5Sb6WUTqm7niQyFRmrnwdC4M8ptAUbEI9QJUh1nARw11kANfEiCW/Y5wWU5sh37LFejI3U1Rqeuo5ljgBCQ07VgWb02/2whYc2pSbdVCEJsaYFn3A8yMFa1qNLpFHgvg5rEPQimXKidz/1T5UtrfYimk/G8VDxv4CwzRWGIEtgLi21P5SSvSO+g/wo+nvYbi8GlE2hUzydVTYdSFS4A5IroZgDEI4hjOzElKXypOTo5WqBBPGo/D2VVFJMQ1nwR65hOXyaqkBZTmQZAb+jrlLhoeRslo3QqWaoNmgxUDlYKxgg4rDEnP2Og7UalIVODs7Y2wXW1xAAU5BroU2fsCKYVXE6nlCKgn5C1s1SyXQbDaE6EGJIZcGglINMXOR3AzPRTOag+eWEfg1SegrkIB6nlIGLmuINW8g/XmmfcFYo+LdOj48lvZHAi8hitG2m0SxVtuKRembij5SN05QLleUIaVNJQCflWZuIofEdVPpzN5EF6WgYgwTHoRQDoEqd4UGlKS6q3nmcom5Lw/1OveS5fl5UQNzypxPs9mUsnjNS7OXkO1R2nvFkDXXI2FTf1DCL2KYBKGpnrThIQoe0/bDylWGtIy3qbB4ZmpCa/Z6aeiQXgQPLAWz5lq0XahcLkkbjc0HMbxKgapVyTQ4VMipcQdpv7CehApjCiP2TtZRqRDuKzd4Wml+U6kq4T8qOak6zcP7YowZyDN6gNIP22S+nj2T3LNyy9dgvol0Vi9QvTutSlDhRoWsa7UVh1wzw8nKX00qBJ+pFQWXsK0dImwpQEw0gZ6ObftRi525T/ZUsupcBbcWVcmhNALI8LFNBAotqNnYI81zryFMKk8VmBTqJak/UAXMcL3+WwwyUdCeAgLQg6fBLPyqrSqqIylA2dsYC9pNK6ci71aPqVGvo1KtmRye7WFUE8lGisSgkAI79ZxlbuLpa9+rnH+JfOVV7OqVmpCsKfrhHth8o/ACc4ixhpt9ryzhY+4/c/si1NVOEZshjRQghG1oPJtsvSvJ2lS2WV9GQ6VlkU1RGkorBXO/7E7QxjFTmGDCr3l1jtKM/fKSYiIN05IACVBWSV8j7W/hI9apaCiUPZXSj2oq9BmFoIzSIJ7m93n22KPLefLs85xI5EiMc1aIa+pHalnEl7CAHqSDi0q5jPo896kq8oDGGucoMo1GtkTSCHxiK6Y1HSV90UIbbcuikcu+dYl8iEJVQ0WKpSi/fBrdWjilqS4KMS1sIq8I0IWgKQUG6E97oVnMx3y/X9I1iJnmsk3Hx9zsrLZfuRHKGMFvjfwFBuGhxLunW36v7rPxRNswpfJPANzV/DF+OPNNVPlCLwL773ngwpgFRWRQhm7o5bB/VDfKdasSaqKS5Cbo3ylUtHpMkMQ8Nkg3tIjIGTA4pg1RpirI8/CbWPfy1YppnGeTNpWJthpwc8kcJV8VhHqwLPmmp0sGZH8Q+/FSaaa3h5JerPauaT5BPCrJU6iAESslpaIOJbnOecQx+y7LiBImYAymrEBMqRCwWL/aQmMOtBH29Bgl4Z9qTkRkT6qJe8nlGs/LtqnYNgoCOkh4hqXXwihqfFCgNOsu9t1VRRy78EsO1pzC3JEtPqAHxtCQejDqXeshJskoeDlPze3SolcvRBL60qOoLRJkNvam7t/mS16Q40zu8DF2YgiXjeKtEArRhFJEXDsVgF9Gk4qaSjkMUSnTKGAeVz0r2/pAEA5pJJcwjI7X8sgFmceypPaEMbS465faeD6xMUR1yAZF9ZBxHfS66RUrgo2GfSkw+cPDSGtfW1fyimrp7SRoBIsZbBVkFkp0QUKwpIPpZeU4pQqLqtSVZDhU0g8mnMcKSBv6UlQiXZe1uB1Bg9LUgPrjFs1HvVcbnpLUA8rYeYeLJFKgDOYUvZL2xrL4RbxnaSuyxoGistjqcetpMc+4564SkPiY2JShPMxaBdYuaE+0KDmHBpN6Ozbsrt59HpYUwIooQ3NO+Z856bH16v1YJFkKPu0hZD84BZ7yjapnAmMYhLJWhIF9jXkoTGHsXPiUB6aOwobtaaSqMuT5JUgKzy/PN6Ng7Ak0wB/zCWYPBBhdq3xK5ce8fbkawy9TiZBftHeV8klTLXpGxWss8R1cB4W+AjVwz5rTFcklN+c9lMoO4qbGA1g8xj7Hyd0phie05adZzxCUTbV8MG+MaQVP4LPWc7LFOXquFb1MayA0nSC1I46HmV1VlAZjrbSuZ1KoljBULniDpMMA5maYw3WQRilKlUQK54bHfTi+8npjlopHw9ss9CRiHJWpvI+8THqmLKDxDPCrple4px4C+CzYFPAahYRMMp41BXexQWgNt2pci6FgNWhN0ZSpV9EiETV8NECi3CGRClHebLNSCEppQSGiFPWF9AKz9946OiofbHRM01UGxtW04Ilx6JXEgHZsuo19u9KnrVXBAqSTWaNRo0Bp2kTZqeE3R56FEadG08baSOaMGiWaRkkm+RrbM1JQo1vCn+LGuW8iQBkJmkiIyiMptki9CglpSje8CEf1nFgKrK0M1P5aJWaAwA3ahoIC2D7DvBxaK3v5e5OvkwZjjeXLJggIAcUFK9A0XEHhJ/OXkJaBjzN5AFvxJhaNwfZk3kRCVhLqMIVFLVg1RdjQZ7kzGmcX61YqTrVf0OJmtrBqTR/U5Ha2XARSucif+YOBVA2Ork2wd0tJqjgpLKQAo5xh7MQEB7YpFBtL/JkX3H2nHhw+S0dIlH/Eak+gfjDA4KiL0RMbMse4qaXolUGgPqel3izSaUy70nIxNA4pJrEFBGnMfBwZJsPMPqAx72FQWjt0fizKYbXi7ru4lxlO2BTBLyeiSGb2Q1pSyKSstuUa56XoJJJ2D/47JGpNjZEC5tFSKQ6a2l2S6soDW0tSNDOxIda2kmkHazclmD7A4hEfA2OZPL/nLu4nsGZTgqBKlIcM+7d5aMw5Uv0pbQ0NiCLhvsxPeWjOaWEP17JvSwVxmEoR0eyUI1WsqzeEMuf6pC+tM0MTEfZvI7CGgwm24RxkK4snNBsZ59xdlCqZFJhQwVQGQhzY6WF4IsPkTobztIJTCnNI870uBocdzE/6GD+JXlqEuRkbBtRCMeZ9G3OuVKHWRum5Q9qCJJSd0Mh0xZvh3rNSl7RmgRG9tqjO9iFWkQYolVNZ08wBbc0YWRNj7900HIGxtTGm9nLOrtCZdQbcWxY3sYgqiRx4ZXreKsFYqStV0BvrQl8WMrFyujbCz+nFaD9iZSDB9J4AY+vpDbOAD2hMUeE4GBpPUZ/hWPRYIPQ8uIfFZClWb0jQmKpifgbSesNxw4aLMEwxMJbiwD1awMOq6Jm9TANlUsF94B4F2ThxY10iGWw/YrsRi7+oALg/u+/SKvzxDQ3Ms3Vo0sfYuhiDq7RYikqYe1quKUgJlQ7Hkgpgx5Fc/OROH2MnxTi4mwVNkbTP1NnuNAIMjrJatyzzGN/URG1QVYT0Ikeu7FGpHEsxmdYCsGUpk55q6W+lrIjosZJfWbmsSuzADgLPsNPAlX0pDSaYODnG/GyCPVu0gIwtZPu3luCwlWhTIueCYdaZSVapA9WRTAquWPTFUOe6TRoOpqfHEpe5aRqNQLnG56lAEgQV1huwTc3D4Kh6f2IsShSIHrSpXbC5ZdMeKGJXYBgVP1nReowMFQ9aK5Zt2kecIBtVFQNSxxV1aQxuKRZ0PamxkRIJMWY1oiFK1PQTi/w20J6E99RQtr7LdpdL1EagatUxsYVeAqoihVea6qqUpQlYwrmu6CMdW5Wn5lo1lWENSNbgzsN3KthcPQsjzmpFSTPqvpj9dKhEpSpLPm9LjOKu8Gb8ZP7rUjkaxnNwGKP2ObmmomVI3F0VpuZgDIoPQyECYK0ViwwrOOz3TAM4GXMkxGJkqFWxXcUeN1cWiYdLC4noGN68CBdaPAwTScsK3yUgxhlcFu3QaiPzSKUvJMkuyECg6+2jHjfRTOviJVSI20vilXxkEsrh0jV0pl6ZMoR6Q7bFxBTBmPyY3uagPUNJSu+ZCDz8jodZ9rJNcN0O5qZ4cCjAtOqLzw+MUpizHJ8KlhWpwN4tXJsjB4fWNK1MKlhWwu6TdgRHvL4mBc9qB7NStelIH1/YUOSXUjVEOu/DIQZoSOGqrRhBhVWRDhyfHkeIpFGRardV61NR5Kx05KEdOyHFwd0M51ARpdjHfrlSioG1VFqQaslojp6ahlAohNk+wb5AHmoKDxaY7b8HaIaslKXyS+BEjlTfktbcTiodvoPhMBoAbB/goablzipXr5Jg/1YaGA4GV9PL5N46iOdZJRlp20qJyDqxCIZ4Xh6q4IgAAAxYSURBVA0p9onOHQgwMOpg112apRkYZ9UmxFMfOqEpwo8CtDlVhpM6mN2plasEFJg6qK0UFHTVoQi7CTaQeBg5QfeSRkS1Qpo3MLlDWzYmTmqgOqIYtvOTVTXRXBXiZYaI5gLsuEMrl9mfGtZLqFOAjQGV0YZULNN6DyoZ9m3xMH5yA3GUSL8mFRWrRSs1YqF62L+lIhWtq9ayzxLYe3dFWn/KVQi/kf9KNfIC6arfFfziFGJI+GXFFGXlvITy6jQe6YFlsg8Meddn2D7Fd/OzGAd2J9KnS2MnCelR0chh2wpPUkkiExyPlbj0gvZuI78BQ2uJ/tXE7rsdrN4ARPNVNOdYNZxhaE2ExkHOO2Mfu/A2DSXyVGOW0SUigwF77tbUzuDaRJQxq41pxK7eSLAMF815LVwT1LPJACOrUtQPuqIctGhRq+dnp6hIGHZkpS5pzeIdhj1pGLqYPkD+VC+uPECD08XUXkZ1Uoz//31dWW8b6RGsmeGQw5uSddjykTWC/f/veQmQhzwHARIgCLDZ2PJalkWKlHhzjqCq+xsOFSc0fEqe4zv6666urn4dY/6tg8Myxs37SnNBa7vf0WkA+uesLkhRipXPoDVGb9RSiRYNEc3Q6sm6JyWtAuNzI7fMHyqcX8RYPO4xmVTYzClIwb2cot8rsH+OQKL+t9sWdkWJyQX3jaFEm2UHvWEb84dSzhRLl2gnz95kqFI7GPfLBAXXwMjU4jcbljKV6HUT7J4p8EBniWje3mp/WNZCVmqcKjigChrTHzHFEFjXmUfYE7pSdGeqcrR/Qq49vxFUjyxF4nlxIRqG7lEJi9Fu4GIopKHNPhhKdIRvTd+9w+fg+hWbk5qqJapDgYJ5Y5agMKWl6gSrpuAvFtQFYqlpFBsKwzVvwieUVqT+dxsJukwniDth8LB+6n40MJSfrUD0ttvr4cOrnzFMTL70Rx8/RF3l5OQQrfBr/k/8Zf0nMLiUVJxTwCXCq7wXoY+N5x5MEo5GjZ43JeY4jpSZE5XZWVpcUGp1hY3h+UmGNbU7HcPN4hQpoUvmRtt7rA/0CHIUSS61/oSarVEPccRcnMnPKY/l8KNh1K7SQjiSijUlkHXbWG3n5oCITl5It5Pfy1wRISdLRDtkfSDpxPB5TtCobQW6pmBSCF7YH7aCppjjYi5y/jWT2AAPMToPLJJv9w8YXbI2LkY25KHZxuTNQZT/3jDB7DNzJCzF2Clq+PYvgwgn1yV6Axald5WnpRF9uksVFbz6QEXU3OobYxafF9iu7bBfPaTojCi7xtrMCKvvjIBLxEWGp+UWUUqYM8F+w0M0UrnA+BWNIp81x+SiwvSTeXyMZvpDI+nstoXKHOhl05CxxGVx38ZgJE1AoQeH3Q5pdkC+Y9SZoT9J9YxpK8LDbUfe/5uPNOqVDOFgHOP+MzA6o3ffRdSp8PUXFfWpjq/TOyiqe/xKrz3B1U2K0asdbv/BvdHCu4/A4iHGcFwpqqaB+fIrQ4UEZ1csy4nwNK9wfk1vs4XpfSmnYPw6xt0nkg1ivH4HzO42EiLoDwoMJ1tUB5K6ckWOqzU3UoVyZ7J7jHLT9CCSXTvdSBd6et/SIb/PE/QGwIGqPTuuOxrQDlpVgsVTjg2dgV6F6/eFHBhCgDQuhOWpm5z1Y8FxFFigTitrZ2lo9htgOIgkWML81mKaYjErMT5LMTxr4bdbpk4SXF61UVEDtGskniyLMJuucH5l5UPfb0lCKfD2YwdP0xJnl1wHFrUsZgVG5zTmZmirPMFukypD0R8zj5nLcZNqTx5huwX6vQTzaYmsG+PuKx3aCG/etzB/3GO9ifH6JsVyWWKzZJ0qOQOm+0yPqn8W4eHuIMTi5kOm5+u0uK8j3H6mjFyCiyHztW1cXQ3wOC8xGnWQsW4xr/Dp01oH2vufhqr3XS0LTCa8ByMPIwE9Pxfo9lm2AMxnG1xdZlbGwUN7W2K1zEUyIorQSVuYPmwxm+6ldXvztq/rd3tWj94fSPIGXz4/KwfY7bQwHCV4fjI27XiUKaWyXhmhiVJ5sxnh8RjjSRvdbqKqhul0jYuLDLP5Hr99WWIwTPHuwwDLxQGTsw4epzvBxJ/+vdRB9famj8uLrmz342yD0TjFapVjtdpjsTB+wM+/HyNNyF/I8fXuGVlW6vsGgw6WS9qqBN1uC4/TLcZjkv1MIF6leLXcgcG5MXPGgR0eiDoW7ni06MGW51nUqKBmzgbQ3mFaRqyBjGf5K2flh9KdoGAVyGWeUvZwM3LSnoOCRyi1Tnk04j5TqD9CuyeVBA4h+AloCGXjc2QW6QHo3x2k/W1BHom1psvFNIx9QmpCb2qR6A8O0Qq4y/+Kv63/gHZ/gjzfoCXdSdOaTXUyUwP02YgjsUVNZLCypGV3KMXipXFNEzLhXCOVmoSdLspq6axbYtPW+JQyT/SmmdDV+CUUZDDWX8K6VA/BmXvLqd8rUQAR4VERBkaiRLqE5ImckswjbLsQ5Z6p8egQo13G2O4LJO0OdhRGJ95PwgCjJHouZHN5KQPx+DSJ8SrtSoi+jHKJzVse1sZAElaeMwnws0W5FFU30hJJNkrYi0Ti+VjX9DTyCpnOBrVZLRk3Igko9JrpnLQknM6CoMBStHIe76hOOb28wNOCOa4UV9eZkwuAWCxfIOVzCM6g8+CyXoS0la+1PJv66olwFKkDgqWfDP4gecZZBJ7CMr0RlRawtIPsR5EMDJLR2tS026HA7+H8snBc5CdCtQ8UmKhweZ2i0yYkRfF6W6TMx1L8O+SAlc/ks7nMGKPU+/ud4MHr1z20xMR1vq5rFSuvJDEqy3eL9FOXJVg+VTlN4zoiFXxPYXNXRHFVK2MKG7/PWodZna3+VUiOMzT1vt4sugZ2/A9ubSjwcft5id/9NLTyEC9B9BGrrxU2bH0Zd7utDVijFZ1L1FkvV4t+OA7T6VbQ6/t3o3oMzQDYg9gT2y/2t+PHXpHfZ3Cc8p3OrjTCjuVyw9wY1HYkAtncu3pZeP0gVVpnz4731f0CRheMnfRlQ9/cYLqOb2A5RUOOzPW0z7GZlA94+M3J76dvGt7ZyvHqHsj1xfyax9FqjJLnn61P23EwfS0FAsaxNEyQW8MM2x3XmwPmsy2+f9/g+qqHs0mGrGeydEd0MDxQ04yH+1qVQGP2wkjYHqzn1rilGq16sMOBYvnI43vwT1bCY8+gkKcxzp5yq7/2o+cLc/ZixE/2ReNAe3GJUI3QHIUjR6JeuC9eu3mRUM/JNzH+QFjnJ+s9/BeXAdQZR3Zv4mx3ZYh5vlmDifBWYbn+n0gUuJ3/HX/+5Y84VCwgPyATAy9XBwqKhEfsUiEGGLt8pGb0CXkwJUAFfScQtVo81Ailkj7cUp6g27OWSR1i48SupVQRqQUNdmTQkU5MCLmnV6BnQI9eihHFHllBuNdwfUJUggt4UMRttKlnS6JFu4Ou5KzoLbPWtVSj1zY6OEsG2JLAkPXF0t24t0FlwHVEliQ3I6Ehq6C5zsjWYrLdSUfVRofSIMkkhq7OAUrul0i9JiqnWpMS51woZnzVEYaEF96PUAcJP16iI/CBnR8kmGz6rfw62xBZzZY1utaydoMU8gOhu0do5cV6WjL+aP523ltSchdhwey93ITwnNiRp2sx9BWsl7jqDdwb9WUU5CE94yGvzZxB27o6uKxsFzG7bJRBBDqIRITaMbctXk5iJQnHxuBENviD3n2Df9IwGid26TQrwUfh5GjA6u7AdVnLyUXkXhJucZO8J9GNLxBbm5xgVxr7VPbztHdww5o3jEi9UWs/RFGmtrV5ReIayDQQ06x1LWt76MW7dlCJyU5HqBUmzuVexElojMcLp1u30XiEGtsXdjpYLD9E7WAM5iI0km5cX1Nt820Ofm1afGB+cGQ1reJ/z+LRUKkcyuqcm6Yr1FKbA+MkknrVecvHsPCYSvEpZGs7Vm0EU+puj1Axe3grXTEyXjhQLNK0NM7LFuAu9q53Ds9ph02oEdXKVRtIFQJZ2sxqtnwXWSyo4XPItN5Bkiw0mUG5LDr4jG8R9gEd2FxsWk2sP2fQ0LXZaPoDejreXhh0YEce92ypVoT+JTlQJi1gZEsnsLlUaKzcZVBXejGRtTh8mDpfbyenIIk61qYt8I3qsFa3tGAmHOOu2uqeuQ9Cc3k1IleDx9wJ4JnkJVZGs2zMry9d7SkJ+XMfGeRfsq2lzoUSLQz+ZyT6H7H2G5+E+jD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9223" t="67033" r="4827" b="14649"/>
          <a:stretch/>
        </p:blipFill>
        <p:spPr>
          <a:xfrm>
            <a:off x="5808372" y="3215250"/>
            <a:ext cx="2286635" cy="265751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7527" y="368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493" y="643944"/>
            <a:ext cx="6777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 урока: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уроке я узнал…..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научился …..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было трудно….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было легко….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8697" r="-792" b="20951"/>
          <a:stretch/>
        </p:blipFill>
        <p:spPr>
          <a:xfrm>
            <a:off x="2352541" y="3606084"/>
            <a:ext cx="4876800" cy="184168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1921" y="43251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1728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Д/З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 №6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правила, выучить падежи с вопросами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3436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416824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Позитивный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настрой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(повторите хором)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Великие предметы искусства только потому и велики, что они доступны и понятны всем.</a:t>
            </a:r>
            <a:endParaRPr lang="ru-RU" sz="48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3437" y="419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030416" cy="469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Определите падеж каждого слова.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-Поставьте все слова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ВИНИТЕЛЬНЫЙ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падеж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Поставь перед собой цель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винительным падежом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 существительных.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26459" t="29356" r="45956" b="60470"/>
          <a:stretch/>
        </p:blipFill>
        <p:spPr bwMode="auto">
          <a:xfrm>
            <a:off x="611560" y="2420888"/>
            <a:ext cx="6840760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2981" y="509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6030416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тетради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дату.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Классная работа.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Каллиграфическая минутка.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30775" t="26520" r="58154" b="68309"/>
          <a:stretch/>
        </p:blipFill>
        <p:spPr bwMode="auto">
          <a:xfrm>
            <a:off x="711675" y="3312447"/>
            <a:ext cx="640871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0405" y="445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7358114" cy="1500198"/>
          </a:xfrm>
          <a:prstGeom prst="rect">
            <a:avLst/>
          </a:prstGeom>
          <a:solidFill>
            <a:srgbClr val="DC96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100010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Винительный падеж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 Что ?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928934"/>
            <a:ext cx="8501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словосочетания. Определите падеж имен сущ. </a:t>
            </a:r>
          </a:p>
          <a:p>
            <a:pPr algn="ctr"/>
            <a:r>
              <a:rPr lang="ru-RU" sz="3600" b="1" dirty="0" smtClean="0"/>
              <a:t>   перешёл через дорогу,</a:t>
            </a:r>
          </a:p>
          <a:p>
            <a:pPr algn="ctr"/>
            <a:r>
              <a:rPr lang="ru-RU" sz="3600" b="1" dirty="0" smtClean="0"/>
              <a:t> написал про победу,</a:t>
            </a:r>
          </a:p>
          <a:p>
            <a:pPr algn="ctr"/>
            <a:r>
              <a:rPr lang="ru-RU" sz="3600" b="1" dirty="0" smtClean="0"/>
              <a:t> сел за стол. </a:t>
            </a:r>
          </a:p>
          <a:p>
            <a:pPr algn="ctr"/>
            <a:endParaRPr lang="ru-RU" sz="36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6316" y="3681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222" y="862470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 новым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материалом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36 №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падеж, используя прием подстановки женского рода.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24488" t="44868" r="42672" b="40454"/>
          <a:stretch/>
        </p:blipFill>
        <p:spPr bwMode="auto">
          <a:xfrm>
            <a:off x="668340" y="2302630"/>
            <a:ext cx="7561259" cy="211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1769" y="316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449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Закончи фразу</a:t>
            </a:r>
          </a:p>
          <a:p>
            <a:pPr marL="342900" indent="-34290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Имя существительное в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п. отвечает на вопросы___________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8092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Имя сущ. </a:t>
            </a:r>
            <a:r>
              <a:rPr lang="ru-RU" sz="4000" b="1" smtClean="0"/>
              <a:t>в В.п</a:t>
            </a:r>
            <a:r>
              <a:rPr lang="ru-RU" sz="4000" b="1" dirty="0" smtClean="0"/>
              <a:t>.  употребляется с предлогами  </a:t>
            </a:r>
            <a:r>
              <a:rPr lang="ru-RU" sz="4800" b="1" dirty="0" smtClean="0"/>
              <a:t>______________</a:t>
            </a:r>
            <a:endParaRPr lang="ru-RU" sz="4800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1921" y="4711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распознать родительный и винительный падежи?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589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4139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слова: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  нет      </a:t>
            </a:r>
            <a:r>
              <a:rPr lang="ru-RU" sz="5400" dirty="0" smtClean="0"/>
              <a:t>             </a:t>
            </a:r>
            <a:r>
              <a:rPr lang="ru-RU" sz="5400" b="1" dirty="0" smtClean="0">
                <a:solidFill>
                  <a:srgbClr val="00B050"/>
                </a:solidFill>
              </a:rPr>
              <a:t>вижу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Кого?                  </a:t>
            </a:r>
            <a:r>
              <a:rPr lang="ru-RU" sz="5400" b="1" dirty="0" smtClean="0">
                <a:solidFill>
                  <a:srgbClr val="0070C0"/>
                </a:solidFill>
              </a:rPr>
              <a:t>Кого? 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82157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Р.п</a:t>
            </a:r>
            <a:r>
              <a:rPr lang="ru-RU" b="1" dirty="0" smtClean="0"/>
              <a:t>.                                                                            В п.</a:t>
            </a:r>
            <a:endParaRPr lang="ru-RU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0709" y="419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272</Words>
  <Application>Microsoft Office PowerPoint</Application>
  <PresentationFormat>Экран (4:3)</PresentationFormat>
  <Paragraphs>62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Ваннер ТВ</dc:creator>
  <cp:lastModifiedBy>vanner</cp:lastModifiedBy>
  <cp:revision>61</cp:revision>
  <dcterms:created xsi:type="dcterms:W3CDTF">2013-08-18T07:43:00Z</dcterms:created>
  <dcterms:modified xsi:type="dcterms:W3CDTF">2021-06-18T02:17:05Z</dcterms:modified>
</cp:coreProperties>
</file>