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CFC285-8388-4E6B-913C-BA58C30C30D6}">
          <p14:sldIdLst>
            <p14:sldId id="256"/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Review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3</a:t>
            </a:r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153" t="28224" r="49142" b="-1"/>
          <a:stretch/>
        </p:blipFill>
        <p:spPr>
          <a:xfrm>
            <a:off x="3361384" y="528035"/>
            <a:ext cx="4662153" cy="5402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8792" y="1211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7726" t="26130" r="18333" b="16266"/>
          <a:stretch/>
        </p:blipFill>
        <p:spPr>
          <a:xfrm>
            <a:off x="2550016" y="764373"/>
            <a:ext cx="6091708" cy="551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6270" y="1617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8390" t="32529" r="50569" b="1"/>
          <a:stretch/>
        </p:blipFill>
        <p:spPr>
          <a:xfrm>
            <a:off x="3515932" y="867404"/>
            <a:ext cx="5009882" cy="5803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1780" y="2712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1374</TotalTime>
  <Words>3</Words>
  <Application>Microsoft Office PowerPoint</Application>
  <PresentationFormat>Широкоэкранный</PresentationFormat>
  <Paragraphs>2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След самолета</vt:lpstr>
      <vt:lpstr>Review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Учетная запись Майкрософт</dc:creator>
  <cp:lastModifiedBy>Учетная запись Майкрософт</cp:lastModifiedBy>
  <cp:revision>3</cp:revision>
  <dcterms:created xsi:type="dcterms:W3CDTF">2020-09-28T16:01:16Z</dcterms:created>
  <dcterms:modified xsi:type="dcterms:W3CDTF">2020-09-29T14:55:48Z</dcterms:modified>
</cp:coreProperties>
</file>