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489995-22DF-41E3-B40F-A484029A793B}">
          <p14:sldIdLst>
            <p14:sldId id="256"/>
            <p14:sldId id="257"/>
            <p14:sldId id="259"/>
            <p14:sldId id="258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world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3 </a:t>
            </a: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ime for CLI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0991" y="614071"/>
            <a:ext cx="9074264" cy="5104148"/>
          </a:xfrm>
          <a:prstGeom prst="rect">
            <a:avLst/>
          </a:prstGeom>
          <a:ln w="228600" cap="sq"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miter lim="800000"/>
          </a:ln>
          <a:effectLst>
            <a:outerShdw blurRad="177800" dist="127000" dir="96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extrusionH="38100">
            <a:extrusionClr>
              <a:srgbClr val="FFFFFF"/>
            </a:extrusion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198" y="984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328" t="24554" r="50934" b="26329"/>
          <a:stretch/>
        </p:blipFill>
        <p:spPr>
          <a:xfrm>
            <a:off x="708338" y="1717101"/>
            <a:ext cx="7405353" cy="4261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6214" y="209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344" y="2120900"/>
            <a:ext cx="10058400" cy="1609344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8714" t="56712" r="20906" b="799"/>
          <a:stretch/>
        </p:blipFill>
        <p:spPr>
          <a:xfrm>
            <a:off x="659205" y="1611913"/>
            <a:ext cx="10883440" cy="3854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1802" y="952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8586" t="15408" r="29445" b="2228"/>
          <a:stretch/>
        </p:blipFill>
        <p:spPr>
          <a:xfrm>
            <a:off x="2665653" y="0"/>
            <a:ext cx="5569143" cy="58247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248" y="1527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79</TotalTime>
  <Words>6</Words>
  <Application>Microsoft Office PowerPoint</Application>
  <PresentationFormat>Широкоэкранный</PresentationFormat>
  <Paragraphs>3</Paragraphs>
  <Slides>5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Cambria</vt:lpstr>
      <vt:lpstr>Rockwell</vt:lpstr>
      <vt:lpstr>Rockwell Condensed</vt:lpstr>
      <vt:lpstr>Wingdings</vt:lpstr>
      <vt:lpstr>Дерево</vt:lpstr>
      <vt:lpstr>Our world</vt:lpstr>
      <vt:lpstr>Презентация PowerPoint</vt:lpstr>
      <vt:lpstr>New words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farm</dc:title>
  <dc:creator>Учетная запись Майкрософт</dc:creator>
  <cp:lastModifiedBy>Учетная запись Майкрософт</cp:lastModifiedBy>
  <cp:revision>6</cp:revision>
  <dcterms:created xsi:type="dcterms:W3CDTF">2020-09-26T16:22:31Z</dcterms:created>
  <dcterms:modified xsi:type="dcterms:W3CDTF">2020-09-26T17:41:39Z</dcterms:modified>
</cp:coreProperties>
</file>