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9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0CDAE6B9-9CC6-41D6-92C9-61A85C5ED41F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6BF099FA-1E4B-41F1-85CD-09A0FF75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5701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E6B9-9CC6-41D6-92C9-61A85C5ED41F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99FA-1E4B-41F1-85CD-09A0FF75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475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E6B9-9CC6-41D6-92C9-61A85C5ED41F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99FA-1E4B-41F1-85CD-09A0FF75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39501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E6B9-9CC6-41D6-92C9-61A85C5ED41F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99FA-1E4B-41F1-85CD-09A0FF75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4648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E6B9-9CC6-41D6-92C9-61A85C5ED41F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99FA-1E4B-41F1-85CD-09A0FF75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7819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E6B9-9CC6-41D6-92C9-61A85C5ED41F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99FA-1E4B-41F1-85CD-09A0FF75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900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E6B9-9CC6-41D6-92C9-61A85C5ED41F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99FA-1E4B-41F1-85CD-09A0FF75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1705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0CDAE6B9-9CC6-41D6-92C9-61A85C5ED41F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99FA-1E4B-41F1-85CD-09A0FF75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3400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CDAE6B9-9CC6-41D6-92C9-61A85C5ED41F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99FA-1E4B-41F1-85CD-09A0FF75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1869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E6B9-9CC6-41D6-92C9-61A85C5ED41F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99FA-1E4B-41F1-85CD-09A0FF75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4031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E6B9-9CC6-41D6-92C9-61A85C5ED41F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99FA-1E4B-41F1-85CD-09A0FF75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5148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E6B9-9CC6-41D6-92C9-61A85C5ED41F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99FA-1E4B-41F1-85CD-09A0FF75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865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E6B9-9CC6-41D6-92C9-61A85C5ED41F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99FA-1E4B-41F1-85CD-09A0FF75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328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E6B9-9CC6-41D6-92C9-61A85C5ED41F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99FA-1E4B-41F1-85CD-09A0FF75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0349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E6B9-9CC6-41D6-92C9-61A85C5ED41F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99FA-1E4B-41F1-85CD-09A0FF75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841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E6B9-9CC6-41D6-92C9-61A85C5ED41F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99FA-1E4B-41F1-85CD-09A0FF75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4169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AE6B9-9CC6-41D6-92C9-61A85C5ED41F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F099FA-1E4B-41F1-85CD-09A0FF75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064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0CDAE6B9-9CC6-41D6-92C9-61A85C5ED41F}" type="datetimeFigureOut">
              <a:rPr lang="ru-RU" smtClean="0"/>
              <a:t>05.04.2020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6BF099FA-1E4B-41F1-85CD-09A0FF75299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4470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5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5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600" b="1" dirty="0">
                <a:solidFill>
                  <a:schemeClr val="bg1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>I can/ I can not</a:t>
            </a:r>
            <a:r>
              <a:rPr lang="en-US" sz="4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  <a:t/>
            </a:r>
            <a:br>
              <a:rPr lang="en-US" sz="4800" b="1" dirty="0">
                <a:solidFill>
                  <a:srgbClr val="464646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Lucida Sans Unicode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658636" y="31337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066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02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(.) _ +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can + V (</a:t>
            </a:r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глагол)</a:t>
            </a:r>
          </a:p>
          <a:p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Например </a:t>
            </a:r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 can jump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(-) _ + can not + V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I can not jump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(?) Can + _ + V ?</a:t>
            </a:r>
          </a:p>
          <a:p>
            <a:r>
              <a:rPr lang="en-US" sz="2800" b="1" dirty="0" smtClean="0">
                <a:solidFill>
                  <a:schemeClr val="accent6">
                    <a:lumMod val="75000"/>
                  </a:schemeClr>
                </a:solidFill>
              </a:rPr>
              <a:t>Can I jump?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728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37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10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 l="29412" t="18750" r="31176" b="13542"/>
          <a:stretch>
            <a:fillRect/>
          </a:stretch>
        </p:blipFill>
        <p:spPr bwMode="auto">
          <a:xfrm>
            <a:off x="2514600" y="381000"/>
            <a:ext cx="7391400" cy="632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39823" y="71755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15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54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 l="50000" t="27083" r="10000" b="37500"/>
          <a:stretch>
            <a:fillRect/>
          </a:stretch>
        </p:blipFill>
        <p:spPr bwMode="auto">
          <a:xfrm>
            <a:off x="1752600" y="685800"/>
            <a:ext cx="8636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945574" y="1676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762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56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 (конференц-зал)">
  <a:themeElements>
    <a:clrScheme name="Ион (конференц-зал)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Ион (конференц-зал)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 (конференц-зал)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13</TotalTime>
  <Words>41</Words>
  <Application>Microsoft Office PowerPoint</Application>
  <PresentationFormat>Широкоэкранный</PresentationFormat>
  <Paragraphs>7</Paragraphs>
  <Slides>4</Slides>
  <Notes>0</Notes>
  <HiddenSlides>0</HiddenSlides>
  <MMClips>4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9" baseType="lpstr">
      <vt:lpstr>Arial</vt:lpstr>
      <vt:lpstr>Century Gothic</vt:lpstr>
      <vt:lpstr>Lucida Sans Unicode</vt:lpstr>
      <vt:lpstr>Wingdings 3</vt:lpstr>
      <vt:lpstr>Ион (конференц-зал)</vt:lpstr>
      <vt:lpstr>I can/ I can not 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can/ I can not </dc:title>
  <dc:creator>Учетная запись Майкрософт</dc:creator>
  <cp:lastModifiedBy>Учетная запись Майкрософт</cp:lastModifiedBy>
  <cp:revision>3</cp:revision>
  <dcterms:created xsi:type="dcterms:W3CDTF">2020-04-04T20:37:49Z</dcterms:created>
  <dcterms:modified xsi:type="dcterms:W3CDTF">2020-04-05T12:20:23Z</dcterms:modified>
</cp:coreProperties>
</file>