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7" r:id="rId2"/>
    <p:sldId id="284" r:id="rId3"/>
    <p:sldId id="278" r:id="rId4"/>
    <p:sldId id="286" r:id="rId5"/>
    <p:sldId id="285" r:id="rId6"/>
    <p:sldId id="258" r:id="rId7"/>
    <p:sldId id="266" r:id="rId8"/>
    <p:sldId id="261" r:id="rId9"/>
    <p:sldId id="262" r:id="rId10"/>
    <p:sldId id="263" r:id="rId11"/>
    <p:sldId id="264" r:id="rId12"/>
    <p:sldId id="268" r:id="rId13"/>
    <p:sldId id="265" r:id="rId14"/>
    <p:sldId id="269" r:id="rId15"/>
    <p:sldId id="270" r:id="rId16"/>
    <p:sldId id="271" r:id="rId17"/>
    <p:sldId id="272" r:id="rId18"/>
    <p:sldId id="279" r:id="rId19"/>
    <p:sldId id="273" r:id="rId20"/>
    <p:sldId id="274" r:id="rId21"/>
    <p:sldId id="259" r:id="rId22"/>
    <p:sldId id="275" r:id="rId23"/>
    <p:sldId id="276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>
        <p:scale>
          <a:sx n="82" d="100"/>
          <a:sy n="82" d="100"/>
        </p:scale>
        <p:origin x="-182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48C3-733D-4444-AB55-3BDD5EDDF4AF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1A44-03C1-4B2A-A2F4-BA285107F9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32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51A44-03C1-4B2A-A2F4-BA285107F94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80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гуд монинг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642918"/>
            <a:ext cx="5747326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2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60440"/>
            <a:ext cx="3816424" cy="413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4644" y="-147772"/>
            <a:ext cx="3816424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73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400" y="1872136"/>
            <a:ext cx="592265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44088"/>
            <a:ext cx="377855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92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681" y="1772816"/>
            <a:ext cx="7443097" cy="30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171915"/>
            <a:ext cx="3782218" cy="21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60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892" y="-315416"/>
            <a:ext cx="3500475" cy="227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295" y="1628800"/>
            <a:ext cx="47055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290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3568" y="-99392"/>
            <a:ext cx="445489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685220"/>
            <a:ext cx="4834656" cy="45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89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718835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71400"/>
            <a:ext cx="3529930" cy="19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27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2887"/>
            <a:ext cx="551136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87891"/>
            <a:ext cx="3528392" cy="197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83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230872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3115"/>
            <a:ext cx="4932085" cy="539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47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453498" cy="584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2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Many (Sing-along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043606" y="394248"/>
            <a:ext cx="7826091" cy="54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7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00496" y="285728"/>
            <a:ext cx="2928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Dialogue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Picture 4" descr="http://lib.exdat.com/tw_files2/urls_13/4/d-3702/3702_html_3effcc5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857232"/>
            <a:ext cx="2714644" cy="2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7224" y="2928934"/>
            <a:ext cx="120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Hello</a:t>
            </a:r>
            <a:endParaRPr lang="ru-RU" sz="3600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857224" y="3500438"/>
            <a:ext cx="3729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What's your name?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43636" y="3571876"/>
            <a:ext cx="2662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My name is…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28662" y="4071942"/>
            <a:ext cx="2774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How are you</a:t>
            </a:r>
            <a:r>
              <a:rPr lang="ru-RU" sz="3600" dirty="0"/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5074" y="4071942"/>
            <a:ext cx="2441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Fine, thanks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43636" y="3071810"/>
            <a:ext cx="120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Hello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28662" y="4714884"/>
            <a:ext cx="43328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/>
              <a:t>What's your </a:t>
            </a:r>
            <a:r>
              <a:rPr lang="en-US" sz="3600" dirty="0" err="1" smtClean="0"/>
              <a:t>favourite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colour</a:t>
            </a:r>
            <a:r>
              <a:rPr lang="en-US" sz="3600" dirty="0" smtClean="0"/>
              <a:t> </a:t>
            </a:r>
            <a:r>
              <a:rPr lang="ru-RU" sz="3600" dirty="0" smtClean="0"/>
              <a:t>?</a:t>
            </a:r>
            <a:endParaRPr lang="ru-RU" sz="36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15074" y="4643446"/>
            <a:ext cx="27860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My </a:t>
            </a:r>
            <a:r>
              <a:rPr lang="en-US" sz="3600" dirty="0" err="1" smtClean="0">
                <a:solidFill>
                  <a:srgbClr val="0070C0"/>
                </a:solidFill>
              </a:rPr>
              <a:t>favourite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3600" dirty="0" err="1" smtClean="0">
                <a:solidFill>
                  <a:srgbClr val="0070C0"/>
                </a:solidFill>
              </a:rPr>
              <a:t>colour</a:t>
            </a:r>
            <a:r>
              <a:rPr lang="en-US" sz="3600" dirty="0" smtClean="0">
                <a:solidFill>
                  <a:srgbClr val="0070C0"/>
                </a:solidFill>
              </a:rPr>
              <a:t> is …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736904"/>
            <a:ext cx="3480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2591453" cy="420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872"/>
            <a:ext cx="316338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37883" y="2276872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7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438766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6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86575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86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800" y="811884"/>
            <a:ext cx="4789902" cy="535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2280" y="1929650"/>
            <a:ext cx="1874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6837" y="195724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birthday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2737" y="2724436"/>
            <a:ext cx="2788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ень рождени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xmlns="" val="26769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0314"/>
            <a:ext cx="786920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91683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2334143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278092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3212976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152" y="3562292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0568"/>
            <a:ext cx="769673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483315" y="3284984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843808" y="3284984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139952" y="3284984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04048" y="3266474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084168" y="3234517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732240" y="3234517"/>
            <a:ext cx="2160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24518" y="3234517"/>
            <a:ext cx="200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Birthday,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5968" y="3234516"/>
            <a:ext cx="6023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candles, happy, party, sad, table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07461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7435"/>
            <a:ext cx="7513795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59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88640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000549"/>
            <a:ext cx="6178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у.1 с. наизусть письменно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у.1 с.30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5828" y="2206048"/>
            <a:ext cx="6322502" cy="3549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35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английский алфавит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071546"/>
            <a:ext cx="7419118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383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54" y="214290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[æ]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1142984"/>
            <a:ext cx="421782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cat 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fat cat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fat black cat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Mack is a fat black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at.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AutoShape 2" descr="Картинки по запросу черный кот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черный кот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Картинки по запросу черный кот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6" name="AutoShape 8" descr="Картинки по запросу черный кот клипа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8" name="Picture 10" descr="Картинки по запросу черный кот клипар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071810"/>
            <a:ext cx="3357586" cy="332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214422"/>
            <a:ext cx="41456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kitten 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white kitten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little white kitten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have a little white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kitten.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214290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]-[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белая кошка клипарт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714620"/>
            <a:ext cx="2143140" cy="3332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9591" y="1052736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7663" y="1052736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1519" y="234888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663" y="2342279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5735" y="1052736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9591" y="1700808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9591" y="234888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13807" y="1052736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94856" y="172160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7663" y="1700808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73447" y="234888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61879" y="428649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7663" y="42912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5735" y="428649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69591" y="4939332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69591" y="42912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9591" y="3638423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65735" y="2990351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04216" y="2990351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69591" y="2991866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13807" y="4291260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09951" y="428649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61879" y="493968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13807" y="493159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65735" y="4931595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17663" y="4934567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73447" y="3628267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21519" y="3628267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61879" y="3626324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13807" y="3626324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5735" y="3628267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217663" y="3643188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09951" y="3626324"/>
            <a:ext cx="64807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76116" y="117758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1838" y="176323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09245" y="24113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46415" y="305429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09245" y="370561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58395" y="436026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6415" y="499699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" descr="Картинки по запросу клипарт гнезд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684" y="404664"/>
            <a:ext cx="1455153" cy="13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36662" y="3178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83116" y="31880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Картинки по запросу клипарт кувшин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0422" y="580411"/>
            <a:ext cx="1248927" cy="120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5918914" y="200281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Картинки по запросу клипарт дом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07" y="2151792"/>
            <a:ext cx="2431911" cy="104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476131" y="25541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Картинки по запросу клипарт пчел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3305" y="2723135"/>
            <a:ext cx="1244089" cy="12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06479" y="176323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utoShape 12" descr="Картинки по запросу клипарт сло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684" y="2152912"/>
            <a:ext cx="903289" cy="10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015289" y="424160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Картинки по запросу клипарткрол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426" y="4598187"/>
            <a:ext cx="1248887" cy="14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103196" y="50187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Картинки по запросу клипарт змея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8023" y="5232281"/>
            <a:ext cx="1087763" cy="13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1160" y="-3938"/>
            <a:ext cx="3456384" cy="181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0512" y="1124744"/>
            <a:ext cx="3949152" cy="461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30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577" y="0"/>
            <a:ext cx="2613673" cy="16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3554" y="1268760"/>
            <a:ext cx="2604629" cy="39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82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4714717" cy="519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206" y="-288119"/>
            <a:ext cx="3147732" cy="196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06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162</Words>
  <Application>Microsoft Office PowerPoint</Application>
  <PresentationFormat>Экран (4:3)</PresentationFormat>
  <Paragraphs>86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LocalUser</cp:lastModifiedBy>
  <cp:revision>29</cp:revision>
  <dcterms:created xsi:type="dcterms:W3CDTF">2014-07-06T18:18:01Z</dcterms:created>
  <dcterms:modified xsi:type="dcterms:W3CDTF">2017-11-27T05:37:43Z</dcterms:modified>
</cp:coreProperties>
</file>