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1"/>
            <a:ext cx="7812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Орыс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сыныптарына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арналған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қазақ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тілі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мен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әдебиеті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5-сынып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581128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000" b="1" i="1" dirty="0">
                <a:solidFill>
                  <a:srgbClr val="FF0000"/>
                </a:solidFill>
              </a:rPr>
              <a:t>Компьютердің пайдасы мен зияны </a:t>
            </a:r>
            <a:r>
              <a:rPr lang="kk-KZ" sz="4000" i="1" dirty="0">
                <a:solidFill>
                  <a:srgbClr val="FF0000"/>
                </a:solidFill>
              </a:rPr>
              <a:t>(екінші сабақ)</a:t>
            </a:r>
            <a:endParaRPr lang="ru-RU" sz="4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180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03648" y="1412776"/>
            <a:ext cx="5832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/>
              <a:t>Сабақтың  мақсаты:</a:t>
            </a:r>
            <a:r>
              <a:rPr lang="kk-KZ" sz="2400" dirty="0"/>
              <a:t> 5.3.6.1.Тақырып бойынша үйренген сөздерін қолдана отырып, мәтінде көтерілген мәселеге өз көзқарасын білдіру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37261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199077"/>
              </p:ext>
            </p:extLst>
          </p:nvPr>
        </p:nvGraphicFramePr>
        <p:xfrm>
          <a:off x="179512" y="692697"/>
          <a:ext cx="8784977" cy="35102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854"/>
                <a:gridCol w="2911026"/>
                <a:gridCol w="1765792"/>
                <a:gridCol w="1584176"/>
                <a:gridCol w="1152129"/>
              </a:tblGrid>
              <a:tr h="422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Сабақтың  кезеңі/уақыт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Педагогтің әрекеті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Оқушының  әрекеті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Бағалау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Ресурстар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</a:tr>
              <a:tr h="30339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Сабақтың  басы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</a:rPr>
                        <a:t>Жазылым</a:t>
                      </a:r>
                      <a:r>
                        <a:rPr lang="kk-KZ" sz="14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7-тапсырма Мәтіннің мазмұнына байланысты 7сұрақ жаз.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 </a:t>
                      </a:r>
                      <a:endParaRPr lang="kk-KZ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effectLst/>
                        </a:rPr>
                        <a:t>Айтылым</a:t>
                      </a:r>
                      <a:r>
                        <a:rPr lang="kk-KZ" sz="14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8-тапсырма Мәтіннің мазмұнын өз сөзіңмен қысқаша айт. Мәтін авторы оны не үшін жазды? «Автордың ойы-не?» деген сұраққа жауап бер.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Мәтіннің мазмұнына байланысты 7сұрақ дайындап жазады.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Мәтіннің мазмұнын өз сөзіңмен қысқаша айтады.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Мұғалім  оқушылардың  жауабына  қарай  бағалайды. 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  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Мұғалімнің бағалауы жүзеге асады.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</a:rPr>
                        <a:t>Слайд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Суреттер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2025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660635"/>
              </p:ext>
            </p:extLst>
          </p:nvPr>
        </p:nvGraphicFramePr>
        <p:xfrm>
          <a:off x="251518" y="404665"/>
          <a:ext cx="8640961" cy="48965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4138"/>
                <a:gridCol w="3672408"/>
                <a:gridCol w="1440160"/>
                <a:gridCol w="1224136"/>
                <a:gridCol w="1080119"/>
              </a:tblGrid>
              <a:tr h="4896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Сабақтың  ортасы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16" marR="68116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tx1"/>
                          </a:solidFill>
                          <a:effectLst/>
                        </a:rPr>
                        <a:t>Жазылым</a:t>
                      </a: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9-тапсырма  Мәтін бойынша төмендегі кестені толтыр.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tx1"/>
                          </a:solidFill>
                          <a:effectLst/>
                        </a:rPr>
                        <a:t>Жазылым. Айтылым.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10-тапсырма Мәтін мазмұнының негізінде төмендегі диаграмманы толтырыңдар. Ойларыңды ауызша айтыңдар. Диалогте мезгіл үстеуі мекен үстеулерін қолданыңдар.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16" marR="68116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Суреттерге қарап, ғаламтор материалын пайдаланып, Желтоқсан оқиғасы туралы қысқаша мәтін құрайды.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 smtClean="0">
                          <a:solidFill>
                            <a:schemeClr val="tx1"/>
                          </a:solidFill>
                          <a:effectLst/>
                        </a:rPr>
                        <a:t>Мәтін </a:t>
                      </a: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мазмұнының негізінде төмендегі диаграмманы толтырады.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16" marR="68116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Оқушылар  сыныптастарының  жауабын  тыңдай  отырып  бірін-бір  бағалайды.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kk-KZ" sz="1200" b="0" dirty="0" smtClean="0">
                          <a:solidFill>
                            <a:schemeClr val="tx1"/>
                          </a:solidFill>
                          <a:effectLst/>
                        </a:rPr>
                        <a:t>Смайликтер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16" marR="68116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16" marR="68116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098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1" t="30190" r="25832" b="56094"/>
          <a:stretch>
            <a:fillRect/>
          </a:stretch>
        </p:blipFill>
        <p:spPr bwMode="auto">
          <a:xfrm>
            <a:off x="1691680" y="1345673"/>
            <a:ext cx="324036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1" t="37711" r="33673" b="42409"/>
          <a:stretch>
            <a:fillRect/>
          </a:stretch>
        </p:blipFill>
        <p:spPr bwMode="auto">
          <a:xfrm>
            <a:off x="1691680" y="3933056"/>
            <a:ext cx="3228683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833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419819"/>
              </p:ext>
            </p:extLst>
          </p:nvPr>
        </p:nvGraphicFramePr>
        <p:xfrm>
          <a:off x="251518" y="764705"/>
          <a:ext cx="8712969" cy="3312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6146"/>
                <a:gridCol w="3528392"/>
                <a:gridCol w="1584176"/>
                <a:gridCol w="1296144"/>
                <a:gridCol w="1008111"/>
              </a:tblGrid>
              <a:tr h="3312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Сабақтың  соңы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chemeClr val="tx1"/>
                          </a:solidFill>
                          <a:effectLst/>
                        </a:rPr>
                        <a:t>Айтылым</a:t>
                      </a:r>
                      <a:r>
                        <a:rPr lang="kk-KZ" sz="1400" b="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>
                          <a:solidFill>
                            <a:schemeClr val="tx1"/>
                          </a:solidFill>
                          <a:effectLst/>
                        </a:rPr>
                        <a:t>Сыныптасына компьютердің тарихы мен пайдасын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kk-KZ" sz="1400" b="0" dirty="0" smtClean="0">
                          <a:solidFill>
                            <a:schemeClr val="tx1"/>
                          </a:solidFill>
                          <a:effectLst/>
                        </a:rPr>
                        <a:t>айтып </a:t>
                      </a:r>
                      <a:r>
                        <a:rPr lang="kk-KZ" sz="1400" b="0" dirty="0">
                          <a:solidFill>
                            <a:schemeClr val="tx1"/>
                          </a:solidFill>
                          <a:effectLst/>
                        </a:rPr>
                        <a:t>береді.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>
                          <a:solidFill>
                            <a:schemeClr val="tx1"/>
                          </a:solidFill>
                          <a:effectLst/>
                        </a:rPr>
                        <a:t>Мұғалімнің  </a:t>
                      </a:r>
                      <a:r>
                        <a:rPr lang="kk-KZ" sz="1400" b="0" dirty="0" smtClean="0">
                          <a:solidFill>
                            <a:schemeClr val="tx1"/>
                          </a:solidFill>
                          <a:effectLst/>
                        </a:rPr>
                        <a:t>бағалауы</a:t>
                      </a:r>
                      <a:r>
                        <a:rPr lang="kk-KZ" sz="14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121" name="Рисунок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2" t="29761" r="26109" b="15987"/>
          <a:stretch>
            <a:fillRect/>
          </a:stretch>
        </p:blipFill>
        <p:spPr bwMode="auto">
          <a:xfrm>
            <a:off x="1619672" y="1340768"/>
            <a:ext cx="3384376" cy="24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110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1628800"/>
            <a:ext cx="7956376" cy="991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kk-KZ" sz="5400" b="1" i="1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Сау болыңыздар!</a:t>
            </a:r>
            <a:endParaRPr lang="ru-RU" sz="5400" b="1" i="1" dirty="0">
              <a:solidFill>
                <a:prstClr val="black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8054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</Words>
  <Application>Microsoft Office PowerPoint</Application>
  <PresentationFormat>Экран (4:3)</PresentationFormat>
  <Paragraphs>92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</cp:revision>
  <dcterms:created xsi:type="dcterms:W3CDTF">2020-12-16T06:10:17Z</dcterms:created>
  <dcterms:modified xsi:type="dcterms:W3CDTF">2020-12-18T14:31:17Z</dcterms:modified>
</cp:coreProperties>
</file>