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"/>
            <a:ext cx="7884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сыныптарына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5-сынып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327648"/>
            <a:ext cx="74168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Алтынемел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саябағында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55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0"/>
            <a:ext cx="806489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2060848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>
                <a:latin typeface="Times New Roman"/>
                <a:ea typeface="Calibri"/>
              </a:rPr>
              <a:t>Сабақтың  мақсаты:</a:t>
            </a:r>
            <a:r>
              <a:rPr lang="kk-KZ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kk-KZ" sz="2400" i="1" dirty="0">
                <a:latin typeface="Times New Roman"/>
                <a:ea typeface="Calibri"/>
              </a:rPr>
              <a:t>5.4.3.1. Жазба жұмыстарында сипаттау, бейнелеу құралдарын қолданып жазу.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124791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3131984"/>
              </p:ext>
            </p:extLst>
          </p:nvPr>
        </p:nvGraphicFramePr>
        <p:xfrm>
          <a:off x="179512" y="260648"/>
          <a:ext cx="8784975" cy="6123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/>
                <a:gridCol w="3934435"/>
                <a:gridCol w="1466165"/>
                <a:gridCol w="1152128"/>
                <a:gridCol w="1008111"/>
              </a:tblGrid>
              <a:tr h="7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 кезеңі/уақыт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Педагогтің әрекеті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Оқушының  әрекеті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Ресурстар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6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 басы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  сөздермен  танысу. Сөздерді  оқу, қайталау, сөз  тіркесін  құрастыру.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Ұлттық қорық</a:t>
                      </a:r>
                      <a:endParaRPr lang="ru-RU" sz="13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Үңгірлер</a:t>
                      </a:r>
                      <a:endParaRPr lang="ru-RU" sz="13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 көлемі</a:t>
                      </a:r>
                      <a:endParaRPr lang="ru-RU" sz="13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Мекендеу </a:t>
                      </a:r>
                      <a:endParaRPr lang="ru-RU" sz="13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Қорықшы </a:t>
                      </a:r>
                      <a:endParaRPr lang="ru-RU" sz="13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Айтылым</a:t>
                      </a: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1-тапсырма. Суретке қарап, «Табиғат ғажайыптары» тақырыбында шағын мәтін құрап жаз.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 сөздермен танысады, оқиды. Сөз  тіркесін  құрастырады. </a:t>
                      </a:r>
                      <a:r>
                        <a:rPr lang="kk-KZ" sz="13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Мысалы</a:t>
                      </a:r>
                      <a:r>
                        <a:rPr lang="kk-KZ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ru-RU" sz="13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 көлемі кең</a:t>
                      </a: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Суретті </a:t>
                      </a: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пайдаланып,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«Табиғат ғажайыптары» тақырыбына шағын мәтін құрап жазады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  оқушылардың  жауабына  қарай  бағалайды.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Басбармақ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Слайд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Суреттер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584" t="27924" r="7310" b="16225"/>
          <a:stretch>
            <a:fillRect/>
          </a:stretch>
        </p:blipFill>
        <p:spPr bwMode="auto">
          <a:xfrm>
            <a:off x="1619672" y="3501007"/>
            <a:ext cx="3384376" cy="258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835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4660908"/>
              </p:ext>
            </p:extLst>
          </p:nvPr>
        </p:nvGraphicFramePr>
        <p:xfrm>
          <a:off x="179512" y="188640"/>
          <a:ext cx="8784975" cy="6048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3862427"/>
                <a:gridCol w="1289835"/>
                <a:gridCol w="1328458"/>
                <a:gridCol w="1008111"/>
              </a:tblGrid>
              <a:tr h="60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 ортасы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Жазылым</a:t>
                      </a: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2-тапсырма.  Өлеңді оқы. Сұраққа жауап бер.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Сен қай жерде тудың?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Туған жерің табиғаты қандай?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Туған жеріңді жақсы көресің бе? Жақсы көрсең не себепті?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О, туған жер! Барымның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Сәттілері сенікі.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Балы болса, жанымның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Тәттілері сенікі.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(С.Жиенбаев)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3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3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k-KZ" sz="13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Тыңдалым</a:t>
                      </a:r>
                      <a:r>
                        <a:rPr lang="kk-KZ" sz="13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Оқылым.</a:t>
                      </a:r>
                      <a:endParaRPr lang="ru-RU" sz="13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3-тапсырма. Тыңда. Мәтінді оқы.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Өлеңді оқыпғ сұрақтарға жауап береді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3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3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Мәтінді оқып, түсінгенін айтады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Оқушылар  сыныптастарының  жауабын  тыңдай  отырып  бірін-бір  бағалайды. 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Мұғалімнің бағалауы.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60" t="36684" r="29311" b="33472"/>
          <a:stretch>
            <a:fillRect/>
          </a:stretch>
        </p:blipFill>
        <p:spPr bwMode="auto">
          <a:xfrm>
            <a:off x="1619672" y="3842286"/>
            <a:ext cx="4371324" cy="25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097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3593961"/>
              </p:ext>
            </p:extLst>
          </p:nvPr>
        </p:nvGraphicFramePr>
        <p:xfrm>
          <a:off x="179512" y="404665"/>
          <a:ext cx="8784975" cy="5463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/>
                <a:gridCol w="3934435"/>
                <a:gridCol w="1394157"/>
                <a:gridCol w="1224136"/>
                <a:gridCol w="1008111"/>
              </a:tblGrid>
              <a:tr h="5463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 соңы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Айтылым</a:t>
                      </a: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4-тапсырма. Мәтін бойынша сұрақтарға жауап бер.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kk-KZ" sz="13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kk-KZ" sz="13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Жазылым. Айтылым.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5-тапсырма. Көп нүктенің орнына керекті қос сөздерді қойып, сөйлемді көшіріп жаз.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Мәтіннің сұрақтарына жауап береді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Мәтіндегі көп нүктелердің орнына қос сөздерді қоя отырып, көшіріп жазады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Түрлі смайлик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Бағдаршам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03" t="56395" r="31329" b="23340"/>
          <a:stretch>
            <a:fillRect/>
          </a:stretch>
        </p:blipFill>
        <p:spPr bwMode="auto">
          <a:xfrm>
            <a:off x="1547664" y="1124744"/>
            <a:ext cx="3310088" cy="19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84" t="55299" r="30142" b="31284"/>
          <a:stretch>
            <a:fillRect/>
          </a:stretch>
        </p:blipFill>
        <p:spPr bwMode="auto">
          <a:xfrm>
            <a:off x="1547664" y="3786190"/>
            <a:ext cx="3452964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300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0"/>
            <a:ext cx="806489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276872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6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 болыңыздар!</a:t>
            </a:r>
            <a:endParaRPr lang="ru-RU" sz="6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087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153</Words>
  <Application>Microsoft Office PowerPoint</Application>
  <PresentationFormat>Экран (4:3)</PresentationFormat>
  <Paragraphs>152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2021-03-13T07:59:49Z</dcterms:created>
  <dcterms:modified xsi:type="dcterms:W3CDTF">2021-06-11T04:17:15Z</dcterms:modified>
</cp:coreProperties>
</file>