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Атомы и молекулы. Простые и сложные вещества.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5805264"/>
            <a:ext cx="3272408" cy="7696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Химия 7 класс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Учитель Гурова Л.П.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te\Desktop\80130.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172403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ite\Desktop\80130.0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627" y="4509120"/>
            <a:ext cx="2088232" cy="177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lite\Desktop\80130.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160240" cy="225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69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Задание </a:t>
            </a:r>
            <a:r>
              <a:rPr lang="ru-RU" sz="2400" dirty="0" smtClean="0">
                <a:solidFill>
                  <a:srgbClr val="002060"/>
                </a:solidFill>
              </a:rPr>
              <a:t>4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Вставьте пропущенные слова «атом» или «молекула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6707088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1.Воздух – смесь газов, в состав которой входят ________ кислорода.</a:t>
            </a:r>
          </a:p>
          <a:p>
            <a:pPr marL="0" indent="0">
              <a:buNone/>
            </a:pPr>
            <a:r>
              <a:rPr lang="ru-RU" dirty="0" smtClean="0"/>
              <a:t>2.________ воды состоят из _______водорода и кислорода</a:t>
            </a:r>
          </a:p>
          <a:p>
            <a:pPr marL="0" indent="0">
              <a:buNone/>
            </a:pPr>
            <a:r>
              <a:rPr lang="ru-RU" dirty="0" smtClean="0"/>
              <a:t>3.Сладкий вкус варенья обусловлен содержанием в нем _________ сахара</a:t>
            </a:r>
          </a:p>
          <a:p>
            <a:pPr marL="0" indent="0">
              <a:buNone/>
            </a:pPr>
            <a:r>
              <a:rPr lang="ru-RU" dirty="0" smtClean="0"/>
              <a:t>4. Запах йодной настойки вызван испарением из нее _________ йода.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4248" y="2492896"/>
            <a:ext cx="2339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1. Молекулы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2.Молекулы,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из атомов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3. Молекул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4. Молекул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3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Задание </a:t>
            </a:r>
            <a:r>
              <a:rPr lang="ru-RU" sz="2800" dirty="0" smtClean="0">
                <a:solidFill>
                  <a:srgbClr val="002060"/>
                </a:solidFill>
              </a:rPr>
              <a:t>5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Что верно?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1. молекула молока</a:t>
            </a:r>
          </a:p>
          <a:p>
            <a:pPr marL="0" indent="0">
              <a:buNone/>
            </a:pPr>
            <a:r>
              <a:rPr lang="ru-RU" dirty="0" smtClean="0"/>
              <a:t>2. атом железа</a:t>
            </a:r>
          </a:p>
          <a:p>
            <a:pPr marL="0" indent="0">
              <a:buNone/>
            </a:pPr>
            <a:r>
              <a:rPr lang="ru-RU" dirty="0" smtClean="0"/>
              <a:t>3. молекула воды</a:t>
            </a:r>
          </a:p>
          <a:p>
            <a:pPr marL="0" indent="0">
              <a:buNone/>
            </a:pPr>
            <a:r>
              <a:rPr lang="ru-RU" dirty="0" smtClean="0"/>
              <a:t>4. Молекула белка распадается на атомы аминокислот</a:t>
            </a:r>
          </a:p>
          <a:p>
            <a:pPr marL="0" indent="0">
              <a:buNone/>
            </a:pPr>
            <a:r>
              <a:rPr lang="ru-RU" dirty="0" smtClean="0"/>
              <a:t>5. Молекула углекислого газа – простое вещество</a:t>
            </a:r>
          </a:p>
          <a:p>
            <a:pPr marL="0" indent="0">
              <a:buNone/>
            </a:pPr>
            <a:r>
              <a:rPr lang="ru-RU" dirty="0" smtClean="0"/>
              <a:t>6. молекула кислорода – сложное вещество</a:t>
            </a:r>
          </a:p>
          <a:p>
            <a:pPr marL="0" indent="0">
              <a:buNone/>
            </a:pPr>
            <a:r>
              <a:rPr lang="ru-RU" dirty="0" smtClean="0"/>
              <a:t>7. Молекула водорода – простое вещество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1772816"/>
            <a:ext cx="3203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Верно    2,3,6,7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45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lite\Desktop\Без назван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59"/>
            <a:ext cx="5782568" cy="433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lite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35241"/>
            <a:ext cx="4968552" cy="372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07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lite\Desktop\Без названия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140"/>
            <a:ext cx="5131815" cy="384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Elite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2035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lite\Desktop\images (1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" t="23820" r="5449" b="12633"/>
          <a:stretch/>
        </p:blipFill>
        <p:spPr bwMode="auto">
          <a:xfrm>
            <a:off x="3563888" y="3622160"/>
            <a:ext cx="5562058" cy="304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9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lite\Desktop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097437" cy="606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9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01608" cy="12961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/>
              </a:rPr>
              <a:t>Задание 1 .</a:t>
            </a:r>
            <a:br>
              <a:rPr lang="ru-RU" sz="2400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/>
              </a:rPr>
              <a:t>Рассмотрите  </a:t>
            </a:r>
            <a:r>
              <a:rPr lang="ru-RU" sz="2400" dirty="0">
                <a:solidFill>
                  <a:srgbClr val="002060"/>
                </a:solidFill>
                <a:latin typeface="Times New Roman"/>
              </a:rPr>
              <a:t>картинку.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</a:rPr>
              <a:t>Распределите </a:t>
            </a:r>
            <a:r>
              <a:rPr lang="ru-RU" sz="2400" dirty="0">
                <a:solidFill>
                  <a:srgbClr val="002060"/>
                </a:solidFill>
                <a:latin typeface="Times New Roman"/>
              </a:rPr>
              <a:t>номера картинок в соответствии с понятиями атом и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</a:rPr>
              <a:t>молекула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Elite\Desktop\80130.00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620767" cy="445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5947539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Атом - ______________________________________</a:t>
            </a:r>
          </a:p>
          <a:p>
            <a:r>
              <a:rPr lang="ru-RU" dirty="0"/>
              <a:t>Молекула -__________________________________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6093296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Атом - </a:t>
            </a:r>
            <a:r>
              <a:rPr lang="ru-RU" b="1" dirty="0" smtClean="0">
                <a:solidFill>
                  <a:srgbClr val="002060"/>
                </a:solidFill>
              </a:rPr>
              <a:t>__3__________________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Молекула </a:t>
            </a:r>
            <a:r>
              <a:rPr lang="ru-RU" b="1" dirty="0" smtClean="0">
                <a:solidFill>
                  <a:srgbClr val="002060"/>
                </a:solidFill>
              </a:rPr>
              <a:t>-__1,2,4,5,6,7______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1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116632"/>
            <a:ext cx="5643713" cy="11430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Задание 2 </a:t>
            </a:r>
            <a:br>
              <a:rPr lang="ru-RU" sz="2400" dirty="0" smtClean="0"/>
            </a:br>
            <a:r>
              <a:rPr lang="ru-RU" sz="2400" dirty="0" smtClean="0"/>
              <a:t>Распределите по данным таблицы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451698"/>
              </p:ext>
            </p:extLst>
          </p:nvPr>
        </p:nvGraphicFramePr>
        <p:xfrm>
          <a:off x="827584" y="1412776"/>
          <a:ext cx="7200800" cy="1049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683269">
                <a:tc>
                  <a:txBody>
                    <a:bodyPr/>
                    <a:lstStyle/>
                    <a:p>
                      <a:r>
                        <a:rPr lang="ru-RU" dirty="0" smtClean="0"/>
                        <a:t>атом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молекула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Простое вещество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сложное вещество</a:t>
                      </a:r>
                      <a:endParaRPr lang="ru-RU" dirty="0"/>
                    </a:p>
                  </a:txBody>
                  <a:tcPr/>
                </a:tc>
              </a:tr>
              <a:tr h="2398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36" name="Picture 16" descr="C:\Users\Elite\Desktop\him8gabrielanuch-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183"/>
          <a:stretch/>
        </p:blipFill>
        <p:spPr bwMode="auto">
          <a:xfrm>
            <a:off x="18613" y="2552863"/>
            <a:ext cx="6713628" cy="308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C:\Users\Elite\Desktop\him8gabrielanuch-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2" t="62763" b="7185"/>
          <a:stretch/>
        </p:blipFill>
        <p:spPr bwMode="auto">
          <a:xfrm>
            <a:off x="5652120" y="5492646"/>
            <a:ext cx="3771260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3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116632"/>
            <a:ext cx="5643713" cy="11430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Задание </a:t>
            </a:r>
            <a:r>
              <a:rPr lang="ru-RU" sz="2400" dirty="0"/>
              <a:t>2</a:t>
            </a:r>
            <a:r>
              <a:rPr lang="ru-RU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Распределите по данным таблицы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477731"/>
              </p:ext>
            </p:extLst>
          </p:nvPr>
        </p:nvGraphicFramePr>
        <p:xfrm>
          <a:off x="827584" y="1340768"/>
          <a:ext cx="7200800" cy="211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атом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молекула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Простое вещество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сложное вещество</a:t>
                      </a:r>
                      <a:endParaRPr lang="ru-RU" dirty="0"/>
                    </a:p>
                  </a:txBody>
                  <a:tcPr/>
                </a:tc>
              </a:tr>
              <a:tr h="239867">
                <a:tc>
                  <a:txBody>
                    <a:bodyPr/>
                    <a:lstStyle/>
                    <a:p>
                      <a:r>
                        <a:rPr lang="ru-RU" dirty="0" smtClean="0"/>
                        <a:t>сера</a:t>
                      </a:r>
                    </a:p>
                    <a:p>
                      <a:r>
                        <a:rPr lang="ru-RU" dirty="0" smtClean="0"/>
                        <a:t>Гелий</a:t>
                      </a:r>
                    </a:p>
                    <a:p>
                      <a:r>
                        <a:rPr lang="ru-RU" dirty="0" smtClean="0"/>
                        <a:t>углерод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Кислород</a:t>
                      </a:r>
                    </a:p>
                    <a:p>
                      <a:r>
                        <a:rPr lang="ru-RU" dirty="0" smtClean="0"/>
                        <a:t>Этиловый спирт</a:t>
                      </a:r>
                    </a:p>
                    <a:p>
                      <a:r>
                        <a:rPr lang="ru-RU" dirty="0" smtClean="0"/>
                        <a:t>Метан</a:t>
                      </a:r>
                    </a:p>
                    <a:p>
                      <a:r>
                        <a:rPr lang="ru-RU" dirty="0" smtClean="0"/>
                        <a:t>Озон</a:t>
                      </a:r>
                    </a:p>
                    <a:p>
                      <a:r>
                        <a:rPr lang="ru-RU" dirty="0" smtClean="0"/>
                        <a:t>Угарный 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Кислород</a:t>
                      </a:r>
                    </a:p>
                    <a:p>
                      <a:r>
                        <a:rPr lang="ru-RU" dirty="0" smtClean="0"/>
                        <a:t>Сера</a:t>
                      </a:r>
                    </a:p>
                    <a:p>
                      <a:r>
                        <a:rPr lang="ru-RU" dirty="0" smtClean="0"/>
                        <a:t>Озон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Этиловый спирт</a:t>
                      </a:r>
                    </a:p>
                    <a:p>
                      <a:r>
                        <a:rPr lang="ru-RU" dirty="0" smtClean="0"/>
                        <a:t>Метан</a:t>
                      </a:r>
                    </a:p>
                    <a:p>
                      <a:r>
                        <a:rPr lang="ru-RU" dirty="0" smtClean="0"/>
                        <a:t>Угарный газ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36" name="Picture 16" descr="C:\Users\Elite\Desktop\him8gabrielanuch-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183"/>
          <a:stretch/>
        </p:blipFill>
        <p:spPr bwMode="auto">
          <a:xfrm>
            <a:off x="705479" y="3422282"/>
            <a:ext cx="5189754" cy="23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C:\Users\Elite\Desktop\him8gabrielanuch-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2" t="62763" b="7185"/>
          <a:stretch/>
        </p:blipFill>
        <p:spPr bwMode="auto">
          <a:xfrm>
            <a:off x="5895233" y="5301209"/>
            <a:ext cx="3248767" cy="115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Задание </a:t>
            </a:r>
            <a:r>
              <a:rPr lang="ru-RU" sz="2400" dirty="0" smtClean="0">
                <a:solidFill>
                  <a:srgbClr val="002060"/>
                </a:solidFill>
              </a:rPr>
              <a:t>3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Отметьте верное  утверждение (+)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873954"/>
              </p:ext>
            </p:extLst>
          </p:nvPr>
        </p:nvGraphicFramePr>
        <p:xfrm>
          <a:off x="251520" y="1556792"/>
          <a:ext cx="8712969" cy="478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7974"/>
                <a:gridCol w="1296036"/>
                <a:gridCol w="1372274"/>
                <a:gridCol w="1677223"/>
                <a:gridCol w="1459462"/>
              </a:tblGrid>
              <a:tr h="725810"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молекула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Простое вещество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Сложное вещество</a:t>
                      </a:r>
                      <a:endParaRPr lang="ru-RU" dirty="0"/>
                    </a:p>
                  </a:txBody>
                  <a:tcPr/>
                </a:tc>
              </a:tr>
              <a:tr h="1036871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обладает составом и свойствами тех веществ, в состав которых входит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509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Химически делим(а)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509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Химически неделим(а)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581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обязательно входит в состав молекулы.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5810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Состоит из атомов разного вида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5810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Состоит из атомов одного вида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1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Задание </a:t>
            </a:r>
            <a:r>
              <a:rPr lang="ru-RU" sz="2400" dirty="0" smtClean="0">
                <a:solidFill>
                  <a:srgbClr val="002060"/>
                </a:solidFill>
              </a:rPr>
              <a:t>3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Отметьте верное  утверждение (+)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317530"/>
              </p:ext>
            </p:extLst>
          </p:nvPr>
        </p:nvGraphicFramePr>
        <p:xfrm>
          <a:off x="283212" y="1268760"/>
          <a:ext cx="8892480" cy="4896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886"/>
                <a:gridCol w="1322738"/>
                <a:gridCol w="1400546"/>
                <a:gridCol w="1711779"/>
                <a:gridCol w="1489531"/>
              </a:tblGrid>
              <a:tr h="743331"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молекула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Простое вещество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Сложное вещество</a:t>
                      </a:r>
                      <a:endParaRPr lang="ru-RU" dirty="0"/>
                    </a:p>
                  </a:txBody>
                  <a:tcPr/>
                </a:tc>
              </a:tr>
              <a:tr h="1061902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обладает составом и свойствами тех веществ, в состав которых входит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66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Химически делим(а)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66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Химически неделим(а)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331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обязательно входит в состав молекулы.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331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Состоит из атомов разного вида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743331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Состоит из атомов одного вида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0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257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Атомы и молекулы. Простые и сложные вещества.</vt:lpstr>
      <vt:lpstr>Презентация PowerPoint</vt:lpstr>
      <vt:lpstr>Презентация PowerPoint</vt:lpstr>
      <vt:lpstr>Презентация PowerPoint</vt:lpstr>
      <vt:lpstr>Задание 1 . Рассмотрите  картинку. Распределите номера картинок в соответствии с понятиями атом и молекула</vt:lpstr>
      <vt:lpstr>Задание 2  Распределите по данным таблицы</vt:lpstr>
      <vt:lpstr>Задание 2  Распределите по данным таблицы</vt:lpstr>
      <vt:lpstr>Задание 3  Отметьте верное  утверждение (+)</vt:lpstr>
      <vt:lpstr>Задание 3  Отметьте верное  утверждение (+)</vt:lpstr>
      <vt:lpstr>Задание 4  Вставьте пропущенные слова «атом» или «молекула»</vt:lpstr>
      <vt:lpstr>Задание 5 Что верно?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Elite</dc:creator>
  <cp:lastModifiedBy>Elite</cp:lastModifiedBy>
  <cp:revision>12</cp:revision>
  <dcterms:created xsi:type="dcterms:W3CDTF">2020-10-27T18:27:07Z</dcterms:created>
  <dcterms:modified xsi:type="dcterms:W3CDTF">2020-10-28T13:36:57Z</dcterms:modified>
</cp:coreProperties>
</file>