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81" r:id="rId5"/>
    <p:sldId id="295" r:id="rId6"/>
    <p:sldId id="296" r:id="rId7"/>
    <p:sldId id="297" r:id="rId8"/>
    <p:sldId id="257" r:id="rId9"/>
    <p:sldId id="298" r:id="rId10"/>
    <p:sldId id="300" r:id="rId11"/>
    <p:sldId id="301" r:id="rId12"/>
    <p:sldId id="302" r:id="rId13"/>
    <p:sldId id="299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8B71E-A169-4902-80B5-476AAB03F6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9C127-8B47-470A-AE0D-6FC7B512DF93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2CE3338F-E940-4AB8-810F-756BD56F30C5}" type="parTrans" cxnId="{77B21203-267C-4073-975A-D8E37F4F56B1}">
      <dgm:prSet/>
      <dgm:spPr/>
      <dgm:t>
        <a:bodyPr/>
        <a:lstStyle/>
        <a:p>
          <a:endParaRPr lang="ru-RU"/>
        </a:p>
      </dgm:t>
    </dgm:pt>
    <dgm:pt modelId="{CF318354-69AB-4547-8714-C950A47BDF6F}" type="sibTrans" cxnId="{77B21203-267C-4073-975A-D8E37F4F56B1}">
      <dgm:prSet/>
      <dgm:spPr/>
      <dgm:t>
        <a:bodyPr/>
        <a:lstStyle/>
        <a:p>
          <a:endParaRPr lang="ru-RU"/>
        </a:p>
      </dgm:t>
    </dgm:pt>
    <dgm:pt modelId="{18518EF8-9B42-4738-B372-7E02E7EC57CF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8DB69FDE-DBCD-4014-911A-BA5E7A826699}" type="parTrans" cxnId="{ABF2AB98-18A5-4EB7-A6EF-F42C56104B2F}">
      <dgm:prSet/>
      <dgm:spPr/>
      <dgm:t>
        <a:bodyPr/>
        <a:lstStyle/>
        <a:p>
          <a:endParaRPr lang="ru-RU"/>
        </a:p>
      </dgm:t>
    </dgm:pt>
    <dgm:pt modelId="{D9D87A1D-A646-49A1-8543-FDFFF344EF24}" type="sibTrans" cxnId="{ABF2AB98-18A5-4EB7-A6EF-F42C56104B2F}">
      <dgm:prSet/>
      <dgm:spPr/>
      <dgm:t>
        <a:bodyPr/>
        <a:lstStyle/>
        <a:p>
          <a:endParaRPr lang="ru-RU"/>
        </a:p>
      </dgm:t>
    </dgm:pt>
    <dgm:pt modelId="{CFBC9F3A-BC91-4C37-ACA1-20CC6C5600BA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33BA9664-75C3-4134-90B4-478D139EC371}" type="sibTrans" cxnId="{FD01B5A9-AE44-471E-A0E3-7CF897DCBDA3}">
      <dgm:prSet/>
      <dgm:spPr/>
      <dgm:t>
        <a:bodyPr/>
        <a:lstStyle/>
        <a:p>
          <a:endParaRPr lang="ru-RU"/>
        </a:p>
      </dgm:t>
    </dgm:pt>
    <dgm:pt modelId="{B64A9DF3-1564-495E-B5E5-0B0045208CAA}" type="parTrans" cxnId="{FD01B5A9-AE44-471E-A0E3-7CF897DCBDA3}">
      <dgm:prSet/>
      <dgm:spPr/>
      <dgm:t>
        <a:bodyPr/>
        <a:lstStyle/>
        <a:p>
          <a:endParaRPr lang="ru-RU"/>
        </a:p>
      </dgm:t>
    </dgm:pt>
    <dgm:pt modelId="{F26F7E0D-CA42-4228-B6BC-D67F59BB738E}">
      <dgm:prSet/>
      <dgm:spPr/>
      <dgm:t>
        <a:bodyPr/>
        <a:lstStyle/>
        <a:p>
          <a:r>
            <a:rPr lang="ru-RU" dirty="0"/>
            <a:t>3</a:t>
          </a:r>
        </a:p>
      </dgm:t>
    </dgm:pt>
    <dgm:pt modelId="{BB0D72C3-C03A-414A-B8C9-08EC19F33D70}" type="sibTrans" cxnId="{188DC242-9F8A-476F-98ED-BF417D0E3BFA}">
      <dgm:prSet/>
      <dgm:spPr/>
      <dgm:t>
        <a:bodyPr/>
        <a:lstStyle/>
        <a:p>
          <a:endParaRPr lang="ru-RU"/>
        </a:p>
      </dgm:t>
    </dgm:pt>
    <dgm:pt modelId="{046FA432-D340-4E58-A4AF-9E1643D3D0C8}" type="parTrans" cxnId="{188DC242-9F8A-476F-98ED-BF417D0E3BFA}">
      <dgm:prSet/>
      <dgm:spPr/>
      <dgm:t>
        <a:bodyPr/>
        <a:lstStyle/>
        <a:p>
          <a:endParaRPr lang="ru-RU"/>
        </a:p>
      </dgm:t>
    </dgm:pt>
    <dgm:pt modelId="{51CB7006-8186-48BA-85FF-85676C96C538}" type="pres">
      <dgm:prSet presAssocID="{A108B71E-A169-4902-80B5-476AAB03F67F}" presName="linear" presStyleCnt="0">
        <dgm:presLayoutVars>
          <dgm:dir/>
          <dgm:resizeHandles val="exact"/>
        </dgm:presLayoutVars>
      </dgm:prSet>
      <dgm:spPr/>
    </dgm:pt>
    <dgm:pt modelId="{4571EDED-48D9-45A1-9244-0C02F7B7FEDD}" type="pres">
      <dgm:prSet presAssocID="{4919C127-8B47-470A-AE0D-6FC7B512DF93}" presName="comp" presStyleCnt="0"/>
      <dgm:spPr/>
    </dgm:pt>
    <dgm:pt modelId="{C9E4F9FE-6A88-40F1-93EE-4644839983EF}" type="pres">
      <dgm:prSet presAssocID="{4919C127-8B47-470A-AE0D-6FC7B512DF93}" presName="box" presStyleLbl="node1" presStyleIdx="0" presStyleCnt="4" custLinFactNeighborY="-28405"/>
      <dgm:spPr/>
    </dgm:pt>
    <dgm:pt modelId="{699D8268-2548-4418-837A-1785367310CD}" type="pres">
      <dgm:prSet presAssocID="{4919C127-8B47-470A-AE0D-6FC7B512DF93}" presName="img" presStyleLbl="fgImgPlace1" presStyleIdx="0" presStyleCnt="4" custLinFactNeighborX="1263" custLinFactNeighborY="18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B4FD11C-A524-40C7-957A-2BE3EEF1E79D}" type="pres">
      <dgm:prSet presAssocID="{4919C127-8B47-470A-AE0D-6FC7B512DF93}" presName="text" presStyleLbl="node1" presStyleIdx="0" presStyleCnt="4">
        <dgm:presLayoutVars>
          <dgm:bulletEnabled val="1"/>
        </dgm:presLayoutVars>
      </dgm:prSet>
      <dgm:spPr/>
    </dgm:pt>
    <dgm:pt modelId="{41502A63-1533-4870-9069-E15048DE4CBF}" type="pres">
      <dgm:prSet presAssocID="{CF318354-69AB-4547-8714-C950A47BDF6F}" presName="spacer" presStyleCnt="0"/>
      <dgm:spPr/>
    </dgm:pt>
    <dgm:pt modelId="{6A7CF8FC-4DED-4EF5-9B6B-046AC19D94A4}" type="pres">
      <dgm:prSet presAssocID="{CFBC9F3A-BC91-4C37-ACA1-20CC6C5600BA}" presName="comp" presStyleCnt="0"/>
      <dgm:spPr/>
    </dgm:pt>
    <dgm:pt modelId="{C28AA243-EBE3-4C20-A2B1-787266972162}" type="pres">
      <dgm:prSet presAssocID="{CFBC9F3A-BC91-4C37-ACA1-20CC6C5600BA}" presName="box" presStyleLbl="node1" presStyleIdx="1" presStyleCnt="4"/>
      <dgm:spPr/>
    </dgm:pt>
    <dgm:pt modelId="{A40F90D0-E637-4A64-9211-5B15AA5FE36D}" type="pres">
      <dgm:prSet presAssocID="{CFBC9F3A-BC91-4C37-ACA1-20CC6C5600BA}" presName="img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4D142F2-EF00-4584-A247-D9F74744FD59}" type="pres">
      <dgm:prSet presAssocID="{CFBC9F3A-BC91-4C37-ACA1-20CC6C5600BA}" presName="text" presStyleLbl="node1" presStyleIdx="1" presStyleCnt="4">
        <dgm:presLayoutVars>
          <dgm:bulletEnabled val="1"/>
        </dgm:presLayoutVars>
      </dgm:prSet>
      <dgm:spPr/>
    </dgm:pt>
    <dgm:pt modelId="{C02EDF69-A28A-4AD1-98EF-1AA31BD2E26D}" type="pres">
      <dgm:prSet presAssocID="{33BA9664-75C3-4134-90B4-478D139EC371}" presName="spacer" presStyleCnt="0"/>
      <dgm:spPr/>
    </dgm:pt>
    <dgm:pt modelId="{1BDD81ED-DCF8-4FCE-B48B-5437F38D20AA}" type="pres">
      <dgm:prSet presAssocID="{F26F7E0D-CA42-4228-B6BC-D67F59BB738E}" presName="comp" presStyleCnt="0"/>
      <dgm:spPr/>
    </dgm:pt>
    <dgm:pt modelId="{94324E7F-BB05-40A6-BA8E-1070E436C5E3}" type="pres">
      <dgm:prSet presAssocID="{F26F7E0D-CA42-4228-B6BC-D67F59BB738E}" presName="box" presStyleLbl="node1" presStyleIdx="2" presStyleCnt="4"/>
      <dgm:spPr/>
    </dgm:pt>
    <dgm:pt modelId="{C38FAD16-C0CA-4789-BEDE-0DC48DF412DC}" type="pres">
      <dgm:prSet presAssocID="{F26F7E0D-CA42-4228-B6BC-D67F59BB738E}" presName="img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728124F-B410-43B2-94B5-EE52AD108A20}" type="pres">
      <dgm:prSet presAssocID="{F26F7E0D-CA42-4228-B6BC-D67F59BB738E}" presName="text" presStyleLbl="node1" presStyleIdx="2" presStyleCnt="4">
        <dgm:presLayoutVars>
          <dgm:bulletEnabled val="1"/>
        </dgm:presLayoutVars>
      </dgm:prSet>
      <dgm:spPr/>
    </dgm:pt>
    <dgm:pt modelId="{A7EBBF62-927C-4603-A964-260A3FF3816A}" type="pres">
      <dgm:prSet presAssocID="{BB0D72C3-C03A-414A-B8C9-08EC19F33D70}" presName="spacer" presStyleCnt="0"/>
      <dgm:spPr/>
    </dgm:pt>
    <dgm:pt modelId="{B7F1D1B9-4E53-43A2-BA15-A07FA8615E88}" type="pres">
      <dgm:prSet presAssocID="{18518EF8-9B42-4738-B372-7E02E7EC57CF}" presName="comp" presStyleCnt="0"/>
      <dgm:spPr/>
    </dgm:pt>
    <dgm:pt modelId="{B2540365-CB01-40FC-A183-54BFA35E49CB}" type="pres">
      <dgm:prSet presAssocID="{18518EF8-9B42-4738-B372-7E02E7EC57CF}" presName="box" presStyleLbl="node1" presStyleIdx="3" presStyleCnt="4"/>
      <dgm:spPr/>
    </dgm:pt>
    <dgm:pt modelId="{DF156D4C-9C84-44AE-BC22-71A9776CCAF5}" type="pres">
      <dgm:prSet presAssocID="{18518EF8-9B42-4738-B372-7E02E7EC57CF}" presName="img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64AE02C-2345-4745-ADB8-FFC3DE42D5D2}" type="pres">
      <dgm:prSet presAssocID="{18518EF8-9B42-4738-B372-7E02E7EC57CF}" presName="text" presStyleLbl="node1" presStyleIdx="3" presStyleCnt="4">
        <dgm:presLayoutVars>
          <dgm:bulletEnabled val="1"/>
        </dgm:presLayoutVars>
      </dgm:prSet>
      <dgm:spPr/>
    </dgm:pt>
  </dgm:ptLst>
  <dgm:cxnLst>
    <dgm:cxn modelId="{77B21203-267C-4073-975A-D8E37F4F56B1}" srcId="{A108B71E-A169-4902-80B5-476AAB03F67F}" destId="{4919C127-8B47-470A-AE0D-6FC7B512DF93}" srcOrd="0" destOrd="0" parTransId="{2CE3338F-E940-4AB8-810F-756BD56F30C5}" sibTransId="{CF318354-69AB-4547-8714-C950A47BDF6F}"/>
    <dgm:cxn modelId="{BC7A6407-9796-47BE-AB66-8195173187E5}" type="presOf" srcId="{A108B71E-A169-4902-80B5-476AAB03F67F}" destId="{51CB7006-8186-48BA-85FF-85676C96C538}" srcOrd="0" destOrd="0" presId="urn:microsoft.com/office/officeart/2005/8/layout/vList4"/>
    <dgm:cxn modelId="{188DC242-9F8A-476F-98ED-BF417D0E3BFA}" srcId="{A108B71E-A169-4902-80B5-476AAB03F67F}" destId="{F26F7E0D-CA42-4228-B6BC-D67F59BB738E}" srcOrd="2" destOrd="0" parTransId="{046FA432-D340-4E58-A4AF-9E1643D3D0C8}" sibTransId="{BB0D72C3-C03A-414A-B8C9-08EC19F33D70}"/>
    <dgm:cxn modelId="{C5C1A443-9DF6-4C3D-8B78-35C586061363}" type="presOf" srcId="{4919C127-8B47-470A-AE0D-6FC7B512DF93}" destId="{C9E4F9FE-6A88-40F1-93EE-4644839983EF}" srcOrd="0" destOrd="0" presId="urn:microsoft.com/office/officeart/2005/8/layout/vList4"/>
    <dgm:cxn modelId="{0B7A306B-F6E2-4BC3-878B-463ABB9763A6}" type="presOf" srcId="{CFBC9F3A-BC91-4C37-ACA1-20CC6C5600BA}" destId="{A4D142F2-EF00-4584-A247-D9F74744FD59}" srcOrd="1" destOrd="0" presId="urn:microsoft.com/office/officeart/2005/8/layout/vList4"/>
    <dgm:cxn modelId="{50439A80-F307-4C4E-B68B-70B32FB5C761}" type="presOf" srcId="{18518EF8-9B42-4738-B372-7E02E7EC57CF}" destId="{264AE02C-2345-4745-ADB8-FFC3DE42D5D2}" srcOrd="1" destOrd="0" presId="urn:microsoft.com/office/officeart/2005/8/layout/vList4"/>
    <dgm:cxn modelId="{86F78F8A-297F-4ECE-99CF-1328D1984A6A}" type="presOf" srcId="{4919C127-8B47-470A-AE0D-6FC7B512DF93}" destId="{2B4FD11C-A524-40C7-957A-2BE3EEF1E79D}" srcOrd="1" destOrd="0" presId="urn:microsoft.com/office/officeart/2005/8/layout/vList4"/>
    <dgm:cxn modelId="{ABF2AB98-18A5-4EB7-A6EF-F42C56104B2F}" srcId="{A108B71E-A169-4902-80B5-476AAB03F67F}" destId="{18518EF8-9B42-4738-B372-7E02E7EC57CF}" srcOrd="3" destOrd="0" parTransId="{8DB69FDE-DBCD-4014-911A-BA5E7A826699}" sibTransId="{D9D87A1D-A646-49A1-8543-FDFFF344EF24}"/>
    <dgm:cxn modelId="{405B099D-1E98-4AF6-A760-0B854339ECB2}" type="presOf" srcId="{CFBC9F3A-BC91-4C37-ACA1-20CC6C5600BA}" destId="{C28AA243-EBE3-4C20-A2B1-787266972162}" srcOrd="0" destOrd="0" presId="urn:microsoft.com/office/officeart/2005/8/layout/vList4"/>
    <dgm:cxn modelId="{07D2B0A1-16F0-4006-BBAD-62EDEBBB69FF}" type="presOf" srcId="{F26F7E0D-CA42-4228-B6BC-D67F59BB738E}" destId="{2728124F-B410-43B2-94B5-EE52AD108A20}" srcOrd="1" destOrd="0" presId="urn:microsoft.com/office/officeart/2005/8/layout/vList4"/>
    <dgm:cxn modelId="{FD01B5A9-AE44-471E-A0E3-7CF897DCBDA3}" srcId="{A108B71E-A169-4902-80B5-476AAB03F67F}" destId="{CFBC9F3A-BC91-4C37-ACA1-20CC6C5600BA}" srcOrd="1" destOrd="0" parTransId="{B64A9DF3-1564-495E-B5E5-0B0045208CAA}" sibTransId="{33BA9664-75C3-4134-90B4-478D139EC371}"/>
    <dgm:cxn modelId="{E4B95CC6-9F4B-4543-9C7B-CFC08D20AA04}" type="presOf" srcId="{F26F7E0D-CA42-4228-B6BC-D67F59BB738E}" destId="{94324E7F-BB05-40A6-BA8E-1070E436C5E3}" srcOrd="0" destOrd="0" presId="urn:microsoft.com/office/officeart/2005/8/layout/vList4"/>
    <dgm:cxn modelId="{EA11DBFA-943D-4C50-B9EC-2A45BFBEB428}" type="presOf" srcId="{18518EF8-9B42-4738-B372-7E02E7EC57CF}" destId="{B2540365-CB01-40FC-A183-54BFA35E49CB}" srcOrd="0" destOrd="0" presId="urn:microsoft.com/office/officeart/2005/8/layout/vList4"/>
    <dgm:cxn modelId="{9B26DDEC-4AA2-496E-906D-86E4B93E7FE1}" type="presParOf" srcId="{51CB7006-8186-48BA-85FF-85676C96C538}" destId="{4571EDED-48D9-45A1-9244-0C02F7B7FEDD}" srcOrd="0" destOrd="0" presId="urn:microsoft.com/office/officeart/2005/8/layout/vList4"/>
    <dgm:cxn modelId="{F61DB91F-EDE7-48AE-A50D-18F96B1612EF}" type="presParOf" srcId="{4571EDED-48D9-45A1-9244-0C02F7B7FEDD}" destId="{C9E4F9FE-6A88-40F1-93EE-4644839983EF}" srcOrd="0" destOrd="0" presId="urn:microsoft.com/office/officeart/2005/8/layout/vList4"/>
    <dgm:cxn modelId="{6545970C-D0EA-45AA-AB4B-B6A9A6B38E2F}" type="presParOf" srcId="{4571EDED-48D9-45A1-9244-0C02F7B7FEDD}" destId="{699D8268-2548-4418-837A-1785367310CD}" srcOrd="1" destOrd="0" presId="urn:microsoft.com/office/officeart/2005/8/layout/vList4"/>
    <dgm:cxn modelId="{6041183D-CCA6-4B57-B8D8-9FCD672E51D2}" type="presParOf" srcId="{4571EDED-48D9-45A1-9244-0C02F7B7FEDD}" destId="{2B4FD11C-A524-40C7-957A-2BE3EEF1E79D}" srcOrd="2" destOrd="0" presId="urn:microsoft.com/office/officeart/2005/8/layout/vList4"/>
    <dgm:cxn modelId="{2FB774FE-909B-4755-8788-9E6C5BD768C3}" type="presParOf" srcId="{51CB7006-8186-48BA-85FF-85676C96C538}" destId="{41502A63-1533-4870-9069-E15048DE4CBF}" srcOrd="1" destOrd="0" presId="urn:microsoft.com/office/officeart/2005/8/layout/vList4"/>
    <dgm:cxn modelId="{D59471A0-47ED-4C86-BCB2-9003AB9E1B24}" type="presParOf" srcId="{51CB7006-8186-48BA-85FF-85676C96C538}" destId="{6A7CF8FC-4DED-4EF5-9B6B-046AC19D94A4}" srcOrd="2" destOrd="0" presId="urn:microsoft.com/office/officeart/2005/8/layout/vList4"/>
    <dgm:cxn modelId="{7AF7B217-FD6B-4BE1-89CF-775497500746}" type="presParOf" srcId="{6A7CF8FC-4DED-4EF5-9B6B-046AC19D94A4}" destId="{C28AA243-EBE3-4C20-A2B1-787266972162}" srcOrd="0" destOrd="0" presId="urn:microsoft.com/office/officeart/2005/8/layout/vList4"/>
    <dgm:cxn modelId="{17754F21-655F-4AE6-A5D8-A793C0627B1F}" type="presParOf" srcId="{6A7CF8FC-4DED-4EF5-9B6B-046AC19D94A4}" destId="{A40F90D0-E637-4A64-9211-5B15AA5FE36D}" srcOrd="1" destOrd="0" presId="urn:microsoft.com/office/officeart/2005/8/layout/vList4"/>
    <dgm:cxn modelId="{535713D1-DD89-4DA7-B125-959EC6650BD3}" type="presParOf" srcId="{6A7CF8FC-4DED-4EF5-9B6B-046AC19D94A4}" destId="{A4D142F2-EF00-4584-A247-D9F74744FD59}" srcOrd="2" destOrd="0" presId="urn:microsoft.com/office/officeart/2005/8/layout/vList4"/>
    <dgm:cxn modelId="{55715DC8-E5BF-4E2D-BAE7-2A52D8080985}" type="presParOf" srcId="{51CB7006-8186-48BA-85FF-85676C96C538}" destId="{C02EDF69-A28A-4AD1-98EF-1AA31BD2E26D}" srcOrd="3" destOrd="0" presId="urn:microsoft.com/office/officeart/2005/8/layout/vList4"/>
    <dgm:cxn modelId="{DFC5DD97-187F-4701-AB05-7793569C7D2B}" type="presParOf" srcId="{51CB7006-8186-48BA-85FF-85676C96C538}" destId="{1BDD81ED-DCF8-4FCE-B48B-5437F38D20AA}" srcOrd="4" destOrd="0" presId="urn:microsoft.com/office/officeart/2005/8/layout/vList4"/>
    <dgm:cxn modelId="{2480911C-22E7-457B-83B2-D6030B553FA3}" type="presParOf" srcId="{1BDD81ED-DCF8-4FCE-B48B-5437F38D20AA}" destId="{94324E7F-BB05-40A6-BA8E-1070E436C5E3}" srcOrd="0" destOrd="0" presId="urn:microsoft.com/office/officeart/2005/8/layout/vList4"/>
    <dgm:cxn modelId="{D3BFCCE4-4090-4409-8F64-02610DDDA6E7}" type="presParOf" srcId="{1BDD81ED-DCF8-4FCE-B48B-5437F38D20AA}" destId="{C38FAD16-C0CA-4789-BEDE-0DC48DF412DC}" srcOrd="1" destOrd="0" presId="urn:microsoft.com/office/officeart/2005/8/layout/vList4"/>
    <dgm:cxn modelId="{07ADD256-B4BB-43A1-AF70-E0C30230B188}" type="presParOf" srcId="{1BDD81ED-DCF8-4FCE-B48B-5437F38D20AA}" destId="{2728124F-B410-43B2-94B5-EE52AD108A20}" srcOrd="2" destOrd="0" presId="urn:microsoft.com/office/officeart/2005/8/layout/vList4"/>
    <dgm:cxn modelId="{185FFE4A-A1B2-4CF5-9C13-058575F1C494}" type="presParOf" srcId="{51CB7006-8186-48BA-85FF-85676C96C538}" destId="{A7EBBF62-927C-4603-A964-260A3FF3816A}" srcOrd="5" destOrd="0" presId="urn:microsoft.com/office/officeart/2005/8/layout/vList4"/>
    <dgm:cxn modelId="{EA007952-0833-4693-9C13-76F481BCFCD7}" type="presParOf" srcId="{51CB7006-8186-48BA-85FF-85676C96C538}" destId="{B7F1D1B9-4E53-43A2-BA15-A07FA8615E88}" srcOrd="6" destOrd="0" presId="urn:microsoft.com/office/officeart/2005/8/layout/vList4"/>
    <dgm:cxn modelId="{CB13E0E3-DB42-4EAD-AE35-91ADA572DEA1}" type="presParOf" srcId="{B7F1D1B9-4E53-43A2-BA15-A07FA8615E88}" destId="{B2540365-CB01-40FC-A183-54BFA35E49CB}" srcOrd="0" destOrd="0" presId="urn:microsoft.com/office/officeart/2005/8/layout/vList4"/>
    <dgm:cxn modelId="{1CA3FF4F-BA13-4043-98AC-D2E9663AF7B7}" type="presParOf" srcId="{B7F1D1B9-4E53-43A2-BA15-A07FA8615E88}" destId="{DF156D4C-9C84-44AE-BC22-71A9776CCAF5}" srcOrd="1" destOrd="0" presId="urn:microsoft.com/office/officeart/2005/8/layout/vList4"/>
    <dgm:cxn modelId="{F0F2C565-E5D5-40D4-BC95-FD4ADD63AF0E}" type="presParOf" srcId="{B7F1D1B9-4E53-43A2-BA15-A07FA8615E88}" destId="{264AE02C-2345-4745-ADB8-FFC3DE42D5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CAEA0-9293-458D-B5E6-D15BBDC473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90EFC-4B5D-4B69-8920-7018577AA2FA}">
      <dgm:prSet phldrT="[Текст]"/>
      <dgm:spPr/>
      <dgm:t>
        <a:bodyPr/>
        <a:lstStyle/>
        <a:p>
          <a:endParaRPr lang="ru-RU" b="1" dirty="0">
            <a:solidFill>
              <a:srgbClr val="FF0000"/>
            </a:solidFill>
          </a:endParaRPr>
        </a:p>
      </dgm:t>
    </dgm:pt>
    <dgm:pt modelId="{FA4DFC3F-1D04-406C-93BF-6B8433AC58FD}" type="parTrans" cxnId="{B795E4AA-5B9F-4E30-90B2-9780DEC81087}">
      <dgm:prSet/>
      <dgm:spPr/>
      <dgm:t>
        <a:bodyPr/>
        <a:lstStyle/>
        <a:p>
          <a:endParaRPr lang="ru-RU"/>
        </a:p>
      </dgm:t>
    </dgm:pt>
    <dgm:pt modelId="{96261572-840B-463C-9C85-DB935E5BF7F7}" type="sibTrans" cxnId="{B795E4AA-5B9F-4E30-90B2-9780DEC81087}">
      <dgm:prSet/>
      <dgm:spPr/>
      <dgm:t>
        <a:bodyPr/>
        <a:lstStyle/>
        <a:p>
          <a:endParaRPr lang="ru-RU"/>
        </a:p>
      </dgm:t>
    </dgm:pt>
    <dgm:pt modelId="{79C1025E-8D26-4867-AE73-8347AAE34B10}" type="pres">
      <dgm:prSet presAssocID="{792CAEA0-9293-458D-B5E6-D15BBDC473B4}" presName="linear" presStyleCnt="0">
        <dgm:presLayoutVars>
          <dgm:animLvl val="lvl"/>
          <dgm:resizeHandles val="exact"/>
        </dgm:presLayoutVars>
      </dgm:prSet>
      <dgm:spPr/>
    </dgm:pt>
    <dgm:pt modelId="{EA80F6D1-A07E-42D6-9633-05183462792B}" type="pres">
      <dgm:prSet presAssocID="{F1C90EFC-4B5D-4B69-8920-7018577AA2FA}" presName="parentText" presStyleLbl="node1" presStyleIdx="0" presStyleCnt="1" custScaleY="115785" custLinFactNeighborX="-1389" custLinFactNeighborY="-21249">
        <dgm:presLayoutVars>
          <dgm:chMax val="0"/>
          <dgm:bulletEnabled val="1"/>
        </dgm:presLayoutVars>
      </dgm:prSet>
      <dgm:spPr/>
    </dgm:pt>
  </dgm:ptLst>
  <dgm:cxnLst>
    <dgm:cxn modelId="{5F50EC6D-8A0E-475F-B384-14C98190BF94}" type="presOf" srcId="{792CAEA0-9293-458D-B5E6-D15BBDC473B4}" destId="{79C1025E-8D26-4867-AE73-8347AAE34B10}" srcOrd="0" destOrd="0" presId="urn:microsoft.com/office/officeart/2005/8/layout/vList2"/>
    <dgm:cxn modelId="{B795E4AA-5B9F-4E30-90B2-9780DEC81087}" srcId="{792CAEA0-9293-458D-B5E6-D15BBDC473B4}" destId="{F1C90EFC-4B5D-4B69-8920-7018577AA2FA}" srcOrd="0" destOrd="0" parTransId="{FA4DFC3F-1D04-406C-93BF-6B8433AC58FD}" sibTransId="{96261572-840B-463C-9C85-DB935E5BF7F7}"/>
    <dgm:cxn modelId="{2B40ADAE-C27C-4369-8E6A-19A6435CBFEF}" type="presOf" srcId="{F1C90EFC-4B5D-4B69-8920-7018577AA2FA}" destId="{EA80F6D1-A07E-42D6-9633-05183462792B}" srcOrd="0" destOrd="0" presId="urn:microsoft.com/office/officeart/2005/8/layout/vList2"/>
    <dgm:cxn modelId="{D28B0B58-2389-491C-ABCC-DA5D8450EB83}" type="presParOf" srcId="{79C1025E-8D26-4867-AE73-8347AAE34B10}" destId="{EA80F6D1-A07E-42D6-9633-0518346279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CAEA0-9293-458D-B5E6-D15BBDC473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9F4E6-DCCB-4B26-A24E-B7382911FAB7}">
      <dgm:prSet/>
      <dgm:spPr/>
      <dgm:t>
        <a:bodyPr/>
        <a:lstStyle/>
        <a:p>
          <a:endParaRPr lang="ru-RU"/>
        </a:p>
      </dgm:t>
    </dgm:pt>
    <dgm:pt modelId="{A085CAA2-8788-4BCC-A600-C300A8FD571B}" type="parTrans" cxnId="{3A2CEEA7-4203-4EC0-84D3-B592CAD1A365}">
      <dgm:prSet/>
      <dgm:spPr/>
      <dgm:t>
        <a:bodyPr/>
        <a:lstStyle/>
        <a:p>
          <a:endParaRPr lang="ru-RU"/>
        </a:p>
      </dgm:t>
    </dgm:pt>
    <dgm:pt modelId="{9DDD383C-393F-401A-B8EF-A3B278931E04}" type="sibTrans" cxnId="{3A2CEEA7-4203-4EC0-84D3-B592CAD1A365}">
      <dgm:prSet/>
      <dgm:spPr/>
      <dgm:t>
        <a:bodyPr/>
        <a:lstStyle/>
        <a:p>
          <a:endParaRPr lang="ru-RU"/>
        </a:p>
      </dgm:t>
    </dgm:pt>
    <dgm:pt modelId="{79C1025E-8D26-4867-AE73-8347AAE34B10}" type="pres">
      <dgm:prSet presAssocID="{792CAEA0-9293-458D-B5E6-D15BBDC473B4}" presName="linear" presStyleCnt="0">
        <dgm:presLayoutVars>
          <dgm:animLvl val="lvl"/>
          <dgm:resizeHandles val="exact"/>
        </dgm:presLayoutVars>
      </dgm:prSet>
      <dgm:spPr/>
    </dgm:pt>
    <dgm:pt modelId="{3AFCC23A-D487-4E4E-8D59-F63D04A7AE38}" type="pres">
      <dgm:prSet presAssocID="{2719F4E6-DCCB-4B26-A24E-B7382911FAB7}" presName="parentText" presStyleLbl="node1" presStyleIdx="0" presStyleCnt="1" custScaleX="62499" custScaleY="105555" custLinFactNeighborX="9843" custLinFactNeighborY="-24715">
        <dgm:presLayoutVars>
          <dgm:chMax val="0"/>
          <dgm:bulletEnabled val="1"/>
        </dgm:presLayoutVars>
      </dgm:prSet>
      <dgm:spPr/>
    </dgm:pt>
  </dgm:ptLst>
  <dgm:cxnLst>
    <dgm:cxn modelId="{A2CDEA7A-E2A5-4499-8F85-1F6E434E5677}" type="presOf" srcId="{792CAEA0-9293-458D-B5E6-D15BBDC473B4}" destId="{79C1025E-8D26-4867-AE73-8347AAE34B10}" srcOrd="0" destOrd="0" presId="urn:microsoft.com/office/officeart/2005/8/layout/vList2"/>
    <dgm:cxn modelId="{3A2CEEA7-4203-4EC0-84D3-B592CAD1A365}" srcId="{792CAEA0-9293-458D-B5E6-D15BBDC473B4}" destId="{2719F4E6-DCCB-4B26-A24E-B7382911FAB7}" srcOrd="0" destOrd="0" parTransId="{A085CAA2-8788-4BCC-A600-C300A8FD571B}" sibTransId="{9DDD383C-393F-401A-B8EF-A3B278931E04}"/>
    <dgm:cxn modelId="{B594F3E6-23D5-4877-BB9D-53CA560B9BF8}" type="presOf" srcId="{2719F4E6-DCCB-4B26-A24E-B7382911FAB7}" destId="{3AFCC23A-D487-4E4E-8D59-F63D04A7AE38}" srcOrd="0" destOrd="0" presId="urn:microsoft.com/office/officeart/2005/8/layout/vList2"/>
    <dgm:cxn modelId="{C31E8021-6A37-47E9-9776-C743A3E78C19}" type="presParOf" srcId="{79C1025E-8D26-4867-AE73-8347AAE34B10}" destId="{3AFCC23A-D487-4E4E-8D59-F63D04A7AE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2CAEA0-9293-458D-B5E6-D15BBDC473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4AB9A-4114-4FE0-A6D7-AE21AAD7458B}">
      <dgm:prSet phldrT="[Текст]" phldr="1"/>
      <dgm:spPr/>
      <dgm:t>
        <a:bodyPr/>
        <a:lstStyle/>
        <a:p>
          <a:endParaRPr lang="ru-RU" dirty="0"/>
        </a:p>
      </dgm:t>
    </dgm:pt>
    <dgm:pt modelId="{D2F50E3E-FDE7-4172-81C8-A34F7557BD48}" type="parTrans" cxnId="{E8516830-2354-46A4-804B-8A23BFB5C0BE}">
      <dgm:prSet/>
      <dgm:spPr/>
      <dgm:t>
        <a:bodyPr/>
        <a:lstStyle/>
        <a:p>
          <a:endParaRPr lang="ru-RU"/>
        </a:p>
      </dgm:t>
    </dgm:pt>
    <dgm:pt modelId="{BC748C45-0C61-47EE-945A-CDFD77A788A4}" type="sibTrans" cxnId="{E8516830-2354-46A4-804B-8A23BFB5C0BE}">
      <dgm:prSet/>
      <dgm:spPr/>
      <dgm:t>
        <a:bodyPr/>
        <a:lstStyle/>
        <a:p>
          <a:endParaRPr lang="ru-RU"/>
        </a:p>
      </dgm:t>
    </dgm:pt>
    <dgm:pt modelId="{79C1025E-8D26-4867-AE73-8347AAE34B10}" type="pres">
      <dgm:prSet presAssocID="{792CAEA0-9293-458D-B5E6-D15BBDC473B4}" presName="linear" presStyleCnt="0">
        <dgm:presLayoutVars>
          <dgm:animLvl val="lvl"/>
          <dgm:resizeHandles val="exact"/>
        </dgm:presLayoutVars>
      </dgm:prSet>
      <dgm:spPr/>
    </dgm:pt>
    <dgm:pt modelId="{5CF23ADF-F9E4-4C45-87CA-6040A334C49D}" type="pres">
      <dgm:prSet presAssocID="{FD44AB9A-4114-4FE0-A6D7-AE21AAD7458B}" presName="parentText" presStyleLbl="node1" presStyleIdx="0" presStyleCnt="1" custScaleX="81447" custScaleY="122038" custLinFactNeighborX="9999" custLinFactNeighborY="31190">
        <dgm:presLayoutVars>
          <dgm:chMax val="0"/>
          <dgm:bulletEnabled val="1"/>
        </dgm:presLayoutVars>
      </dgm:prSet>
      <dgm:spPr/>
    </dgm:pt>
  </dgm:ptLst>
  <dgm:cxnLst>
    <dgm:cxn modelId="{C9222D30-5661-4FE7-8C30-D4428823311C}" type="presOf" srcId="{FD44AB9A-4114-4FE0-A6D7-AE21AAD7458B}" destId="{5CF23ADF-F9E4-4C45-87CA-6040A334C49D}" srcOrd="0" destOrd="0" presId="urn:microsoft.com/office/officeart/2005/8/layout/vList2"/>
    <dgm:cxn modelId="{E8516830-2354-46A4-804B-8A23BFB5C0BE}" srcId="{792CAEA0-9293-458D-B5E6-D15BBDC473B4}" destId="{FD44AB9A-4114-4FE0-A6D7-AE21AAD7458B}" srcOrd="0" destOrd="0" parTransId="{D2F50E3E-FDE7-4172-81C8-A34F7557BD48}" sibTransId="{BC748C45-0C61-47EE-945A-CDFD77A788A4}"/>
    <dgm:cxn modelId="{2C1D3A80-B210-4749-B687-7B9261750E56}" type="presOf" srcId="{792CAEA0-9293-458D-B5E6-D15BBDC473B4}" destId="{79C1025E-8D26-4867-AE73-8347AAE34B10}" srcOrd="0" destOrd="0" presId="urn:microsoft.com/office/officeart/2005/8/layout/vList2"/>
    <dgm:cxn modelId="{99D71EF8-7AC5-4C49-A382-C80E1402CE39}" type="presParOf" srcId="{79C1025E-8D26-4867-AE73-8347AAE34B10}" destId="{5CF23ADF-F9E4-4C45-87CA-6040A334C4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CAEA0-9293-458D-B5E6-D15BBDC473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4AB9A-4114-4FE0-A6D7-AE21AAD7458B}">
      <dgm:prSet phldrT="[Текст]" phldr="1"/>
      <dgm:spPr/>
      <dgm:t>
        <a:bodyPr/>
        <a:lstStyle/>
        <a:p>
          <a:endParaRPr lang="ru-RU" dirty="0"/>
        </a:p>
      </dgm:t>
    </dgm:pt>
    <dgm:pt modelId="{BC748C45-0C61-47EE-945A-CDFD77A788A4}" type="sibTrans" cxnId="{E8516830-2354-46A4-804B-8A23BFB5C0BE}">
      <dgm:prSet/>
      <dgm:spPr/>
      <dgm:t>
        <a:bodyPr/>
        <a:lstStyle/>
        <a:p>
          <a:endParaRPr lang="ru-RU"/>
        </a:p>
      </dgm:t>
    </dgm:pt>
    <dgm:pt modelId="{D2F50E3E-FDE7-4172-81C8-A34F7557BD48}" type="parTrans" cxnId="{E8516830-2354-46A4-804B-8A23BFB5C0BE}">
      <dgm:prSet/>
      <dgm:spPr/>
      <dgm:t>
        <a:bodyPr/>
        <a:lstStyle/>
        <a:p>
          <a:endParaRPr lang="ru-RU"/>
        </a:p>
      </dgm:t>
    </dgm:pt>
    <dgm:pt modelId="{79C1025E-8D26-4867-AE73-8347AAE34B10}" type="pres">
      <dgm:prSet presAssocID="{792CAEA0-9293-458D-B5E6-D15BBDC473B4}" presName="linear" presStyleCnt="0">
        <dgm:presLayoutVars>
          <dgm:animLvl val="lvl"/>
          <dgm:resizeHandles val="exact"/>
        </dgm:presLayoutVars>
      </dgm:prSet>
      <dgm:spPr/>
    </dgm:pt>
    <dgm:pt modelId="{5CF23ADF-F9E4-4C45-87CA-6040A334C49D}" type="pres">
      <dgm:prSet presAssocID="{FD44AB9A-4114-4FE0-A6D7-AE21AAD7458B}" presName="parentText" presStyleLbl="node1" presStyleIdx="0" presStyleCnt="1" custScaleX="62499" custScaleY="128352" custLinFactNeighborX="13125" custLinFactNeighborY="-22104">
        <dgm:presLayoutVars>
          <dgm:chMax val="0"/>
          <dgm:bulletEnabled val="1"/>
        </dgm:presLayoutVars>
      </dgm:prSet>
      <dgm:spPr/>
    </dgm:pt>
  </dgm:ptLst>
  <dgm:cxnLst>
    <dgm:cxn modelId="{AE2B3401-8E16-4B91-AE73-1C77A4138546}" type="presOf" srcId="{792CAEA0-9293-458D-B5E6-D15BBDC473B4}" destId="{79C1025E-8D26-4867-AE73-8347AAE34B10}" srcOrd="0" destOrd="0" presId="urn:microsoft.com/office/officeart/2005/8/layout/vList2"/>
    <dgm:cxn modelId="{E8516830-2354-46A4-804B-8A23BFB5C0BE}" srcId="{792CAEA0-9293-458D-B5E6-D15BBDC473B4}" destId="{FD44AB9A-4114-4FE0-A6D7-AE21AAD7458B}" srcOrd="0" destOrd="0" parTransId="{D2F50E3E-FDE7-4172-81C8-A34F7557BD48}" sibTransId="{BC748C45-0C61-47EE-945A-CDFD77A788A4}"/>
    <dgm:cxn modelId="{49DDD6A5-1CF5-46B4-B7EE-C33299279324}" type="presOf" srcId="{FD44AB9A-4114-4FE0-A6D7-AE21AAD7458B}" destId="{5CF23ADF-F9E4-4C45-87CA-6040A334C49D}" srcOrd="0" destOrd="0" presId="urn:microsoft.com/office/officeart/2005/8/layout/vList2"/>
    <dgm:cxn modelId="{6F6DB5DB-D07B-4CB5-9E5C-44FEA38FF211}" type="presParOf" srcId="{79C1025E-8D26-4867-AE73-8347AAE34B10}" destId="{5CF23ADF-F9E4-4C45-87CA-6040A334C4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F9FE-6A88-40F1-93EE-4644839983EF}">
      <dsp:nvSpPr>
        <dsp:cNvPr id="0" name=""/>
        <dsp:cNvSpPr/>
      </dsp:nvSpPr>
      <dsp:spPr>
        <a:xfrm>
          <a:off x="0" y="0"/>
          <a:ext cx="7055030" cy="11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/>
            <a:t>1</a:t>
          </a:r>
        </a:p>
      </dsp:txBody>
      <dsp:txXfrm>
        <a:off x="1525043" y="0"/>
        <a:ext cx="5529986" cy="1140374"/>
      </dsp:txXfrm>
    </dsp:sp>
    <dsp:sp modelId="{699D8268-2548-4418-837A-1785367310CD}">
      <dsp:nvSpPr>
        <dsp:cNvPr id="0" name=""/>
        <dsp:cNvSpPr/>
      </dsp:nvSpPr>
      <dsp:spPr>
        <a:xfrm>
          <a:off x="131858" y="130650"/>
          <a:ext cx="1411006" cy="912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A243-EBE3-4C20-A2B1-787266972162}">
      <dsp:nvSpPr>
        <dsp:cNvPr id="0" name=""/>
        <dsp:cNvSpPr/>
      </dsp:nvSpPr>
      <dsp:spPr>
        <a:xfrm>
          <a:off x="0" y="1254411"/>
          <a:ext cx="7055030" cy="11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/>
            <a:t>2</a:t>
          </a:r>
        </a:p>
      </dsp:txBody>
      <dsp:txXfrm>
        <a:off x="1525043" y="1254411"/>
        <a:ext cx="5529986" cy="1140374"/>
      </dsp:txXfrm>
    </dsp:sp>
    <dsp:sp modelId="{A40F90D0-E637-4A64-9211-5B15AA5FE36D}">
      <dsp:nvSpPr>
        <dsp:cNvPr id="0" name=""/>
        <dsp:cNvSpPr/>
      </dsp:nvSpPr>
      <dsp:spPr>
        <a:xfrm>
          <a:off x="114037" y="1368449"/>
          <a:ext cx="1411006" cy="912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24E7F-BB05-40A6-BA8E-1070E436C5E3}">
      <dsp:nvSpPr>
        <dsp:cNvPr id="0" name=""/>
        <dsp:cNvSpPr/>
      </dsp:nvSpPr>
      <dsp:spPr>
        <a:xfrm>
          <a:off x="0" y="2508823"/>
          <a:ext cx="7055030" cy="11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/>
            <a:t>3</a:t>
          </a:r>
        </a:p>
      </dsp:txBody>
      <dsp:txXfrm>
        <a:off x="1525043" y="2508823"/>
        <a:ext cx="5529986" cy="1140374"/>
      </dsp:txXfrm>
    </dsp:sp>
    <dsp:sp modelId="{C38FAD16-C0CA-4789-BEDE-0DC48DF412DC}">
      <dsp:nvSpPr>
        <dsp:cNvPr id="0" name=""/>
        <dsp:cNvSpPr/>
      </dsp:nvSpPr>
      <dsp:spPr>
        <a:xfrm>
          <a:off x="114037" y="2622861"/>
          <a:ext cx="1411006" cy="912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40365-CB01-40FC-A183-54BFA35E49CB}">
      <dsp:nvSpPr>
        <dsp:cNvPr id="0" name=""/>
        <dsp:cNvSpPr/>
      </dsp:nvSpPr>
      <dsp:spPr>
        <a:xfrm>
          <a:off x="0" y="3763235"/>
          <a:ext cx="7055030" cy="11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 dirty="0"/>
            <a:t>4</a:t>
          </a:r>
        </a:p>
      </dsp:txBody>
      <dsp:txXfrm>
        <a:off x="1525043" y="3763235"/>
        <a:ext cx="5529986" cy="1140374"/>
      </dsp:txXfrm>
    </dsp:sp>
    <dsp:sp modelId="{DF156D4C-9C84-44AE-BC22-71A9776CCAF5}">
      <dsp:nvSpPr>
        <dsp:cNvPr id="0" name=""/>
        <dsp:cNvSpPr/>
      </dsp:nvSpPr>
      <dsp:spPr>
        <a:xfrm>
          <a:off x="114037" y="3877273"/>
          <a:ext cx="1411006" cy="912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0F6D1-A07E-42D6-9633-05183462792B}">
      <dsp:nvSpPr>
        <dsp:cNvPr id="0" name=""/>
        <dsp:cNvSpPr/>
      </dsp:nvSpPr>
      <dsp:spPr>
        <a:xfrm>
          <a:off x="0" y="112101"/>
          <a:ext cx="4703352" cy="1408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b="1" kern="1200" dirty="0">
            <a:solidFill>
              <a:srgbClr val="FF0000"/>
            </a:solidFill>
          </a:endParaRPr>
        </a:p>
      </dsp:txBody>
      <dsp:txXfrm>
        <a:off x="68775" y="180876"/>
        <a:ext cx="4565802" cy="1271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CC23A-D487-4E4E-8D59-F63D04A7AE38}">
      <dsp:nvSpPr>
        <dsp:cNvPr id="0" name=""/>
        <dsp:cNvSpPr/>
      </dsp:nvSpPr>
      <dsp:spPr>
        <a:xfrm>
          <a:off x="1992332" y="298233"/>
          <a:ext cx="4354794" cy="1284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2055031" y="360932"/>
        <a:ext cx="4229396" cy="1158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23ADF-F9E4-4C45-87CA-6040A334C49D}">
      <dsp:nvSpPr>
        <dsp:cNvPr id="0" name=""/>
        <dsp:cNvSpPr/>
      </dsp:nvSpPr>
      <dsp:spPr>
        <a:xfrm>
          <a:off x="1292732" y="502447"/>
          <a:ext cx="5675049" cy="146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100" kern="1200" dirty="0"/>
        </a:p>
      </dsp:txBody>
      <dsp:txXfrm>
        <a:off x="1364106" y="573821"/>
        <a:ext cx="5532301" cy="1319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23ADF-F9E4-4C45-87CA-6040A334C49D}">
      <dsp:nvSpPr>
        <dsp:cNvPr id="0" name=""/>
        <dsp:cNvSpPr/>
      </dsp:nvSpPr>
      <dsp:spPr>
        <a:xfrm>
          <a:off x="2221015" y="207459"/>
          <a:ext cx="4354794" cy="1537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2296082" y="282526"/>
        <a:ext cx="4204660" cy="138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023A7-1A46-47BE-98EC-7E3C0475F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DABDB-218E-44D4-AF65-76B13BAB1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850E2-500F-466F-AA5C-76D032F4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3D7DF-0439-478C-A835-1D3AB7B5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F99C3-E747-47C5-A8F7-5AAA6BA3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112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1584E-A114-4596-B549-CBB084DB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2D6C62-8BE1-41CC-B9BF-030AA0D7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A2306-A09A-41F2-9197-E6DA7C9C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2B2E0-7847-4A17-B7B2-A87B21AA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966BE-B551-40EB-8032-3569AB12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231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A0183E-B28B-4866-A647-529C2ADA2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43A8C7-766A-4730-8CDA-C1611AE98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BF70D-518F-4A7E-BAD2-48F5E399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1C96-C816-4783-9946-D3FA2E8B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8489C-D59D-437A-A115-B0D8F560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3780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6F16B-AA00-4F9B-B141-05F102DB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88650-7D9A-43AA-9AAF-63A8845FB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DE2BC-85E6-40FC-80EA-F0AE54D9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DE884-5751-4422-852B-E46F49D1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BEA43-475E-42D6-808A-CCBC4B28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631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14A13-5811-4BDA-8D89-45C00FC2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91D2CE-8F78-4561-912B-8F61CE41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FAB78-85D0-4DBA-9BBC-EC6625D1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94F020-EB9C-4790-8558-D520CC3E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C35B2-2058-407A-AD92-365A04CA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106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06436-1BDC-4F4A-AEEC-A6F186B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FC5C7-619E-415B-AF26-2C4F20286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778CA9-71E5-4A8C-A9D2-1C9F01F6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908D8-EE08-4BB7-A891-8504DAAB1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4B9C83-7BA3-49A0-A43B-7AAFDCB3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0F158E-11A8-496F-82F2-130A5D80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413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061FD-2C16-4038-BF84-B694866A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01D2B1-BE05-449C-87E1-BE6F1D23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9A146-0D2F-42E6-963F-15F1BE12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FE1A4-F920-43E6-BEA7-F6AEF2BC3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D0AB56-8665-474B-8150-1D3F291BE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CBF961-765B-4E9F-A9D9-85BC528F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301A5-E0E3-4FE1-A588-0FFF3E5D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295FE4-45B3-49DC-B8CE-7F7E35AB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253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886B3-1E66-407C-A0DD-7386110E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9BDF61-F1FA-4CB5-8376-ADA4E093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8148C-1B1D-4D01-A673-483C973A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8CFD8C-7541-41E2-B1F1-33DF7468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06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73A318-E59F-41C9-82B2-EA017059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A5F314-DAAF-42F4-AE97-EB42E612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A51945-DAA6-4D7D-9377-2A8C3417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93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EAE7A-F86E-4763-AA7D-7E2F1D5E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62459-BC3E-401C-ADA9-73A8D1AD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9ADA02-C87E-4C67-9896-E57DA49F9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B7192F-700F-4AD4-A0D0-A14E8D50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4FFA8-0FE1-4D24-A502-60963AF1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898D4-6676-46B0-8E7A-2BA4D4B9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86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AE260-2694-4049-8FE5-DA7A9DE6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731400-A32E-42DD-8CEC-714BD55F8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CB150-EEB1-4F4A-B1B3-A62EA31AA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6B7487-9F1E-4799-BE23-433D0EAC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4DAB8-E712-4EAB-9F72-D12365DF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4BF63-CE02-4F58-BB5A-C89C441E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32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7D8F1-A7CE-4E1C-B479-A0341ACD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C9DEA-A36A-4242-8E4E-45AD8E88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E27C0-ED7F-4F88-AA5E-90D92A1C2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2E46F-498F-47CB-AE2E-BCDD449AD16C}" type="datetimeFigureOut">
              <a:rPr lang="ru-KZ" smtClean="0"/>
              <a:t>11.06.2021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86F7-ED3D-4649-8A58-8C95DD082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D32DD-F0AB-491C-80C9-9AB9DCE35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1B29-FF63-4F6C-AA03-FE5BE130B49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272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D1F39-37A1-4427-ABD5-F7506493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/>
              <a:t>Правила вычисления производных</a:t>
            </a:r>
            <a:endParaRPr lang="ru-KZ" sz="9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1271D7-2A95-49FE-8DAF-DE4AF81D1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7107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E7523-C2F0-4EC8-B1A6-4773F723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835AF-4F78-438D-8F1C-AF9C1F252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ACBA98-24B6-43FC-ABA8-BD189085F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168812"/>
            <a:ext cx="11183815" cy="64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9214-8DC5-4B93-8A37-E02CA279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9B98B4-AA61-4EF3-9EC0-BD953AF58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D6048C-5799-4C6E-8D8F-E1F1D35B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281354"/>
            <a:ext cx="11563643" cy="5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3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E88D4-85CF-489C-BD24-C5CB7F0B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2DD7B-EA7F-4BA5-91C0-21EF8744F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DC960C1-7189-4FBB-888D-CDCEEB25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182880"/>
            <a:ext cx="11408898" cy="61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8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270D8-AAA4-41E8-8DFB-9F9DFEE5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A78CC-FAEA-453E-AB20-A280FF8E2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05EC9D-53F0-42D7-93DD-B7B9492E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571500"/>
            <a:ext cx="1152144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BF5F850F-AA19-4F41-9A51-D28D70688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838104"/>
              </p:ext>
            </p:extLst>
          </p:nvPr>
        </p:nvGraphicFramePr>
        <p:xfrm>
          <a:off x="393895" y="216021"/>
          <a:ext cx="11437034" cy="64129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7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2225">
                <a:tc>
                  <a:txBody>
                    <a:bodyPr/>
                    <a:lstStyle/>
                    <a:p>
                      <a:pPr algn="ctr"/>
                      <a:endParaRPr lang="ru-RU" sz="2900" dirty="0"/>
                    </a:p>
                    <a:p>
                      <a:pPr algn="ctr"/>
                      <a:r>
                        <a:rPr lang="en-US" sz="2900" dirty="0"/>
                        <a:t>f(x)</a:t>
                      </a:r>
                      <a:endParaRPr lang="ru-RU" sz="29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9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/>
                        <a:t>f </a:t>
                      </a:r>
                      <a:r>
                        <a:rPr lang="en-US" sz="2900" baseline="0" dirty="0"/>
                        <a:t> ́</a:t>
                      </a:r>
                      <a:r>
                        <a:rPr lang="en-US" sz="2900" dirty="0"/>
                        <a:t>(x)</a:t>
                      </a:r>
                      <a:endParaRPr lang="ru-RU" sz="2900" dirty="0"/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  </a:t>
                      </a:r>
                      <a:r>
                        <a:rPr lang="ru-RU" sz="2900" dirty="0"/>
                        <a:t>Пример</a:t>
                      </a:r>
                      <a:r>
                        <a:rPr lang="ru-RU" sz="2900" baseline="0" dirty="0"/>
                        <a:t> </a:t>
                      </a:r>
                    </a:p>
                    <a:p>
                      <a:pPr algn="ctr"/>
                      <a:r>
                        <a:rPr lang="ru-RU" sz="2500" baseline="0" dirty="0"/>
                        <a:t>(записать пример)</a:t>
                      </a:r>
                      <a:r>
                        <a:rPr lang="ru-RU" sz="2900" baseline="0" dirty="0"/>
                        <a:t>  </a:t>
                      </a:r>
                      <a:endParaRPr lang="ru-RU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44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83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3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83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83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833">
                <a:tc>
                  <a:txBody>
                    <a:bodyPr/>
                    <a:lstStyle/>
                    <a:p>
                      <a:r>
                        <a:rPr lang="en-US" sz="1800" dirty="0"/>
                        <a:t> 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83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Объект 2">
            <a:extLst>
              <a:ext uri="{FF2B5EF4-FFF2-40B4-BE49-F238E27FC236}">
                <a16:creationId xmlns:a16="http://schemas.microsoft.com/office/drawing/2014/main" id="{5E84D74C-0451-45BC-B1A4-BF81C1A8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82" y="2220714"/>
            <a:ext cx="1415668" cy="68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0D543-0FDD-4020-A73F-53ED6E0C3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93" y="1077233"/>
            <a:ext cx="504053" cy="6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629"/>
              <a:t>c</a:t>
            </a:r>
            <a:endParaRPr lang="ru-RU" altLang="ru-KZ" sz="362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A8C5D-AA41-4E3B-AF5A-AD94D572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187" y="1111797"/>
            <a:ext cx="648068" cy="5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2903"/>
              <a:t>0</a:t>
            </a:r>
            <a:endParaRPr lang="ru-RU" altLang="ru-KZ" sz="290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86F09-7821-4B4F-90BF-3351EF5B8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703" y="1695059"/>
            <a:ext cx="576060" cy="53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2903"/>
              <a:t>1</a:t>
            </a:r>
            <a:endParaRPr lang="ru-RU" altLang="ru-KZ" sz="290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6CA57-B313-4BCA-8F9A-D123FE73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59" y="1695059"/>
            <a:ext cx="368679" cy="7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992"/>
              <a:t>x</a:t>
            </a:r>
            <a:endParaRPr lang="ru-RU" altLang="ru-KZ" sz="3992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F6619B6-BE52-4F51-BD6C-86E5555C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86" y="2358969"/>
            <a:ext cx="936098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C0E85FB-4168-48ED-8AE1-DAB878F7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20" y="3037280"/>
            <a:ext cx="800724" cy="5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4517AC2-E919-43E7-B7C8-7FE308BBD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12" y="3037280"/>
            <a:ext cx="1152121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391B01-6A59-4B4F-926C-FECDCA823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55" y="3774638"/>
            <a:ext cx="1224129" cy="5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266">
                <a:latin typeface="Times New Roman" panose="02020603050405020304" pitchFamily="18" charset="0"/>
                <a:cs typeface="Times New Roman" panose="02020603050405020304" pitchFamily="18" charset="0"/>
              </a:rPr>
              <a:t>cos x</a:t>
            </a:r>
            <a:endParaRPr lang="ru-RU" altLang="ru-KZ" sz="326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B2A71-2B5A-4D1D-94B5-D343A5B96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434" y="4501913"/>
            <a:ext cx="1071472" cy="5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266">
                <a:latin typeface="Times New Roman" panose="02020603050405020304" pitchFamily="18" charset="0"/>
                <a:cs typeface="Times New Roman" panose="02020603050405020304" pitchFamily="18" charset="0"/>
              </a:rPr>
              <a:t>cos x</a:t>
            </a:r>
            <a:endParaRPr lang="ru-RU" altLang="ru-KZ" sz="326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9726D-4A58-44BD-B498-96F6C73FD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82" y="3745834"/>
            <a:ext cx="1304777" cy="5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266">
                <a:latin typeface="Times New Roman" panose="02020603050405020304" pitchFamily="18" charset="0"/>
                <a:cs typeface="Times New Roman" panose="02020603050405020304" pitchFamily="18" charset="0"/>
              </a:rPr>
              <a:t>- sin x</a:t>
            </a:r>
            <a:endParaRPr lang="ru-RU" altLang="ru-KZ" sz="326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A4216-7B76-4228-BC85-C3B016A6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55" y="4501913"/>
            <a:ext cx="1257252" cy="5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266"/>
              <a:t> </a:t>
            </a:r>
            <a:r>
              <a:rPr lang="en-US" altLang="ru-KZ" sz="3266">
                <a:latin typeface="Times New Roman" panose="02020603050405020304" pitchFamily="18" charset="0"/>
                <a:cs typeface="Times New Roman" panose="02020603050405020304" pitchFamily="18" charset="0"/>
              </a:rPr>
              <a:t>sin x</a:t>
            </a:r>
            <a:endParaRPr lang="ru-RU" altLang="ru-KZ" sz="326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AC224-9707-4029-9372-1C98407D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71" y="5257994"/>
            <a:ext cx="1080113" cy="5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266">
                <a:latin typeface="Times New Roman" panose="02020603050405020304" pitchFamily="18" charset="0"/>
                <a:cs typeface="Times New Roman" panose="02020603050405020304" pitchFamily="18" charset="0"/>
              </a:rPr>
              <a:t>tg x</a:t>
            </a:r>
            <a:endParaRPr lang="ru-RU" altLang="ru-KZ" sz="326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4FCE53-6961-41A9-B310-A0A5FDD1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558" y="6041436"/>
            <a:ext cx="1296136" cy="5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ru-KZ" sz="3266">
                <a:latin typeface="Times New Roman" panose="02020603050405020304" pitchFamily="18" charset="0"/>
                <a:cs typeface="Times New Roman" panose="02020603050405020304" pitchFamily="18" charset="0"/>
              </a:rPr>
              <a:t>ctg x</a:t>
            </a:r>
            <a:endParaRPr lang="ru-RU" altLang="ru-KZ" sz="3266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422218CC-8972-4ED0-9627-A26C676D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78" y="5193186"/>
            <a:ext cx="1080113" cy="63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ject 6">
            <a:extLst>
              <a:ext uri="{FF2B5EF4-FFF2-40B4-BE49-F238E27FC236}">
                <a16:creationId xmlns:a16="http://schemas.microsoft.com/office/drawing/2014/main" id="{277FDD16-A1C9-4139-A23A-D1897F0D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82" y="5921902"/>
            <a:ext cx="1300456" cy="7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7f87cd8f8528">
            <a:extLst>
              <a:ext uri="{FF2B5EF4-FFF2-40B4-BE49-F238E27FC236}">
                <a16:creationId xmlns:a16="http://schemas.microsoft.com/office/drawing/2014/main" id="{F09DC8E8-6C94-43D3-8E5E-61D6519AA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071" y="5443773"/>
            <a:ext cx="993704" cy="9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3FADF4-288B-4D32-BA7F-20597E58DD80}"/>
              </a:ext>
            </a:extLst>
          </p:cNvPr>
          <p:cNvSpPr/>
          <p:nvPr/>
        </p:nvSpPr>
        <p:spPr>
          <a:xfrm>
            <a:off x="1915242" y="404665"/>
            <a:ext cx="8475542" cy="1153391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ru-RU" sz="3992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и исправьте ошибку</a:t>
            </a:r>
          </a:p>
          <a:p>
            <a:pPr algn="ctr">
              <a:defRPr/>
            </a:pPr>
            <a:r>
              <a:rPr lang="ru-RU" sz="2903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(используйте инструмент «Ручка»)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6C57FD4-131E-430E-BF5E-02A20B875818}"/>
              </a:ext>
            </a:extLst>
          </p:cNvPr>
          <p:cNvGraphicFramePr/>
          <p:nvPr/>
        </p:nvGraphicFramePr>
        <p:xfrm>
          <a:off x="2895107" y="1599919"/>
          <a:ext cx="7055030" cy="490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Объект 6">
            <a:extLst>
              <a:ext uri="{FF2B5EF4-FFF2-40B4-BE49-F238E27FC236}">
                <a16:creationId xmlns:a16="http://schemas.microsoft.com/office/drawing/2014/main" id="{122D3BCD-4A1C-4147-AB46-86FC9FA1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80" y="1860676"/>
            <a:ext cx="3266263" cy="69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2211C8E2-D707-4DC3-BE71-E42558D5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33" y="3171214"/>
            <a:ext cx="3787598" cy="69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Объект 8">
            <a:extLst>
              <a:ext uri="{FF2B5EF4-FFF2-40B4-BE49-F238E27FC236}">
                <a16:creationId xmlns:a16="http://schemas.microsoft.com/office/drawing/2014/main" id="{D7E3D814-5567-41AE-BBFD-0DBDE683D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26" y="4408304"/>
            <a:ext cx="4049705" cy="71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44D169D5-FE24-4FB0-B029-03F60602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80" y="5283916"/>
            <a:ext cx="3742953" cy="128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20">
            <a:extLst>
              <a:ext uri="{FF2B5EF4-FFF2-40B4-BE49-F238E27FC236}">
                <a16:creationId xmlns:a16="http://schemas.microsoft.com/office/drawing/2014/main" id="{68490407-B607-4511-8306-F2D74A92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32" y="944740"/>
            <a:ext cx="652389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E6AA5236-3CED-432D-A461-13A2E2B82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52" y="358599"/>
            <a:ext cx="6859441" cy="132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KZ" sz="3992" b="1" i="1"/>
              <a:t>Правила вычисления производной №1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11B87136-4085-4688-A221-9408DA09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-171810"/>
            <a:ext cx="18473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KZ" sz="1633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5852CD3-5C42-4200-9B54-EDB54A1278E5}"/>
              </a:ext>
            </a:extLst>
          </p:cNvPr>
          <p:cNvGraphicFramePr/>
          <p:nvPr/>
        </p:nvGraphicFramePr>
        <p:xfrm>
          <a:off x="5116135" y="1529081"/>
          <a:ext cx="4703353" cy="215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Объект 1">
            <a:extLst>
              <a:ext uri="{FF2B5EF4-FFF2-40B4-BE49-F238E27FC236}">
                <a16:creationId xmlns:a16="http://schemas.microsoft.com/office/drawing/2014/main" id="{B142BC0D-F62C-46EA-9001-268CE4A4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11" y="1926923"/>
            <a:ext cx="3708390" cy="9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лево 7">
            <a:hlinkClick r:id="" action="ppaction://noaction"/>
            <a:extLst>
              <a:ext uri="{FF2B5EF4-FFF2-40B4-BE49-F238E27FC236}">
                <a16:creationId xmlns:a16="http://schemas.microsoft.com/office/drawing/2014/main" id="{0B0D94D8-1BE6-44FA-A730-349FB1BB95FE}"/>
              </a:ext>
            </a:extLst>
          </p:cNvPr>
          <p:cNvSpPr/>
          <p:nvPr/>
        </p:nvSpPr>
        <p:spPr bwMode="auto">
          <a:xfrm>
            <a:off x="8018178" y="4670162"/>
            <a:ext cx="1502460" cy="653244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163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 заданию</a:t>
            </a:r>
          </a:p>
        </p:txBody>
      </p:sp>
      <p:pic>
        <p:nvPicPr>
          <p:cNvPr id="12296" name="Picture 24" descr="http://fairytale.co.ua/wp-content/uploads/2014/05/slide-restaurant-1.png">
            <a:extLst>
              <a:ext uri="{FF2B5EF4-FFF2-40B4-BE49-F238E27FC236}">
                <a16:creationId xmlns:a16="http://schemas.microsoft.com/office/drawing/2014/main" id="{FF831E51-B9DF-45CC-9970-A070BD86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1208288"/>
            <a:ext cx="5684276" cy="51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836F8E60-0DAC-48AC-A77C-86569EFA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094" y="293792"/>
            <a:ext cx="6728386" cy="132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KZ" sz="3992" b="1" i="1"/>
              <a:t>Правила вычисления производной №2</a:t>
            </a:r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37E81D6B-9E25-4845-9119-58B8D0B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-171810"/>
            <a:ext cx="18473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KZ" sz="1633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3C22D18-0551-4E67-9003-C4A849A9D878}"/>
              </a:ext>
            </a:extLst>
          </p:cNvPr>
          <p:cNvGraphicFramePr/>
          <p:nvPr/>
        </p:nvGraphicFramePr>
        <p:xfrm>
          <a:off x="3025756" y="1273297"/>
          <a:ext cx="6967782" cy="248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E20293-66E2-4DC1-84E5-89941B23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05" y="1860676"/>
            <a:ext cx="4123153" cy="71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>
            <a:extLst>
              <a:ext uri="{FF2B5EF4-FFF2-40B4-BE49-F238E27FC236}">
                <a16:creationId xmlns:a16="http://schemas.microsoft.com/office/drawing/2014/main" id="{E457A31F-DF18-4EC0-96F4-895F04C6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9" y="1048431"/>
            <a:ext cx="5679956" cy="51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лево 15">
            <a:hlinkClick r:id="" action="ppaction://noaction"/>
            <a:extLst>
              <a:ext uri="{FF2B5EF4-FFF2-40B4-BE49-F238E27FC236}">
                <a16:creationId xmlns:a16="http://schemas.microsoft.com/office/drawing/2014/main" id="{A62850A4-5137-4C13-8AB5-F52FACF08C26}"/>
              </a:ext>
            </a:extLst>
          </p:cNvPr>
          <p:cNvSpPr/>
          <p:nvPr/>
        </p:nvSpPr>
        <p:spPr bwMode="auto">
          <a:xfrm>
            <a:off x="8018178" y="4670162"/>
            <a:ext cx="1502460" cy="653244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163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 заданию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>
            <a:extLst>
              <a:ext uri="{FF2B5EF4-FFF2-40B4-BE49-F238E27FC236}">
                <a16:creationId xmlns:a16="http://schemas.microsoft.com/office/drawing/2014/main" id="{F6F8DDDA-CD1D-44BA-8C7D-521FCA1E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062" y="184340"/>
            <a:ext cx="6009751" cy="132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ru-RU" altLang="ru-KZ" sz="3992" b="1" i="1"/>
              <a:t>Правила вычисления производной №3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00C80066-21C4-4459-B3BD-9865E9F7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-171810"/>
            <a:ext cx="18473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KZ" sz="1633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9F3C55E-1B55-4303-BE89-08BC01027FF0}"/>
              </a:ext>
            </a:extLst>
          </p:cNvPr>
          <p:cNvGraphicFramePr/>
          <p:nvPr/>
        </p:nvGraphicFramePr>
        <p:xfrm>
          <a:off x="3250493" y="1072494"/>
          <a:ext cx="6967782" cy="196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B8C277-BD0F-4E83-AB9A-B30E6B07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7" y="1926923"/>
            <a:ext cx="5000205" cy="85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E77ECB7B-79C9-4B2A-98FB-BFCA9E065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0" y="1399828"/>
            <a:ext cx="5679956" cy="51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лево 14">
            <a:hlinkClick r:id="" action="ppaction://noaction"/>
            <a:extLst>
              <a:ext uri="{FF2B5EF4-FFF2-40B4-BE49-F238E27FC236}">
                <a16:creationId xmlns:a16="http://schemas.microsoft.com/office/drawing/2014/main" id="{10759A91-1E40-48D6-839A-1FD277648CA3}"/>
              </a:ext>
            </a:extLst>
          </p:cNvPr>
          <p:cNvSpPr/>
          <p:nvPr/>
        </p:nvSpPr>
        <p:spPr bwMode="auto">
          <a:xfrm>
            <a:off x="8018178" y="4670162"/>
            <a:ext cx="1502460" cy="653244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163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 заданию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ABFB6EDF-9433-4BA5-B9AA-D7FDE4E55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5394"/>
            <a:ext cx="8001480" cy="132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KZ" sz="3992" b="1" i="1"/>
              <a:t>Правила вычисления производной  №4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494B8764-9926-44DB-8905-F5E59CC61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-171810"/>
            <a:ext cx="184731" cy="3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KZ" sz="1633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3EE2CAC-172D-4398-A4B7-45BD9300FDA3}"/>
              </a:ext>
            </a:extLst>
          </p:cNvPr>
          <p:cNvGraphicFramePr/>
          <p:nvPr/>
        </p:nvGraphicFramePr>
        <p:xfrm>
          <a:off x="3091080" y="1207972"/>
          <a:ext cx="6967782" cy="248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Объект 2">
            <a:extLst>
              <a:ext uri="{FF2B5EF4-FFF2-40B4-BE49-F238E27FC236}">
                <a16:creationId xmlns:a16="http://schemas.microsoft.com/office/drawing/2014/main" id="{B8151C4D-9914-4DD6-9C29-A87D7E98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20" y="1529441"/>
            <a:ext cx="4085708" cy="124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>
            <a:extLst>
              <a:ext uri="{FF2B5EF4-FFF2-40B4-BE49-F238E27FC236}">
                <a16:creationId xmlns:a16="http://schemas.microsoft.com/office/drawing/2014/main" id="{609AE2C5-6870-412E-804A-7D40F713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73" y="1070034"/>
            <a:ext cx="5679956" cy="51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лево 14">
            <a:hlinkClick r:id="" action="ppaction://noaction"/>
            <a:extLst>
              <a:ext uri="{FF2B5EF4-FFF2-40B4-BE49-F238E27FC236}">
                <a16:creationId xmlns:a16="http://schemas.microsoft.com/office/drawing/2014/main" id="{C72324C5-C47C-4930-9141-DFAD779C2BED}"/>
              </a:ext>
            </a:extLst>
          </p:cNvPr>
          <p:cNvSpPr/>
          <p:nvPr/>
        </p:nvSpPr>
        <p:spPr bwMode="auto">
          <a:xfrm>
            <a:off x="8018178" y="4670162"/>
            <a:ext cx="1502460" cy="653244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sz="163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 заданию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67EAB-BC28-49EF-85E0-5669D63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4234"/>
            <a:ext cx="10515600" cy="4867421"/>
          </a:xfrm>
        </p:spPr>
        <p:txBody>
          <a:bodyPr/>
          <a:lstStyle/>
          <a:p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7E83E4-2731-4BC3-B3E3-A6AE2E6A5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76607C-C132-4B58-B24B-CE10346C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571500"/>
            <a:ext cx="934329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21D1-1825-45C4-A300-5972DC93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3CA12-09DC-43F0-ACAF-71313D204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A55B68-CBA4-4068-BC7B-9C80DAFB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571500"/>
            <a:ext cx="11324492" cy="58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92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Правила вычисления производных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вычисления производных</dc:title>
  <dc:creator>Рамиль Магомедов</dc:creator>
  <cp:lastModifiedBy>Рамиль Магомедов</cp:lastModifiedBy>
  <cp:revision>2</cp:revision>
  <dcterms:created xsi:type="dcterms:W3CDTF">2021-06-11T03:45:14Z</dcterms:created>
  <dcterms:modified xsi:type="dcterms:W3CDTF">2021-06-11T03:57:56Z</dcterms:modified>
</cp:coreProperties>
</file>