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1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9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4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8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3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4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7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5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71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2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A336-72A1-4CE3-BC10-320E02B5227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D233-F905-4499-A3C9-30FECDAC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1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6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0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02</dc:creator>
  <cp:lastModifiedBy>02</cp:lastModifiedBy>
  <cp:revision>2</cp:revision>
  <dcterms:created xsi:type="dcterms:W3CDTF">2020-11-06T09:11:28Z</dcterms:created>
  <dcterms:modified xsi:type="dcterms:W3CDTF">2020-11-06T09:39:35Z</dcterms:modified>
</cp:coreProperties>
</file>