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ntu.kz/" TargetMode="External"/><Relationship Id="rId2" Type="http://schemas.openxmlformats.org/officeDocument/2006/relationships/hyperlink" Target="http://adebiportal.kz/authors/s-rsekeev-med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022" y="345989"/>
            <a:ext cx="10034156" cy="2047661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</a:rPr>
              <a:t> </a:t>
            </a:r>
            <a:r>
              <a:rPr lang="kk-KZ" sz="60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Медеу сапаұлы СӘРСЕКЕев</a:t>
            </a:r>
            <a:r>
              <a:rPr lang="kk-KZ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 </a:t>
            </a:r>
            <a:r>
              <a:rPr lang="kk-KZ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/>
            </a:r>
            <a:br>
              <a:rPr lang="kk-KZ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</a:br>
            <a:endParaRPr lang="ru-RU" b="1" dirty="0">
              <a:solidFill>
                <a:srgbClr val="002060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1026" name="Picture 2" descr="http://old.e-history.kz/media/upload/5093/2016/10/04/606858eccd3d7b04703616024bd246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89407"/>
            <a:ext cx="6767848" cy="445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6000" b="1" dirty="0" smtClean="0">
                <a:solidFill>
                  <a:srgbClr val="FF0000"/>
                </a:solidFill>
              </a:rPr>
              <a:t/>
            </a:r>
            <a:br>
              <a:rPr lang="kk-KZ" sz="6000" b="1" dirty="0" smtClean="0">
                <a:solidFill>
                  <a:srgbClr val="FF0000"/>
                </a:solidFill>
              </a:rPr>
            </a:br>
            <a:r>
              <a:rPr lang="kk-KZ" sz="6000" b="1" dirty="0">
                <a:solidFill>
                  <a:srgbClr val="FF0000"/>
                </a:solidFill>
              </a:rPr>
              <a:t/>
            </a:r>
            <a:br>
              <a:rPr lang="kk-KZ" sz="6000" b="1" dirty="0">
                <a:solidFill>
                  <a:srgbClr val="FF0000"/>
                </a:solidFill>
              </a:rPr>
            </a:br>
            <a:r>
              <a:rPr lang="kk-KZ" sz="6000" b="1" dirty="0" smtClean="0">
                <a:solidFill>
                  <a:srgbClr val="FF0000"/>
                </a:solidFill>
              </a:rPr>
              <a:t>Қаңтарда </a:t>
            </a:r>
            <a:r>
              <a:rPr lang="kk-KZ" sz="6000" b="1" dirty="0" smtClean="0">
                <a:solidFill>
                  <a:srgbClr val="FF0000"/>
                </a:solidFill>
              </a:rPr>
              <a:t>туған </a:t>
            </a:r>
            <a:r>
              <a:rPr lang="kk-KZ" sz="6000" b="1" dirty="0" smtClean="0">
                <a:solidFill>
                  <a:srgbClr val="FF0000"/>
                </a:solidFill>
              </a:rPr>
              <a:t>     </a:t>
            </a:r>
            <a:br>
              <a:rPr lang="kk-KZ" sz="6000" b="1" dirty="0" smtClean="0">
                <a:solidFill>
                  <a:srgbClr val="FF0000"/>
                </a:solidFill>
              </a:rPr>
            </a:br>
            <a:r>
              <a:rPr lang="kk-KZ" sz="6000" b="1" dirty="0">
                <a:solidFill>
                  <a:srgbClr val="FF0000"/>
                </a:solidFill>
              </a:rPr>
              <a:t> </a:t>
            </a:r>
            <a:r>
              <a:rPr lang="kk-KZ" sz="6000" b="1" dirty="0" smtClean="0">
                <a:solidFill>
                  <a:srgbClr val="FF0000"/>
                </a:solidFill>
              </a:rPr>
              <a:t>                       </a:t>
            </a:r>
            <a:r>
              <a:rPr lang="kk-KZ" sz="6000" b="1" dirty="0" smtClean="0">
                <a:solidFill>
                  <a:srgbClr val="FF0000"/>
                </a:solidFill>
              </a:rPr>
              <a:t>қаламгер</a:t>
            </a:r>
            <a:br>
              <a:rPr lang="kk-KZ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4800" dirty="0" smtClean="0">
                <a:solidFill>
                  <a:schemeClr val="bg1"/>
                </a:solidFill>
              </a:rPr>
              <a:t>    Қаламгердің сан  қыры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egemen.kz/article_photo/1519186004_article_b_1500_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3" y="412124"/>
            <a:ext cx="10287557" cy="61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970468"/>
            <a:ext cx="9905999" cy="382073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/>
              <a:t>Жазушы</a:t>
            </a:r>
            <a:r>
              <a:rPr lang="ru-RU" sz="2800" dirty="0"/>
              <a:t> </a:t>
            </a:r>
            <a:r>
              <a:rPr lang="ru-RU" sz="2800" dirty="0" err="1">
                <a:hlinkClick r:id="rId2"/>
              </a:rPr>
              <a:t>Медеу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Сәрсеке</a:t>
            </a:r>
            <a:r>
              <a:rPr lang="ru-RU" sz="2800" dirty="0"/>
              <a:t> </a:t>
            </a:r>
            <a:r>
              <a:rPr lang="ru-RU" sz="2800" dirty="0" err="1"/>
              <a:t>бұрынғы</a:t>
            </a:r>
            <a:r>
              <a:rPr lang="ru-RU" sz="2800" dirty="0"/>
              <a:t> Семей </a:t>
            </a:r>
            <a:r>
              <a:rPr lang="ru-RU" sz="2800" dirty="0" err="1"/>
              <a:t>облысы</a:t>
            </a:r>
            <a:r>
              <a:rPr lang="ru-RU" sz="2800" dirty="0"/>
              <a:t> </a:t>
            </a:r>
            <a:r>
              <a:rPr lang="ru-RU" sz="2800" dirty="0" err="1"/>
              <a:t>Абыралы</a:t>
            </a:r>
            <a:r>
              <a:rPr lang="ru-RU" sz="2800" dirty="0"/>
              <a:t> </a:t>
            </a:r>
            <a:r>
              <a:rPr lang="ru-RU" sz="2800" dirty="0" err="1"/>
              <a:t>ауданының</a:t>
            </a:r>
            <a:r>
              <a:rPr lang="ru-RU" sz="2800" dirty="0"/>
              <a:t> </a:t>
            </a:r>
            <a:r>
              <a:rPr lang="ru-RU" sz="2800" dirty="0" err="1"/>
              <a:t>Қайнар</a:t>
            </a:r>
            <a:r>
              <a:rPr lang="ru-RU" sz="2800" dirty="0"/>
              <a:t> </a:t>
            </a:r>
            <a:r>
              <a:rPr lang="ru-RU" sz="2800" dirty="0" err="1"/>
              <a:t>кеңшарында</a:t>
            </a:r>
            <a:r>
              <a:rPr lang="ru-RU" sz="2800" dirty="0"/>
              <a:t> 1936 </a:t>
            </a:r>
            <a:r>
              <a:rPr lang="ru-RU" sz="2800" dirty="0" err="1"/>
              <a:t>жылдың</a:t>
            </a:r>
            <a:r>
              <a:rPr lang="ru-RU" sz="2800" dirty="0"/>
              <a:t> 2 </a:t>
            </a:r>
            <a:r>
              <a:rPr lang="ru-RU" sz="2800" dirty="0" err="1"/>
              <a:t>қаңтарында</a:t>
            </a:r>
            <a:r>
              <a:rPr lang="ru-RU" sz="2800" dirty="0"/>
              <a:t> </a:t>
            </a:r>
            <a:r>
              <a:rPr lang="ru-RU" sz="2800" dirty="0" err="1"/>
              <a:t>дүниеге</a:t>
            </a:r>
            <a:r>
              <a:rPr lang="ru-RU" sz="2800" dirty="0"/>
              <a:t> </a:t>
            </a:r>
            <a:r>
              <a:rPr lang="ru-RU" sz="2800" dirty="0" err="1"/>
              <a:t>келген</a:t>
            </a:r>
            <a:r>
              <a:rPr lang="ru-RU" sz="2800" dirty="0"/>
              <a:t>. 1953 </a:t>
            </a:r>
            <a:r>
              <a:rPr lang="ru-RU" sz="2800" dirty="0" err="1"/>
              <a:t>жылы</a:t>
            </a:r>
            <a:r>
              <a:rPr lang="ru-RU" sz="2800" dirty="0"/>
              <a:t> </a:t>
            </a:r>
            <a:r>
              <a:rPr lang="ru-RU" sz="2800" dirty="0" err="1"/>
              <a:t>Қайнар</a:t>
            </a:r>
            <a:r>
              <a:rPr lang="ru-RU" sz="2800" dirty="0"/>
              <a:t> орта </a:t>
            </a:r>
            <a:r>
              <a:rPr lang="ru-RU" sz="2800" dirty="0" err="1"/>
              <a:t>мектебін</a:t>
            </a:r>
            <a:r>
              <a:rPr lang="ru-RU" sz="2800" dirty="0"/>
              <a:t> алтын </a:t>
            </a:r>
            <a:r>
              <a:rPr lang="ru-RU" sz="2800" dirty="0" err="1"/>
              <a:t>медальмен</a:t>
            </a:r>
            <a:r>
              <a:rPr lang="ru-RU" sz="2800" dirty="0"/>
              <a:t> </a:t>
            </a:r>
            <a:r>
              <a:rPr lang="ru-RU" sz="2800" dirty="0" err="1"/>
              <a:t>бітіріп</a:t>
            </a:r>
            <a:r>
              <a:rPr lang="ru-RU" sz="2800" dirty="0"/>
              <a:t>, </a:t>
            </a:r>
            <a:r>
              <a:rPr lang="ru-RU" sz="2800" dirty="0" err="1"/>
              <a:t>қазіргі</a:t>
            </a:r>
            <a:r>
              <a:rPr lang="ru-RU" sz="2800" dirty="0">
                <a:hlinkClick r:id="rId3"/>
              </a:rPr>
              <a:t> </a:t>
            </a:r>
            <a:r>
              <a:rPr lang="ru-RU" sz="2800" dirty="0" err="1">
                <a:hlinkClick r:id="rId3"/>
              </a:rPr>
              <a:t>Қ.И.Сәтбаев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атындағы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Ұлттық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техникалық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университетке</a:t>
            </a:r>
            <a:r>
              <a:rPr lang="ru-RU" sz="2800" dirty="0"/>
              <a:t> </a:t>
            </a:r>
            <a:r>
              <a:rPr lang="ru-RU" sz="2800" dirty="0" err="1"/>
              <a:t>бәсеке</a:t>
            </a:r>
            <a:r>
              <a:rPr lang="ru-RU" sz="2800" dirty="0"/>
              <a:t> </a:t>
            </a:r>
            <a:r>
              <a:rPr lang="ru-RU" sz="2800" dirty="0" err="1"/>
              <a:t>сынақсыз</a:t>
            </a:r>
            <a:r>
              <a:rPr lang="ru-RU" sz="2800" dirty="0"/>
              <a:t> </a:t>
            </a:r>
            <a:r>
              <a:rPr lang="ru-RU" sz="2800" dirty="0" err="1"/>
              <a:t>қабылданған</a:t>
            </a:r>
            <a:r>
              <a:rPr lang="ru-RU" sz="2800" dirty="0"/>
              <a:t>. Техника </a:t>
            </a:r>
            <a:r>
              <a:rPr lang="ru-RU" sz="2800" dirty="0" err="1"/>
              <a:t>ілімінің</a:t>
            </a:r>
            <a:r>
              <a:rPr lang="ru-RU" sz="2800" dirty="0"/>
              <a:t> </a:t>
            </a:r>
            <a:r>
              <a:rPr lang="ru-RU" sz="2800" dirty="0" err="1"/>
              <a:t>күрделі</a:t>
            </a:r>
            <a:r>
              <a:rPr lang="ru-RU" sz="2800" dirty="0"/>
              <a:t> </a:t>
            </a:r>
            <a:r>
              <a:rPr lang="ru-RU" sz="2800" dirty="0" err="1"/>
              <a:t>кілтипатын</a:t>
            </a:r>
            <a:r>
              <a:rPr lang="ru-RU" sz="2800" dirty="0"/>
              <a:t> </a:t>
            </a:r>
            <a:r>
              <a:rPr lang="ru-RU" sz="2800" dirty="0" err="1"/>
              <a:t>қиналмай</a:t>
            </a:r>
            <a:r>
              <a:rPr lang="ru-RU" sz="2800" dirty="0"/>
              <a:t> </a:t>
            </a:r>
            <a:r>
              <a:rPr lang="ru-RU" sz="2800" dirty="0" err="1"/>
              <a:t>игеріп</a:t>
            </a:r>
            <a:r>
              <a:rPr lang="ru-RU" sz="2800" dirty="0"/>
              <a:t>, </a:t>
            </a:r>
            <a:r>
              <a:rPr lang="ru-RU" sz="2800" dirty="0" err="1"/>
              <a:t>өз</a:t>
            </a:r>
            <a:r>
              <a:rPr lang="ru-RU" sz="2800" dirty="0"/>
              <a:t> </a:t>
            </a:r>
            <a:r>
              <a:rPr lang="ru-RU" sz="2800" dirty="0" err="1"/>
              <a:t>қатарының</a:t>
            </a:r>
            <a:r>
              <a:rPr lang="ru-RU" sz="2800" dirty="0"/>
              <a:t> </a:t>
            </a:r>
            <a:r>
              <a:rPr lang="ru-RU" sz="2800" dirty="0" err="1"/>
              <a:t>алдыңғы</a:t>
            </a:r>
            <a:r>
              <a:rPr lang="ru-RU" sz="2800" dirty="0"/>
              <a:t> </a:t>
            </a:r>
            <a:r>
              <a:rPr lang="ru-RU" sz="2800" dirty="0" err="1"/>
              <a:t>легінде</a:t>
            </a:r>
            <a:r>
              <a:rPr lang="ru-RU" sz="2800" dirty="0"/>
              <a:t> </a:t>
            </a:r>
            <a:r>
              <a:rPr lang="ru-RU" sz="2800" dirty="0" err="1"/>
              <a:t>оқыған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5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208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500" dirty="0" err="1"/>
              <a:t>Медеу</a:t>
            </a:r>
            <a:r>
              <a:rPr lang="ru-RU" sz="3500" dirty="0"/>
              <a:t> </a:t>
            </a:r>
            <a:r>
              <a:rPr lang="ru-RU" sz="3500" dirty="0" err="1"/>
              <a:t>Сәрсеке</a:t>
            </a:r>
            <a:r>
              <a:rPr lang="ru-RU" sz="3500" dirty="0"/>
              <a:t> - </a:t>
            </a:r>
            <a:r>
              <a:rPr lang="ru-RU" sz="3500" dirty="0" err="1"/>
              <a:t>қазақ</a:t>
            </a:r>
            <a:r>
              <a:rPr lang="ru-RU" sz="3500" dirty="0"/>
              <a:t> </a:t>
            </a:r>
            <a:r>
              <a:rPr lang="ru-RU" sz="3500" dirty="0" err="1"/>
              <a:t>әдебиетінде</a:t>
            </a:r>
            <a:r>
              <a:rPr lang="ru-RU" sz="3500" dirty="0"/>
              <a:t> фантастика </a:t>
            </a:r>
            <a:r>
              <a:rPr lang="ru-RU" sz="3500" dirty="0" err="1"/>
              <a:t>жанрының</a:t>
            </a:r>
            <a:r>
              <a:rPr lang="ru-RU" sz="3500" dirty="0"/>
              <a:t> </a:t>
            </a:r>
            <a:r>
              <a:rPr lang="ru-RU" sz="3500" dirty="0" err="1"/>
              <a:t>бастауында</a:t>
            </a:r>
            <a:r>
              <a:rPr lang="ru-RU" sz="3500" dirty="0"/>
              <a:t> </a:t>
            </a:r>
            <a:r>
              <a:rPr lang="ru-RU" sz="3500" dirty="0" err="1"/>
              <a:t>тұрған</a:t>
            </a:r>
            <a:r>
              <a:rPr lang="ru-RU" sz="3500" dirty="0"/>
              <a:t> </a:t>
            </a:r>
            <a:r>
              <a:rPr lang="ru-RU" sz="3500" dirty="0" err="1"/>
              <a:t>қалам</a:t>
            </a:r>
            <a:r>
              <a:rPr lang="ru-RU" sz="3500" dirty="0"/>
              <a:t> </a:t>
            </a:r>
            <a:r>
              <a:rPr lang="ru-RU" sz="3500" dirty="0" err="1"/>
              <a:t>иесі</a:t>
            </a:r>
            <a:r>
              <a:rPr lang="ru-RU" sz="3500" dirty="0"/>
              <a:t>. </a:t>
            </a:r>
            <a:r>
              <a:rPr lang="ru-RU" sz="3500" dirty="0" err="1"/>
              <a:t>Ғылыми</a:t>
            </a:r>
            <a:r>
              <a:rPr lang="ru-RU" sz="3500" dirty="0"/>
              <a:t>- фантастика </a:t>
            </a:r>
            <a:r>
              <a:rPr lang="ru-RU" sz="3500" dirty="0" err="1"/>
              <a:t>ғаламатындағы</a:t>
            </a:r>
            <a:r>
              <a:rPr lang="ru-RU" sz="3500" dirty="0"/>
              <a:t> </a:t>
            </a:r>
            <a:r>
              <a:rPr lang="ru-RU" sz="3500" dirty="0" err="1"/>
              <a:t>қалам</a:t>
            </a:r>
            <a:r>
              <a:rPr lang="ru-RU" sz="3500" dirty="0"/>
              <a:t> </a:t>
            </a:r>
            <a:r>
              <a:rPr lang="ru-RU" sz="3500" dirty="0" err="1"/>
              <a:t>қарымын</a:t>
            </a:r>
            <a:r>
              <a:rPr lang="ru-RU" sz="3500" dirty="0"/>
              <a:t> </a:t>
            </a:r>
            <a:r>
              <a:rPr lang="ru-RU" sz="3500" dirty="0" err="1"/>
              <a:t>танытатын</a:t>
            </a:r>
            <a:r>
              <a:rPr lang="ru-RU" sz="3500" dirty="0"/>
              <a:t> </a:t>
            </a:r>
            <a:r>
              <a:rPr lang="ru-RU" sz="3500" dirty="0" err="1"/>
              <a:t>тұңғыш</a:t>
            </a:r>
            <a:r>
              <a:rPr lang="ru-RU" sz="3500" dirty="0"/>
              <a:t> </a:t>
            </a:r>
            <a:r>
              <a:rPr lang="ru-RU" sz="3500" dirty="0" err="1"/>
              <a:t>туындысы</a:t>
            </a:r>
            <a:r>
              <a:rPr lang="ru-RU" sz="3500" dirty="0"/>
              <a:t> «</a:t>
            </a:r>
            <a:r>
              <a:rPr lang="ru-RU" sz="3500" dirty="0" err="1"/>
              <a:t>Ғажайып</a:t>
            </a:r>
            <a:r>
              <a:rPr lang="ru-RU" sz="3500" dirty="0"/>
              <a:t> </a:t>
            </a:r>
            <a:r>
              <a:rPr lang="ru-RU" sz="3500" dirty="0" err="1"/>
              <a:t>сәуле</a:t>
            </a:r>
            <a:r>
              <a:rPr lang="ru-RU" sz="3500" dirty="0"/>
              <a:t>» </a:t>
            </a:r>
            <a:r>
              <a:rPr lang="ru-RU" sz="3500" dirty="0" err="1"/>
              <a:t>хикаятында</a:t>
            </a:r>
            <a:r>
              <a:rPr lang="ru-RU" sz="3500" dirty="0"/>
              <a:t> </a:t>
            </a:r>
            <a:r>
              <a:rPr lang="ru-RU" sz="3500" dirty="0" err="1"/>
              <a:t>ол</a:t>
            </a:r>
            <a:r>
              <a:rPr lang="ru-RU" sz="3500" dirty="0"/>
              <a:t> </a:t>
            </a:r>
            <a:r>
              <a:rPr lang="ru-RU" sz="3500" dirty="0" err="1"/>
              <a:t>ғылым</a:t>
            </a:r>
            <a:r>
              <a:rPr lang="ru-RU" sz="3500" dirty="0"/>
              <a:t> мен </a:t>
            </a:r>
            <a:r>
              <a:rPr lang="ru-RU" sz="3500" dirty="0" err="1"/>
              <a:t>техниканың</a:t>
            </a:r>
            <a:r>
              <a:rPr lang="ru-RU" sz="3500" dirty="0"/>
              <a:t> </a:t>
            </a:r>
            <a:r>
              <a:rPr lang="ru-RU" sz="3500" dirty="0" err="1"/>
              <a:t>бүгінгі</a:t>
            </a:r>
            <a:r>
              <a:rPr lang="ru-RU" sz="3500" dirty="0"/>
              <a:t> </a:t>
            </a:r>
            <a:r>
              <a:rPr lang="ru-RU" sz="3500" dirty="0" err="1"/>
              <a:t>көкжиегі</a:t>
            </a:r>
            <a:r>
              <a:rPr lang="ru-RU" sz="3500" dirty="0"/>
              <a:t> мен </a:t>
            </a:r>
            <a:r>
              <a:rPr lang="ru-RU" sz="3500" dirty="0" err="1"/>
              <a:t>келешек</a:t>
            </a:r>
            <a:r>
              <a:rPr lang="ru-RU" sz="3500" dirty="0"/>
              <a:t> </a:t>
            </a:r>
            <a:r>
              <a:rPr lang="ru-RU" sz="3500" dirty="0" err="1"/>
              <a:t>мүмкіндігін</a:t>
            </a:r>
            <a:r>
              <a:rPr lang="ru-RU" sz="3500" dirty="0"/>
              <a:t> </a:t>
            </a:r>
            <a:r>
              <a:rPr lang="ru-RU" sz="3500" dirty="0" err="1"/>
              <a:t>өрнекті</a:t>
            </a:r>
            <a:r>
              <a:rPr lang="ru-RU" sz="3500" dirty="0"/>
              <a:t> </a:t>
            </a:r>
            <a:r>
              <a:rPr lang="ru-RU" sz="3500" dirty="0" err="1"/>
              <a:t>сөзбен</a:t>
            </a:r>
            <a:r>
              <a:rPr lang="ru-RU" sz="3500" dirty="0"/>
              <a:t> </a:t>
            </a:r>
            <a:r>
              <a:rPr lang="ru-RU" sz="3500" dirty="0" err="1"/>
              <a:t>кестелеп</a:t>
            </a:r>
            <a:r>
              <a:rPr lang="ru-RU" sz="3500" dirty="0"/>
              <a:t>, </a:t>
            </a:r>
            <a:r>
              <a:rPr lang="ru-RU" sz="3500" dirty="0" err="1"/>
              <a:t>қиялмен</a:t>
            </a:r>
            <a:r>
              <a:rPr lang="ru-RU" sz="3500" dirty="0"/>
              <a:t> </a:t>
            </a:r>
            <a:r>
              <a:rPr lang="ru-RU" sz="3500" dirty="0" err="1"/>
              <a:t>қиюластырады</a:t>
            </a:r>
            <a:r>
              <a:rPr lang="ru-RU" sz="3500" dirty="0"/>
              <a:t>. </a:t>
            </a:r>
            <a:r>
              <a:rPr lang="ru-RU" sz="3500" dirty="0" err="1"/>
              <a:t>Өз</a:t>
            </a:r>
            <a:r>
              <a:rPr lang="ru-RU" sz="3500" dirty="0"/>
              <a:t> </a:t>
            </a:r>
            <a:r>
              <a:rPr lang="ru-RU" sz="3500" dirty="0" err="1"/>
              <a:t>шығармасына</a:t>
            </a:r>
            <a:r>
              <a:rPr lang="ru-RU" sz="3500" dirty="0"/>
              <a:t> </a:t>
            </a:r>
            <a:r>
              <a:rPr lang="ru-RU" sz="3500" dirty="0" err="1"/>
              <a:t>ол</a:t>
            </a:r>
            <a:r>
              <a:rPr lang="ru-RU" sz="3500" dirty="0"/>
              <a:t> уран </a:t>
            </a:r>
            <a:r>
              <a:rPr lang="ru-RU" sz="3500" dirty="0" err="1"/>
              <a:t>тұзымен</a:t>
            </a:r>
            <a:r>
              <a:rPr lang="ru-RU" sz="3500" dirty="0"/>
              <a:t> </a:t>
            </a:r>
            <a:r>
              <a:rPr lang="ru-RU" sz="3500" dirty="0" err="1"/>
              <a:t>боялған</a:t>
            </a:r>
            <a:r>
              <a:rPr lang="ru-RU" sz="3500" dirty="0"/>
              <a:t> </a:t>
            </a:r>
            <a:r>
              <a:rPr lang="ru-RU" sz="3500" dirty="0" err="1"/>
              <a:t>құмыра</a:t>
            </a:r>
            <a:r>
              <a:rPr lang="ru-RU" sz="3500" dirty="0"/>
              <a:t>, </a:t>
            </a:r>
            <a:r>
              <a:rPr lang="ru-RU" sz="3500" dirty="0" err="1"/>
              <a:t>алуан</a:t>
            </a:r>
            <a:r>
              <a:rPr lang="ru-RU" sz="3500" dirty="0"/>
              <a:t> </a:t>
            </a:r>
            <a:r>
              <a:rPr lang="ru-RU" sz="3500" dirty="0" err="1"/>
              <a:t>субұрқақ</a:t>
            </a:r>
            <a:r>
              <a:rPr lang="ru-RU" sz="3500" dirty="0"/>
              <a:t>, </a:t>
            </a:r>
            <a:r>
              <a:rPr lang="ru-RU" sz="3500" dirty="0" err="1"/>
              <a:t>фотохат</a:t>
            </a:r>
            <a:r>
              <a:rPr lang="ru-RU" sz="3500" dirty="0"/>
              <a:t>, аэротакси, уран </a:t>
            </a:r>
            <a:r>
              <a:rPr lang="ru-RU" sz="3500" dirty="0" err="1"/>
              <a:t>іздейтін</a:t>
            </a:r>
            <a:r>
              <a:rPr lang="ru-RU" sz="3500" dirty="0"/>
              <a:t> </a:t>
            </a:r>
            <a:r>
              <a:rPr lang="ru-RU" sz="3500" dirty="0" err="1"/>
              <a:t>жарақ</a:t>
            </a:r>
            <a:r>
              <a:rPr lang="ru-RU" sz="3500" dirty="0"/>
              <a:t>, </a:t>
            </a:r>
            <a:r>
              <a:rPr lang="ru-RU" sz="3500" dirty="0" err="1"/>
              <a:t>өзге</a:t>
            </a:r>
            <a:r>
              <a:rPr lang="ru-RU" sz="3500" dirty="0"/>
              <a:t> де </a:t>
            </a:r>
            <a:r>
              <a:rPr lang="ru-RU" sz="3500" dirty="0" err="1"/>
              <a:t>техникалық</a:t>
            </a:r>
            <a:r>
              <a:rPr lang="ru-RU" sz="3500" dirty="0"/>
              <a:t> </a:t>
            </a:r>
            <a:r>
              <a:rPr lang="ru-RU" sz="3500" dirty="0" err="1"/>
              <a:t>кереметтер</a:t>
            </a:r>
            <a:r>
              <a:rPr lang="ru-RU" sz="3500" dirty="0"/>
              <a:t> </a:t>
            </a:r>
            <a:r>
              <a:rPr lang="ru-RU" sz="3500" dirty="0" err="1"/>
              <a:t>енгізіп</a:t>
            </a:r>
            <a:r>
              <a:rPr lang="ru-RU" sz="3500" dirty="0"/>
              <a:t>, </a:t>
            </a:r>
            <a:r>
              <a:rPr lang="ru-RU" sz="3500" dirty="0" err="1"/>
              <a:t>оқырман</a:t>
            </a:r>
            <a:r>
              <a:rPr lang="ru-RU" sz="3500" dirty="0"/>
              <a:t> </a:t>
            </a:r>
            <a:r>
              <a:rPr lang="ru-RU" sz="3500" dirty="0" err="1"/>
              <a:t>көкейінде</a:t>
            </a:r>
            <a:r>
              <a:rPr lang="ru-RU" sz="3500" dirty="0"/>
              <a:t> </a:t>
            </a:r>
            <a:r>
              <a:rPr lang="ru-RU" sz="3500" dirty="0" err="1"/>
              <a:t>сол</a:t>
            </a:r>
            <a:r>
              <a:rPr lang="ru-RU" sz="3500" dirty="0"/>
              <a:t> </a:t>
            </a:r>
            <a:r>
              <a:rPr lang="ru-RU" sz="3500" dirty="0" err="1"/>
              <a:t>құдіретті</a:t>
            </a:r>
            <a:r>
              <a:rPr lang="ru-RU" sz="3500" dirty="0"/>
              <a:t> </a:t>
            </a:r>
            <a:r>
              <a:rPr lang="ru-RU" sz="3500" dirty="0" err="1"/>
              <a:t>білсем</a:t>
            </a:r>
            <a:r>
              <a:rPr lang="ru-RU" sz="3500" dirty="0"/>
              <a:t>, </a:t>
            </a:r>
            <a:r>
              <a:rPr lang="ru-RU" sz="3500" dirty="0" err="1"/>
              <a:t>игерсем</a:t>
            </a:r>
            <a:r>
              <a:rPr lang="ru-RU" sz="3500" dirty="0"/>
              <a:t>, </a:t>
            </a:r>
            <a:r>
              <a:rPr lang="ru-RU" sz="3500" dirty="0" err="1"/>
              <a:t>танысам</a:t>
            </a:r>
            <a:r>
              <a:rPr lang="ru-RU" sz="3500" dirty="0"/>
              <a:t> </a:t>
            </a:r>
            <a:r>
              <a:rPr lang="ru-RU" sz="3500" dirty="0" err="1"/>
              <a:t>деген</a:t>
            </a:r>
            <a:r>
              <a:rPr lang="ru-RU" sz="3500" dirty="0"/>
              <a:t> </a:t>
            </a:r>
            <a:r>
              <a:rPr lang="ru-RU" sz="3500" dirty="0" err="1"/>
              <a:t>түйсікті</a:t>
            </a:r>
            <a:r>
              <a:rPr lang="ru-RU" sz="3500" dirty="0"/>
              <a:t> </a:t>
            </a:r>
            <a:r>
              <a:rPr lang="ru-RU" sz="3500" dirty="0" err="1"/>
              <a:t>қанаттандырады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2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.bayanaulcbs.kz/wp-content/uploads/2020/03/rWl-WBnb-x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3" y="92074"/>
            <a:ext cx="4929170" cy="66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f.kz/prod/1501/1500844_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17" y="463377"/>
            <a:ext cx="3991323" cy="63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4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at.egemen.kz/article_photo/1531802981_article_b.jpeg?width=600&amp;height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43</TotalTime>
  <Words>88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Bahnschrift Light SemiCondensed</vt:lpstr>
      <vt:lpstr>Trebuchet MS</vt:lpstr>
      <vt:lpstr>Tw Cen MT</vt:lpstr>
      <vt:lpstr>Контур</vt:lpstr>
      <vt:lpstr> Медеу сапаұлы СӘРСЕКЕев  </vt:lpstr>
      <vt:lpstr>  Қаңтарда туған                               қаламгер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Қаңтарда туған қаламгер</dc:title>
  <dc:creator>User</dc:creator>
  <cp:lastModifiedBy>10 школа</cp:lastModifiedBy>
  <cp:revision>7</cp:revision>
  <dcterms:created xsi:type="dcterms:W3CDTF">2021-01-19T14:10:28Z</dcterms:created>
  <dcterms:modified xsi:type="dcterms:W3CDTF">2021-01-21T05:11:10Z</dcterms:modified>
</cp:coreProperties>
</file>