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5"/>
  </p:notesMasterIdLst>
  <p:handoutMasterIdLst>
    <p:handoutMasterId r:id="rId6"/>
  </p:handoutMasterIdLst>
  <p:sldIdLst>
    <p:sldId id="893" r:id="rId2"/>
    <p:sldId id="894" r:id="rId3"/>
    <p:sldId id="896" r:id="rId4"/>
  </p:sldIdLst>
  <p:sldSz cx="12192000" cy="6858000"/>
  <p:notesSz cx="6705600" cy="9842500"/>
  <p:custDataLst>
    <p:tags r:id="rId7"/>
  </p:custDataLst>
  <p:defaultTextStyle>
    <a:defPPr>
      <a:defRPr lang="ru-RU"/>
    </a:defPPr>
    <a:lvl1pPr marL="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326A94"/>
    <a:srgbClr val="609CC9"/>
    <a:srgbClr val="333F50"/>
    <a:srgbClr val="5A80AD"/>
    <a:srgbClr val="2868A4"/>
    <a:srgbClr val="D14424"/>
    <a:srgbClr val="0070C0"/>
    <a:srgbClr val="449FD8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6370" autoAdjust="0"/>
  </p:normalViewPr>
  <p:slideViewPr>
    <p:cSldViewPr snapToGrid="0">
      <p:cViewPr>
        <p:scale>
          <a:sx n="74" d="100"/>
          <a:sy n="74" d="100"/>
        </p:scale>
        <p:origin x="-52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AE548275-EB7F-4ED2-B9BC-966B5A869E1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BE2C7F52-0192-4F22-8A2B-7940A35CC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93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FD4190EE-05A2-491A-A144-44200E2E09D2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59" tIns="44985" rIns="89959" bIns="449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0561" y="4736707"/>
            <a:ext cx="5364480" cy="3875485"/>
          </a:xfrm>
          <a:prstGeom prst="rect">
            <a:avLst/>
          </a:prstGeom>
        </p:spPr>
        <p:txBody>
          <a:bodyPr vert="horz" lIns="89959" tIns="44985" rIns="89959" bIns="449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70500453-5DF1-402C-B500-3537D6D9B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6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97DC5-47DA-4A73-9007-D774FA1B9A98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928DD-8DC0-4058-A478-8BB3B49ED7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5D2F0-31CB-468C-834D-6DD682978062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960-B5BF-4EBA-AF41-C051123EE8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62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A46C2-3584-43E3-9EB1-18D5124B9EE1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88595-FC65-4B55-A5D3-6B7E125A52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9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7779E-86DB-405F-8070-9E5A44C30023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FA1-5604-4F34-A622-4DFDAD74D3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D7966-DE55-43BC-B5D9-91971877B675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A71D6-6CAE-474E-BCBB-19C71BE68A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12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85DA6-766A-49C0-8487-23AED9F35DED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730D-4B35-493F-9541-B446ABF65F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3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84949-188F-48E3-BFEA-335A65B2F40A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702DB-8C23-4C55-AE03-64C18F3ABB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8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0DAFD-0189-42EC-8E57-0F9C4CEA932C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4A2C6-F4D0-4DBF-8FA2-44A59B14D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6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8D45B-50CB-4363-9D73-A5074AD79555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C6D1-3817-4BE5-8F17-575268AC1E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96D3C-3999-4EE9-832D-74986EC1F2B4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55840-128B-40B8-80EB-25AD9D1819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46EA4-D46B-47E1-8955-C19C81DB6E5A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366-3B73-4C2F-9E28-5551036542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1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BC35A-75EF-4895-B427-4B8DB8F92D3B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AE1D0D-1242-41A5-A28E-925CB2E9C3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6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168917" y="1102364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93380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395914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081130" y="752614"/>
            <a:ext cx="6181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 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№7 школа-гимназия имени </a:t>
            </a:r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.Сейфуллина города Балхаш»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system\Desktop\IMG-20190703-WA0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03" y="1060391"/>
            <a:ext cx="3672034" cy="23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ystem\Desktop\IMG-20190703-WA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02" y="3386656"/>
            <a:ext cx="3672035" cy="19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:\system\Desktop\20200917_1158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3" y="1395914"/>
            <a:ext cx="3295123" cy="22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ystem\Desktop\20200917_1158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3" y="3637826"/>
            <a:ext cx="3295123" cy="18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54403" y="5657930"/>
            <a:ext cx="383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ввода в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эксплуатацию:1988г</a:t>
            </a:r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мощность:1564</a:t>
            </a:r>
            <a:endParaRPr lang="kk-K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здания: железо-бетонное , </a:t>
            </a:r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этажное</a:t>
            </a: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площадь: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7891  </a:t>
            </a:r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1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7651" y="5466439"/>
            <a:ext cx="34794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замене окон школы</a:t>
            </a:r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Подрядчик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ТОО 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Хынор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г.Караганда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АБДИРОВА, 23, </a:t>
            </a:r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Махмудов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Бахтияр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Тофиг-Оглы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Сумма 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18564,9тыс.тенге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№66  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04.04.2019г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Технадзор: </a:t>
            </a:r>
            <a:r>
              <a:rPr lang="ru-RU" sz="1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Керимкулов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Махамбет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Байжигитович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168917" y="1102364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93380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395914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081130" y="752614"/>
            <a:ext cx="6181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 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№7 школа-гимназия имени </a:t>
            </a:r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.Сейфуллина города Балхаш»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87" y="1515035"/>
            <a:ext cx="3128683" cy="19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54" y="1515035"/>
            <a:ext cx="3231722" cy="19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54403" y="5657930"/>
            <a:ext cx="383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ввода в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эксплуатацию:1988г</a:t>
            </a:r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мощность:1564</a:t>
            </a:r>
            <a:endParaRPr lang="kk-K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здания: железо-бетонное , </a:t>
            </a:r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этажное</a:t>
            </a: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площадь: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7891  </a:t>
            </a:r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1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07651" y="5466439"/>
            <a:ext cx="34794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водоснабжения и отопления</a:t>
            </a:r>
            <a:endParaRPr lang="kk-KZ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Подрядчик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ТОО «</a:t>
            </a:r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Комплект-5», </a:t>
            </a:r>
          </a:p>
          <a:p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г.Балхаш, Микрорайон ЖИДЕБАЯ БАТЫРА, </a:t>
            </a:r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Сайлауханов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Кадыр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Спандиярулы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Сумма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14041,2 </a:t>
            </a:r>
            <a:r>
              <a:rPr lang="ru-RU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тыс.тенге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№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 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19.03.2020г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Технадзор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Муханов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Рымжан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Мурзалиевич</a:t>
            </a: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18" y="3423920"/>
            <a:ext cx="3110752" cy="201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54" y="3423920"/>
            <a:ext cx="3231722" cy="19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60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="" xmlns:a16="http://schemas.microsoft.com/office/drawing/2014/main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="" xmlns:a16="http://schemas.microsoft.com/office/drawing/2014/main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261FD9E-6BE4-4A34-9E5D-1A927315D4CB}"/>
              </a:ext>
            </a:extLst>
          </p:cNvPr>
          <p:cNvSpPr/>
          <p:nvPr/>
        </p:nvSpPr>
        <p:spPr>
          <a:xfrm>
            <a:off x="168917" y="1102364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3679D-A702-4BE8-B5B1-791E30D3F08B}"/>
              </a:ext>
            </a:extLst>
          </p:cNvPr>
          <p:cNvSpPr/>
          <p:nvPr/>
        </p:nvSpPr>
        <p:spPr>
          <a:xfrm>
            <a:off x="6762750" y="1093380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395914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081130" y="752614"/>
            <a:ext cx="6181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 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№7 школа-гимназия имени </a:t>
            </a:r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.Сейфуллина города Балхаш»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2004" y="5737412"/>
            <a:ext cx="383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ввода в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эксплуатацию:1988г</a:t>
            </a:r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мощность:1564</a:t>
            </a:r>
            <a:endParaRPr lang="kk-K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здания: железо-бетонное , </a:t>
            </a:r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этажное</a:t>
            </a:r>
          </a:p>
          <a:p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площадь: </a:t>
            </a:r>
            <a:r>
              <a:rPr lang="kk-K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7891  </a:t>
            </a:r>
            <a:r>
              <a:rPr lang="kk-K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1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7651" y="5466439"/>
            <a:ext cx="34794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  <a:r>
              <a:rPr lang="kk-KZ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водоснабжения и отопления</a:t>
            </a:r>
            <a:endParaRPr lang="kk-KZ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Подрядчик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ТОО «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Комплект-5», </a:t>
            </a:r>
          </a:p>
          <a:p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г.Балхаш, Микрорайон ЖИДЕБАЯ БАТЫРА, 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Сайлауханов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Кадыр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Спандиярулы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Сумма 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14041,2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тыс.тенге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№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  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19.03.2020г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Технадзор: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Муханов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Рымжан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Мурзалиевич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04" y="1440918"/>
            <a:ext cx="3175490" cy="218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51" y="1431934"/>
            <a:ext cx="3310359" cy="199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04" y="3853812"/>
            <a:ext cx="3175490" cy="188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11" y="3533184"/>
            <a:ext cx="3164928" cy="185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75934</TotalTime>
  <Words>240</Words>
  <Application>Microsoft Office PowerPoint</Application>
  <PresentationFormat>Произвольный</PresentationFormat>
  <Paragraphs>54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2_Тема Office</vt:lpstr>
      <vt:lpstr>Презентация PowerPoint</vt:lpstr>
      <vt:lpstr>Презентация PowerPoint</vt:lpstr>
      <vt:lpstr>Презентация PowerPoint</vt:lpstr>
    </vt:vector>
  </TitlesOfParts>
  <Company>csi.kz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</dc:title>
  <dc:creator>Kz Kairat</dc:creator>
  <cp:keywords>csikz</cp:keywords>
  <cp:lastModifiedBy>1</cp:lastModifiedBy>
  <cp:revision>4251</cp:revision>
  <cp:lastPrinted>2020-09-16T12:30:43Z</cp:lastPrinted>
  <dcterms:created xsi:type="dcterms:W3CDTF">2016-03-31T15:05:35Z</dcterms:created>
  <dcterms:modified xsi:type="dcterms:W3CDTF">2020-09-17T08:55:54Z</dcterms:modified>
</cp:coreProperties>
</file>