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4" r:id="rId3"/>
    <p:sldId id="261" r:id="rId4"/>
    <p:sldId id="262" r:id="rId5"/>
    <p:sldId id="256" r:id="rId6"/>
    <p:sldId id="257" r:id="rId7"/>
    <p:sldId id="265" r:id="rId8"/>
    <p:sldId id="266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C257-C627-4DDE-916D-E7A629D82906}" type="datetimeFigureOut">
              <a:rPr lang="ru-RU" smtClean="0"/>
              <a:t>04.05.2012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22EB3-3619-45CC-8068-6332A6E49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03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22EB3-3619-45CC-8068-6332A6E4946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0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kk-KZ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а қ ы р ы б ы: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924800" cy="4953000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5-6 жастағы балалармен психологиялық дамыту, жаттықтыру, диагностикалық зерттеу жұмыстарын жүргізу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«Кішкентай қоңыз» ойын-жаттығуы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172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1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239" y="-129381"/>
            <a:ext cx="8229600" cy="1293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0"/>
            <a:ext cx="8839200" cy="6629400"/>
          </a:xfrm>
        </p:spPr>
        <p:txBody>
          <a:bodyPr/>
          <a:lstStyle/>
          <a:p>
            <a:pPr marL="0" indent="0">
              <a:buNone/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Әлеуметтік аспект					                  Медициналық аспект</a:t>
            </a:r>
            <a:r>
              <a:rPr lang="kk-KZ" dirty="0" smtClean="0"/>
              <a:t>				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	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сихологиялық аспект</a:t>
            </a:r>
            <a:r>
              <a:rPr lang="kk-KZ" dirty="0" smtClean="0"/>
              <a:t>					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Танымдық аспект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34" y="2743200"/>
            <a:ext cx="22860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1"/>
            <a:ext cx="2819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33400"/>
            <a:ext cx="2743200" cy="20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30468"/>
            <a:ext cx="2819400" cy="247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30468"/>
            <a:ext cx="2743199" cy="247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008" y="1371600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82973"/>
            <a:ext cx="895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008" y="4793323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4743450"/>
            <a:ext cx="8953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1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 з е к т і л і г і: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5-6 жастағы балалардың психо-физиологиялық ерекшеліктеріне сәйкес,   оқыту әдістемесін таңдауға және нақтылауға  </a:t>
            </a:r>
          </a:p>
          <a:p>
            <a:pPr marL="0" indent="0" algn="ctr">
              <a:buNone/>
            </a:pP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мүмкіндік береді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 а қ с а т ы :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үрдістері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құмарлығы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еңбексүйгіштігі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ынталылығы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эмоционалдық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көңіл-күйіне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моделін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 і н д е т т е р і: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5-6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зерделеу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даралығын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операцияларын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диагностикалау</a:t>
            </a:r>
            <a:endParaRPr lang="ru-RU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үрдістерін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тапсырмаларын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лингвистикалық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математикалық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бейімділіктерді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Жалпылау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топтау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219199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Міндеттерді шешу барысында </a:t>
            </a:r>
            <a:b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кездескен  кемшіліктер:</a:t>
            </a:r>
            <a:br>
              <a:rPr lang="kk-K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77200" cy="510540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кеңістікті бағдарлаудың толық қалыптаспағандығы</a:t>
            </a: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фонетика-фонемалық қабылдаудың әлсіздігі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зейін көлемінің аздығы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бір әрекеттен екінші әрекетке ауысудың    қиындығы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өзін-өзі бағалаудың төмендігі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сол көздің жетекші болуы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тек оң немесе сол жақ жарты шардың ми  қызметінің ғана жақсы болуы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Бағдарламаның блоктары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бейнелер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қиял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зейін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есте сақтау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бейімділіктер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жүйелі ойлау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ығыршықтарды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бөлу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8485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5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381000" y="12510"/>
            <a:ext cx="10668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00200" cy="130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1365250" cy="122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"/>
            <a:ext cx="1752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132" y="304800"/>
            <a:ext cx="17268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75" y="2209798"/>
            <a:ext cx="13843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799"/>
            <a:ext cx="151765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1513681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132" y="2209800"/>
            <a:ext cx="1498268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74" y="4217988"/>
            <a:ext cx="1608825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05" y="4352499"/>
            <a:ext cx="162593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14800"/>
            <a:ext cx="1513681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17987"/>
            <a:ext cx="1524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0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ал"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әдістемесі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3152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968375"/>
            <a:ext cx="5718175" cy="492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6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238</Words>
  <Application>Microsoft Office PowerPoint</Application>
  <PresentationFormat>Экран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Т а қ ы р ы б ы: </vt:lpstr>
      <vt:lpstr>Ө з е к т і л і г і:</vt:lpstr>
      <vt:lpstr>М а қ с а т ы : </vt:lpstr>
      <vt:lpstr>М і н д е т т е р і:</vt:lpstr>
      <vt:lpstr>Міндеттерді шешу барысында   кездескен  кемшіліктер: </vt:lpstr>
      <vt:lpstr>Бағдарламаның блоктары </vt:lpstr>
      <vt:lpstr>Шығыршықтарды топтарға бөлу</vt:lpstr>
      <vt:lpstr>Презентация PowerPoint</vt:lpstr>
      <vt:lpstr>"Бұл не, танып ал" әдістемесі</vt:lpstr>
      <vt:lpstr>«Кішкентай қоңыз» ойын-жаттығуы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59</cp:revision>
  <dcterms:modified xsi:type="dcterms:W3CDTF">2012-05-04T05:49:07Z</dcterms:modified>
</cp:coreProperties>
</file>