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Смета 2020\Смета 2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315416"/>
            <a:ext cx="10009112" cy="7734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Смета 2020\смет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496944" cy="65658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Смета 2020\смета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740" y="154710"/>
            <a:ext cx="8430724" cy="6514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Смета 2020\смета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724125" cy="6741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Darya Nov</dc:creator>
  <cp:lastModifiedBy>INGENER</cp:lastModifiedBy>
  <cp:revision>1</cp:revision>
  <dcterms:created xsi:type="dcterms:W3CDTF">2020-09-24T05:14:07Z</dcterms:created>
  <dcterms:modified xsi:type="dcterms:W3CDTF">2020-09-24T05:18:07Z</dcterms:modified>
</cp:coreProperties>
</file>