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88C-968C-4581-877F-521167C28D6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1C3F-BDE5-429F-AD36-5870DF60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8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88C-968C-4581-877F-521167C28D6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1C3F-BDE5-429F-AD36-5870DF60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6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88C-968C-4581-877F-521167C28D6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1C3F-BDE5-429F-AD36-5870DF60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88C-968C-4581-877F-521167C28D6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1C3F-BDE5-429F-AD36-5870DF60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4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88C-968C-4581-877F-521167C28D6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1C3F-BDE5-429F-AD36-5870DF60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9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88C-968C-4581-877F-521167C28D6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1C3F-BDE5-429F-AD36-5870DF60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2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88C-968C-4581-877F-521167C28D6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1C3F-BDE5-429F-AD36-5870DF60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4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88C-968C-4581-877F-521167C28D6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1C3F-BDE5-429F-AD36-5870DF60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49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88C-968C-4581-877F-521167C28D6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1C3F-BDE5-429F-AD36-5870DF60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90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88C-968C-4581-877F-521167C28D6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1C3F-BDE5-429F-AD36-5870DF60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3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88C-968C-4581-877F-521167C28D6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1C3F-BDE5-429F-AD36-5870DF60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9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D88C-968C-4581-877F-521167C28D6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1C3F-BDE5-429F-AD36-5870DF60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16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071"/>
            <a:ext cx="6858000" cy="970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5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071"/>
            <a:ext cx="6858000" cy="970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1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071"/>
            <a:ext cx="6858000" cy="970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9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071"/>
            <a:ext cx="6858000" cy="970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1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071"/>
            <a:ext cx="6858000" cy="970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2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071"/>
            <a:ext cx="6858000" cy="970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32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2023-10-24T08:03:42Z</dcterms:created>
  <dcterms:modified xsi:type="dcterms:W3CDTF">2023-10-24T08:07:05Z</dcterms:modified>
</cp:coreProperties>
</file>