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61" r:id="rId5"/>
    <p:sldId id="263" r:id="rId6"/>
    <p:sldId id="260" r:id="rId7"/>
    <p:sldId id="264" r:id="rId8"/>
    <p:sldId id="266" r:id="rId9"/>
    <p:sldId id="267" r:id="rId10"/>
    <p:sldId id="268" r:id="rId11"/>
    <p:sldId id="25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15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87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8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04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18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07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50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84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6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59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65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9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31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25049" y="488866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69378" y="6270111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052736"/>
            <a:ext cx="71476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</a:t>
            </a:r>
            <a:r>
              <a:rPr lang="ru-RU" sz="48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Значение </a:t>
            </a:r>
            <a:r>
              <a:rPr lang="ru-RU" sz="48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инклюзивного образования в дошкольной организации»</a:t>
            </a:r>
            <a:endParaRPr lang="ru-RU" sz="48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193" b="99561" l="1073" r="96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6601" y="3573016"/>
            <a:ext cx="28416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44008" y="3500438"/>
            <a:ext cx="419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«Предоставьте каждому человеку все те права, которыми бы вы хотели обладать сами».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Роберт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Ингерсолли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1473" y="5357827"/>
            <a:ext cx="3806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Ясли-сад «Бала</a:t>
            </a:r>
            <a:r>
              <a:rPr lang="kk-KZ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Корниченко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М.О.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0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Правила инклюзивного образовательного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учреждения: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298045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воспитанники равны в детском сообществе.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воспитанники имеют равные стартовые возможности и доступ к процессу обучения в течение дня.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воспитанников должны быть равные возможности для установления и развития важных социальных связей.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планируют и проводят эффективное воспитание и обучение дошкольников.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вовлеченные в процесс воспитания и образования, обучены стратегиям и процедурам, облегчающим процесс включения, т.е. социальную интеграцию воспитанников.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процесс воспитания и развития учитывает потребности каждого дошкольника.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«включенных» воспитанников являются участниками образовательного процесса.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Вовлеченные сотрудники настроены только позитивно и понимают свои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28332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16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комбинированного вида, специализирующихся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оказании коррекционной помощи детям 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развития, позволит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получение адекватного образования практически всем детям с особыми образовательными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потребностями, предоставив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из них ту «долю» интеграции, которая будет доступна и полезна конкретному ребенку.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6102" y="3429000"/>
            <a:ext cx="3160449" cy="2799457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32142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14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Инклюзивное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обеспечивает максимальную социализацию детей с ОВЗ в соответствии с индивидуальными психофизическими возможностями каждого ребёнка; формирует у всех участников образовательной деятельности таких общечеловеческих ценностей, как взаимное уважение, толерантность, осознание себя частью общества, предоставляет возможности для развития навыков и талантов конкретного человека, возможность взаимопомощи и развития у всех людей способностей, необходимых для общения.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инклюзивного образования происходит рост педагогического мастерства, повышение педагогической компетентности и ответственности педагогов и родителей, расширяется образовательное пространство ДОУ и повышается его социальный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обладает ресурсами, направленными на стимулирование равноправия воспитанников и их участия во всех делах коллектива.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32142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358732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924" y="1038672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Мир «особого» ребёнка интересен и пуглив. 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Мир «особого» ребёнка безобразен и красив. Неуклюж, порою странен, добродушен и открыт. 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Мир «особого» ребёнка иногда он нас страшит… Почему он агрессивен? Почему он так закрыт? Почему он так испуган? Почему не говорит? ….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Мир «особого» ребёнка –он закрыт от глаз чужих. Мир «особого» ребёнка -допускает лишь своих!</a:t>
            </a:r>
          </a:p>
        </p:txBody>
      </p:sp>
      <p:pic>
        <p:nvPicPr>
          <p:cNvPr id="15363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29761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92" b="96616" l="27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38" y="3933056"/>
            <a:ext cx="3182457" cy="274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58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0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 увеличивается число детей с ограниченными физическими и психическими возможностями, поэтому вопрос об инклюзивном образовании является актуальным.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нормально развивающегося ребенка детский сад - это место, где он может пообщаться, поиграть с другими детьми, интересно провести время, узнать что-то новое, то для семей, воспитывающих детей 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(ограниченный возможности здоровья),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может быть местом, где их ребенок может полноценно развиваться и адаптироваться, приспосабливаться к жизни, так как построение коррекционно-развивающей программы в ДОУ обеспечивает социальную направленность педагогических воздействий и социализацию ребенка с ОВЗ.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4642108"/>
            <a:ext cx="34321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5009" y="6289139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2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76672"/>
            <a:ext cx="3799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Что такое  «Инклюзия» 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999892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это процесс, требующий перестройки на всех уровнях человеческого функционирования , процесс интеграции детей в общеобразовательный процесс независимо от их половой, этнической и религиозной принадлежности, прежних учебных достижений,  состояния здоровья, уровня развития, пола, возраста, принадлежности к той или иной социальной группе социально-экономического статуса родителей   и других различий.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толерантного отношения к детям с ОВЗ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(включение)  - процесс, при котором что-либо включается, то есть вовлекается, охватывается, или входит в состав, как часть целого ;  это активное включение детей,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специалистов в области образования  в совместную деятельность: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совместное планирование,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общих мероприятий,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для создания инклюзивного сообщества как модели реального социума. </a:t>
            </a:r>
          </a:p>
        </p:txBody>
      </p:sp>
      <p:pic>
        <p:nvPicPr>
          <p:cNvPr id="1638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0629" y="629761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04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4484406"/>
            <a:ext cx="33162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4580" y="69875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как наиболее благоприятный период осуществления совместного воспитания, обучения и развития детей с ограниченными возможностями здоровья со здоровыми сверстниками обусловлен рядом обстоятельств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дети в этом возрасте легко принимают «особого» ребенка, они не концентрируют внимание на его дефекте или просто его не замечают.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дошкольном образовании отсутствует понятие  «цензовое образование».  Результатом образования  становятся целевые ориентиры, представленные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Типовой программе дошкольного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</a:p>
        </p:txBody>
      </p:sp>
      <p:pic>
        <p:nvPicPr>
          <p:cNvPr id="512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7263" y="6291263"/>
            <a:ext cx="566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78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5470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интегрированного воспитания и обучения выделяются основные </a:t>
            </a:r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построения  совместного со здоровыми сверстниками воспитания и обучения детей с отклонениями в развитии: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через раннюю  коррекцию (с первых месяцев жизни)  отклонений в развитии;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через обеспечение медико-психолого-педагогическим сопровождением каждого интегрированного ребенка;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через подбор адекватных форм совместного воспитания и обучения для каждого «особого» ребенка с учетом уровня его психофизического и речевого развития.</a:t>
            </a:r>
          </a:p>
        </p:txBody>
      </p:sp>
      <p:pic>
        <p:nvPicPr>
          <p:cNvPr id="614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6721" y="628332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7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9901" y="1196752"/>
            <a:ext cx="648071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детей не может быть эффективной лишь одна, универсальная модель совместного воспитания и обучения.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отклонениями в развитии нуждаются в различных моделях социальной и образовательной интеграции: от постоянной полной до  временной частичной и  эпизодической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95" t="5383" r="3213" b="5923"/>
          <a:stretch/>
        </p:blipFill>
        <p:spPr bwMode="auto">
          <a:xfrm>
            <a:off x="2565399" y="3843278"/>
            <a:ext cx="4382865" cy="2454336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29761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58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Инновационные модели совместного воспитания и обучения  детей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00808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полная интеграция (инклюзия)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отклонениями в развитии, уровень психофизического и речевого развития которого близок к возрастной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частичная интеграция (инклюзия)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отклонениями в развитии, уровень психофизического и речевого развития которого близок к возрастной норме лишь по отдельным линиям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частичная интеграция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отклонениями в развитии, отстающих от здоровых сверстников, практически по всем линиям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32142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70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с отклонениями в развитии предложена особая форма совместного со здоровыми сверстниками воспитания и обучения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комбинированной направленности.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группе воспитываются дети с разными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 уровнем психофизического и речевого развития, но не имеющими выраженных дополнительных отклонений.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одновременно посещают дети, развивающиеся в норме (две трети) и дети с определенным отклонением в развитии (не более одной трети – 3-5 человек в зависимости от возраста, характера и степени нарушения).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Общая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группы составляет 10-17 человек, а в штат группы обязательно вводится учитель-дефектолог.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8165" y="5014051"/>
            <a:ext cx="2163784" cy="1507696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29761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3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3155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Обучение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воспитание детей с отклонениями в развитии в условиях дошкольных групп комбинированной направленности относится к модели постоянной, но неполной интеграции: «особые» дети постоянно находятся вместе с нормально развивающимися сверстниками, но на часть занятий они уходят в особую подгруппу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(коррекционных) учреждениях реализуется модель эпизодической интеграции.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этих учреждений объединяются с детьми, развивающимися в норме на определенное время: на праздниках, конкурсах, при организации и проведении выставок, в кружковой работе, в походах.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имеет большое воспитательное значение, но связано со значительными организационными трудностями.</a:t>
            </a:r>
          </a:p>
        </p:txBody>
      </p:sp>
      <p:pic>
        <p:nvPicPr>
          <p:cNvPr id="1229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334126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7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Пользователь</cp:lastModifiedBy>
  <cp:revision>16</cp:revision>
  <dcterms:created xsi:type="dcterms:W3CDTF">2017-03-27T18:26:13Z</dcterms:created>
  <dcterms:modified xsi:type="dcterms:W3CDTF">2021-11-15T12:58:28Z</dcterms:modified>
</cp:coreProperties>
</file>