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ocuments.infourok.ru/ac3ce3ec-22a9-443b-a4bb-b296d78e29fc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48" y="-3301"/>
            <a:ext cx="9165348" cy="687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62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orno-kniga.ru/800/600/https/fs.znanio.ru/d5aff2/cd/c6/4350582bd9270f8d552fdebee5a78d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21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fs00.infourok.ru/images/doc/135/156998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18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ds04.infourok.ru/uploads/ex/0446/000b144d-8a1b76c6/img5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2"/>
          <a:stretch/>
        </p:blipFill>
        <p:spPr bwMode="auto">
          <a:xfrm>
            <a:off x="-7315" y="1482079"/>
            <a:ext cx="9144000" cy="536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2595" y="476672"/>
            <a:ext cx="83388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Рекомендации родителям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703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4.infourok.ru/uploads/ex/058e/0000a1cd-d155e133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41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КГУ ОСШ №3 г. Балхаш</dc:creator>
  <cp:lastModifiedBy>КГУ ОСШ №3 г. Балхаш</cp:lastModifiedBy>
  <cp:revision>4</cp:revision>
  <dcterms:created xsi:type="dcterms:W3CDTF">2021-11-10T08:21:01Z</dcterms:created>
  <dcterms:modified xsi:type="dcterms:W3CDTF">2021-11-10T08:31:49Z</dcterms:modified>
</cp:coreProperties>
</file>