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pptx" ContentType="application/vnd.openxmlformats-officedocument.presentationml.presentation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sldIdLst>
    <p:sldId id="271" r:id="rId2"/>
    <p:sldId id="261" r:id="rId3"/>
    <p:sldId id="262" r:id="rId4"/>
    <p:sldId id="266" r:id="rId5"/>
    <p:sldId id="258" r:id="rId6"/>
    <p:sldId id="260" r:id="rId7"/>
    <p:sldId id="263" r:id="rId8"/>
    <p:sldId id="264" r:id="rId9"/>
    <p:sldId id="265" r:id="rId10"/>
    <p:sldId id="257" r:id="rId11"/>
    <p:sldId id="267" r:id="rId12"/>
    <p:sldId id="268" r:id="rId13"/>
    <p:sldId id="270" r:id="rId14"/>
    <p:sldId id="269" r:id="rId15"/>
    <p:sldId id="272" r:id="rId16"/>
    <p:sldId id="273" r:id="rId17"/>
    <p:sldId id="259" r:id="rId18"/>
    <p:sldId id="276" r:id="rId19"/>
    <p:sldId id="274" r:id="rId20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4" d="100"/>
          <a:sy n="54" d="100"/>
        </p:scale>
        <p:origin x="-2142" y="1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72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9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9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22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5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5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2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2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2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72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3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90" y="364071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3" y="1913471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5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8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8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8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package" Target="../embeddings/Microsoft_PowerPoint_Presentation1.pptx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6.emf"/><Relationship Id="rId4" Type="http://schemas.openxmlformats.org/officeDocument/2006/relationships/package" Target="../embeddings/Microsoft_Word_Document2.docx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4" name="Object 2"/>
          <p:cNvGraphicFramePr>
            <a:graphicFrameLocks noChangeAspect="1"/>
          </p:cNvGraphicFramePr>
          <p:nvPr/>
        </p:nvGraphicFramePr>
        <p:xfrm>
          <a:off x="260649" y="323528"/>
          <a:ext cx="6371972" cy="8496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5" name="Презентация" r:id="rId4" imgW="3427449" imgH="4570638" progId="PowerPoint.Show.12">
                  <p:embed/>
                </p:oleObj>
              </mc:Choice>
              <mc:Fallback>
                <p:oleObj name="Презентация" r:id="rId4" imgW="3427449" imgH="4570638" progId="PowerPoint.Show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649" y="323528"/>
                        <a:ext cx="6371972" cy="84969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0" name="Picture 2" descr="C:\Users\User\Pictures\2021-02-17 музей алғыс хат 2021\музей алғыс хат 2021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6713" y="5364091"/>
            <a:ext cx="5222528" cy="3483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9011" name="Picture 3" descr="C:\Users\User\AppData\Local\Temp\Rar$DIa2996.35977\20210217_151921_mfnr.jpg"/>
          <p:cNvPicPr>
            <a:picLocks noChangeAspect="1" noChangeArrowheads="1"/>
          </p:cNvPicPr>
          <p:nvPr/>
        </p:nvPicPr>
        <p:blipFill>
          <a:blip r:embed="rId3" cstate="print"/>
          <a:srcRect l="17451" r="28999" b="6668"/>
          <a:stretch>
            <a:fillRect/>
          </a:stretch>
        </p:blipFill>
        <p:spPr bwMode="auto">
          <a:xfrm>
            <a:off x="692697" y="1907708"/>
            <a:ext cx="2886478" cy="3259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9012" name="Picture 4" descr="C:\Users\User\AppData\Local\Temp\Rar$DIa2996.40337\20210217_152201_mfnr.jpg"/>
          <p:cNvPicPr>
            <a:picLocks noChangeAspect="1" noChangeArrowheads="1"/>
          </p:cNvPicPr>
          <p:nvPr/>
        </p:nvPicPr>
        <p:blipFill>
          <a:blip r:embed="rId4" cstate="print"/>
          <a:srcRect l="16400" t="34250" r="36934" b="21651"/>
          <a:stretch>
            <a:fillRect/>
          </a:stretch>
        </p:blipFill>
        <p:spPr bwMode="auto">
          <a:xfrm>
            <a:off x="3933058" y="2051725"/>
            <a:ext cx="2088295" cy="3094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20688" y="323529"/>
            <a:ext cx="5829300" cy="144016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Балқаш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қалалық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тарихи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өлкетану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музейі”ҚМҚК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ұйымдастырған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“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Музей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әлеміне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саяхат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”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байқауы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МЕКТЕП\Ильяс документ 2020\музей\Менің кіші отаным 2020\положение конкурса.jpg"/>
          <p:cNvPicPr>
            <a:picLocks noChangeAspect="1" noChangeArrowheads="1"/>
          </p:cNvPicPr>
          <p:nvPr/>
        </p:nvPicPr>
        <p:blipFill>
          <a:blip r:embed="rId2" cstate="print"/>
          <a:srcRect t="9838" b="13776"/>
          <a:stretch>
            <a:fillRect/>
          </a:stretch>
        </p:blipFill>
        <p:spPr bwMode="auto">
          <a:xfrm>
            <a:off x="751198" y="899592"/>
            <a:ext cx="5249552" cy="71287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76673" y="2771802"/>
          <a:ext cx="5904656" cy="3154680"/>
        </p:xfrm>
        <a:graphic>
          <a:graphicData uri="http://schemas.openxmlformats.org/drawingml/2006/table">
            <a:tbl>
              <a:tblPr/>
              <a:tblGrid>
                <a:gridCol w="228709"/>
                <a:gridCol w="1389763"/>
                <a:gridCol w="1045824"/>
                <a:gridCol w="1197787"/>
                <a:gridCol w="1178477"/>
                <a:gridCol w="864096"/>
              </a:tblGrid>
              <a:tr h="942651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1100" dirty="0">
                        <a:solidFill>
                          <a:srgbClr val="00002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224" marR="472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500" dirty="0">
                          <a:solidFill>
                            <a:srgbClr val="0000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Қатысушы оқушылардың аты -жөндері</a:t>
                      </a:r>
                      <a:endParaRPr lang="ru-RU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24" marR="472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500" dirty="0">
                          <a:solidFill>
                            <a:srgbClr val="0000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Сыныбы </a:t>
                      </a:r>
                      <a:endParaRPr lang="ru-RU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24" marR="472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500">
                          <a:solidFill>
                            <a:srgbClr val="0000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Білім беру ұйымы </a:t>
                      </a:r>
                      <a:endParaRPr lang="ru-RU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24" marR="472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500">
                          <a:solidFill>
                            <a:srgbClr val="0000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Жетекші педагогтың аты -жөні</a:t>
                      </a:r>
                      <a:endParaRPr lang="ru-RU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24" marR="472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500">
                          <a:solidFill>
                            <a:srgbClr val="0000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Байланыс телефоны </a:t>
                      </a:r>
                      <a:endParaRPr lang="ru-RU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24" marR="472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7548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1100">
                        <a:solidFill>
                          <a:srgbClr val="00002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solidFill>
                            <a:srgbClr val="0000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24" marR="472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1500" dirty="0">
                        <a:solidFill>
                          <a:srgbClr val="00002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500" dirty="0">
                          <a:solidFill>
                            <a:srgbClr val="0000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Иманов Дарын </a:t>
                      </a:r>
                      <a:endParaRPr lang="ru-RU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24" marR="472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1500" dirty="0">
                        <a:solidFill>
                          <a:srgbClr val="00002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500" dirty="0">
                          <a:solidFill>
                            <a:srgbClr val="0000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 «а» сыныбы </a:t>
                      </a:r>
                      <a:endParaRPr lang="ru-RU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24" marR="472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500" dirty="0">
                          <a:latin typeface="Times New Roman"/>
                          <a:ea typeface="Calibri"/>
                          <a:cs typeface="Times New Roman"/>
                        </a:rPr>
                        <a:t>Балқаш қаласы ,ЖББ «М.П.Русаков атындағы №2 санаторлы мектеп интернаты» </a:t>
                      </a:r>
                      <a:endParaRPr lang="ru-RU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24" marR="472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500" dirty="0">
                          <a:solidFill>
                            <a:srgbClr val="0000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Жаксыгелдин Ильяс Тилекович</a:t>
                      </a:r>
                      <a:endParaRPr lang="ru-RU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24" marR="472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1500" dirty="0">
                        <a:solidFill>
                          <a:srgbClr val="00002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500" dirty="0" smtClean="0">
                          <a:solidFill>
                            <a:srgbClr val="0000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24" marR="472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476672" y="416443"/>
            <a:ext cx="5832648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905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600" b="1" i="0" u="none" strike="noStrike" cap="none" normalizeH="0" baseline="0" dirty="0" smtClean="0">
                <a:ln>
                  <a:noFill/>
                </a:ln>
                <a:solidFill>
                  <a:srgbClr val="00002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«Дарын» республикалық ғылыми –практикалық орталығы ұйымдастырып отырған «Менің кіші Отаным» ІІІ республикалық интелектуалдық конкурсының І (бірінші) кезеңі аудандық (қалалық) кезеңінің қорытындысы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2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rgbClr val="00002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бойынша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2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rgbClr val="00002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жеңімпаз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2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rgbClr val="00002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ретінде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2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rgbClr val="00002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облыстық</a:t>
            </a:r>
            <a:r>
              <a:rPr kumimoji="0" lang="en-US" sz="1600" b="1" i="0" u="none" strike="noStrike" cap="none" normalizeH="0" dirty="0" smtClean="0">
                <a:ln>
                  <a:noFill/>
                </a:ln>
                <a:solidFill>
                  <a:srgbClr val="00002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600" b="1" i="0" u="none" strike="noStrike" cap="none" normalizeH="0" dirty="0" err="1" smtClean="0">
                <a:ln>
                  <a:noFill/>
                </a:ln>
                <a:solidFill>
                  <a:srgbClr val="00002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кезеңге</a:t>
            </a:r>
            <a:r>
              <a:rPr kumimoji="0" lang="en-US" sz="1600" b="1" i="0" u="none" strike="noStrike" cap="none" normalizeH="0" dirty="0" smtClean="0">
                <a:ln>
                  <a:noFill/>
                </a:ln>
                <a:solidFill>
                  <a:srgbClr val="00002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600" b="1" i="0" u="none" strike="noStrike" cap="none" normalizeH="0" dirty="0" err="1" smtClean="0">
                <a:ln>
                  <a:noFill/>
                </a:ln>
                <a:solidFill>
                  <a:srgbClr val="00002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жолдама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90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2656" y="6588224"/>
            <a:ext cx="612068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905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dirty="0" smtClean="0">
              <a:solidFill>
                <a:srgbClr val="000022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1905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k-KZ" sz="1400" dirty="0" smtClean="0">
                <a:solidFill>
                  <a:srgbClr val="00002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Білім бөлімінің басшысы ________________________ </a:t>
            </a:r>
            <a:endParaRPr lang="ru-RU" sz="1200" dirty="0" smtClean="0">
              <a:solidFill>
                <a:prstClr val="black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1905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dirty="0" smtClean="0">
              <a:solidFill>
                <a:srgbClr val="000022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1905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k-KZ" sz="1400" dirty="0" smtClean="0">
                <a:solidFill>
                  <a:srgbClr val="00002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аудан, қала _________ _________                                      </a:t>
            </a:r>
            <a:r>
              <a:rPr lang="en-US" sz="1400" dirty="0" smtClean="0">
                <a:solidFill>
                  <a:srgbClr val="00002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</a:t>
            </a:r>
          </a:p>
          <a:p>
            <a:pPr lvl="0" indent="1905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2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                        </a:t>
            </a:r>
            <a:r>
              <a:rPr lang="kk-KZ" sz="1400" dirty="0" smtClean="0">
                <a:solidFill>
                  <a:srgbClr val="00002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(қолы) __________</a:t>
            </a:r>
            <a:endParaRPr lang="ru-RU" sz="1200" dirty="0" smtClean="0">
              <a:solidFill>
                <a:prstClr val="black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1905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2477624"/>
          </a:xfrm>
        </p:spPr>
        <p:txBody>
          <a:bodyPr>
            <a:noAutofit/>
          </a:bodyPr>
          <a:lstStyle/>
          <a:p>
            <a:r>
              <a:rPr lang="kk-KZ" sz="2000" b="1" dirty="0" smtClean="0">
                <a:latin typeface="Times New Roman" pitchFamily="18" charset="0"/>
                <a:cs typeface="Times New Roman" pitchFamily="18" charset="0"/>
              </a:rPr>
              <a:t>«Дарын» республикалық ғылыми –практикалық орталығы ұйымдастырып отырған «Менің кіші Отаным» ІІІ республикалық интелектуалдық конкурсының І (бірінші) кезеңі аудандық (қалалық) кезеңінің қорытындысы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бойынша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жеңімпаз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атанып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облыстық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кезеңге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жолдама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алған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мектебіміздің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сынып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оқушысы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Иманов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Дарын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эссе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жазу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үстінде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:\МЕКТЕП\Ильяс документ 2020\музей\Менің кіші отаным 2020\20201014_1043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8283"/>
          <a:stretch>
            <a:fillRect/>
          </a:stretch>
        </p:blipFill>
        <p:spPr bwMode="auto">
          <a:xfrm>
            <a:off x="188640" y="3131841"/>
            <a:ext cx="3024336" cy="3297451"/>
          </a:xfrm>
          <a:prstGeom prst="rect">
            <a:avLst/>
          </a:prstGeom>
          <a:noFill/>
        </p:spPr>
      </p:pic>
      <p:pic>
        <p:nvPicPr>
          <p:cNvPr id="2051" name="Picture 3" descr="D:\МЕКТЕП\Ильяс документ 2020\музей\Менің кіші отаным 2020\20201014_105915.jpg"/>
          <p:cNvPicPr>
            <a:picLocks noChangeAspect="1" noChangeArrowheads="1"/>
          </p:cNvPicPr>
          <p:nvPr/>
        </p:nvPicPr>
        <p:blipFill>
          <a:blip r:embed="rId3" cstate="print"/>
          <a:srcRect l="8346" r="12367"/>
          <a:stretch>
            <a:fillRect/>
          </a:stretch>
        </p:blipFill>
        <p:spPr bwMode="auto">
          <a:xfrm>
            <a:off x="3374994" y="4475991"/>
            <a:ext cx="3266982" cy="41204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67075" y="-174927"/>
            <a:ext cx="6992153" cy="9493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Object 2"/>
          <p:cNvGraphicFramePr>
            <a:graphicFrameLocks noChangeAspect="1"/>
          </p:cNvGraphicFramePr>
          <p:nvPr/>
        </p:nvGraphicFramePr>
        <p:xfrm>
          <a:off x="332657" y="539552"/>
          <a:ext cx="5544616" cy="5832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99" name="Документ" r:id="rId4" imgW="11767311" imgH="11814934" progId="Word.Document.12">
                  <p:embed/>
                </p:oleObj>
              </mc:Choice>
              <mc:Fallback>
                <p:oleObj name="Документ" r:id="rId4" imgW="11767311" imgH="11814934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657" y="539552"/>
                        <a:ext cx="5544616" cy="58326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973568"/>
          </a:xfrm>
        </p:spPr>
        <p:txBody>
          <a:bodyPr>
            <a:noAutofit/>
          </a:bodyPr>
          <a:lstStyle/>
          <a:p>
            <a:r>
              <a:rPr lang="kk-KZ" sz="2400" b="1" dirty="0" smtClean="0">
                <a:latin typeface="Times New Roman" pitchFamily="18" charset="0"/>
                <a:cs typeface="Times New Roman" pitchFamily="18" charset="0"/>
              </a:rPr>
              <a:t>“Наурыз –жыл басы” атты қалалық танымдық сайыс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ы</a:t>
            </a:r>
            <a:br>
              <a:rPr lang="en-US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ІІІ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орын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Алаш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тобы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6 “ә”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сынып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2020-2021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оқу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жылы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C:\Users\User\Downloads\20210320_1215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2656" y="3275856"/>
            <a:ext cx="6172200" cy="38267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Pictures\2021-06-03\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0751" y="2771803"/>
            <a:ext cx="4430498" cy="5799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76672" y="539552"/>
            <a:ext cx="6172200" cy="2232248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ҚР ОҚ ШҒА </a:t>
            </a:r>
            <a:r>
              <a:rPr kumimoji="0" lang="en-US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51</a:t>
            </a:r>
            <a:r>
              <a:rPr kumimoji="0" lang="kk-KZ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-шы ғылыми –практикалық конференциясы шеңберінде өткен </a:t>
            </a:r>
            <a:r>
              <a:rPr kumimoji="0" lang="en-US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1</a:t>
            </a:r>
            <a:r>
              <a:rPr kumimoji="0" lang="kk-KZ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- ші деңгейлі аймақтық ғылыми –зерттеу жұмыстары байқауын</a:t>
            </a:r>
            <a:r>
              <a:rPr kumimoji="0" lang="en-US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д</a:t>
            </a:r>
            <a:r>
              <a:rPr kumimoji="0" lang="kk-KZ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а</a:t>
            </a:r>
            <a:r>
              <a:rPr kumimoji="0" lang="en-US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kumimoji="0" lang="en-US" alt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өлкетану</a:t>
            </a:r>
            <a:r>
              <a:rPr kumimoji="0" lang="en-US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alt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бағыты</a:t>
            </a:r>
            <a:r>
              <a:rPr kumimoji="0" lang="en-US" alt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alt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бойынша</a:t>
            </a:r>
            <a:r>
              <a:rPr kumimoji="0" lang="en-US" alt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kk-KZ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ІІІ</a:t>
            </a:r>
            <a:r>
              <a:rPr kumimoji="0" lang="en-US" alt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alt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орын</a:t>
            </a:r>
            <a:r>
              <a:rPr kumimoji="0" lang="en-US" alt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</a:t>
            </a:r>
            <a:r>
              <a:rPr kumimoji="0" lang="en-US" alt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Төлеген</a:t>
            </a:r>
            <a:r>
              <a:rPr kumimoji="0" lang="en-US" alt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alt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Ерасыл</a:t>
            </a:r>
            <a:r>
              <a:rPr kumimoji="0" lang="en-US" alt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6 “ә” </a:t>
            </a:r>
            <a:r>
              <a:rPr kumimoji="0" lang="en-US" alt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сынып</a:t>
            </a:r>
            <a:r>
              <a:rPr kumimoji="0" lang="kk-KZ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kk-KZ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alt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«Өлкедегі тарихи ескерткіштер мен табиғи ортаны қорғаудағы заманауи қондырғылардың рөлі»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атты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шағын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ғылыми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жоба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.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7" name="Picture 10"/>
          <p:cNvPicPr>
            <a:picLocks noChangeAspect="1" noChangeArrowheads="1"/>
          </p:cNvPicPr>
          <p:nvPr/>
        </p:nvPicPr>
        <p:blipFill>
          <a:blip r:embed="rId2" cstate="print"/>
          <a:srcRect l="8612" t="62196" r="78253" b="26942"/>
          <a:stretch>
            <a:fillRect/>
          </a:stretch>
        </p:blipFill>
        <p:spPr bwMode="auto">
          <a:xfrm>
            <a:off x="350658" y="1691680"/>
            <a:ext cx="1382206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8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9240" y="1403648"/>
            <a:ext cx="1124159" cy="1248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9" name="Picture 11" descr="C:\Users\samsung\Downloads\IMG-20201014-WA0123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6652" y="3035830"/>
            <a:ext cx="2868613" cy="286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12" descr="D:\Ильяс документ 2020\конкурс 2020\макет корме 2019\IMG-20201014-WA01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14726" y="2878140"/>
            <a:ext cx="2854325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13" descr="C:\Users\samsung\Downloads\20201014_231903.jpg"/>
          <p:cNvPicPr>
            <a:picLocks noChangeAspect="1" noChangeArrowheads="1"/>
          </p:cNvPicPr>
          <p:nvPr/>
        </p:nvPicPr>
        <p:blipFill>
          <a:blip r:embed="rId6" cstate="print"/>
          <a:srcRect l="24734" r="12941" b="7822"/>
          <a:stretch>
            <a:fillRect/>
          </a:stretch>
        </p:blipFill>
        <p:spPr bwMode="auto">
          <a:xfrm>
            <a:off x="476251" y="6199189"/>
            <a:ext cx="2847975" cy="2368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14" descr="C:\Users\samsung\Downloads\IMG-20201014-WA0158.jpg"/>
          <p:cNvPicPr>
            <a:picLocks noChangeAspect="1" noChangeArrowheads="1"/>
          </p:cNvPicPr>
          <p:nvPr/>
        </p:nvPicPr>
        <p:blipFill>
          <a:blip r:embed="rId7" cstate="print"/>
          <a:srcRect t="9451"/>
          <a:stretch>
            <a:fillRect/>
          </a:stretch>
        </p:blipFill>
        <p:spPr bwMode="auto">
          <a:xfrm>
            <a:off x="3613151" y="6199189"/>
            <a:ext cx="2763838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User\Downloads\IMG-20210303-WA00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672" y="2771800"/>
            <a:ext cx="6023991" cy="5256584"/>
          </a:xfrm>
          <a:prstGeom prst="rect">
            <a:avLst/>
          </a:prstGeom>
          <a:noFill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76672" y="539552"/>
            <a:ext cx="6172200" cy="2232248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Қ</a:t>
            </a:r>
            <a:r>
              <a:rPr kumimoji="0" lang="en-US" alt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ашықтықтан</a:t>
            </a:r>
            <a:r>
              <a:rPr kumimoji="0" lang="en-US" alt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alt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оқыту</a:t>
            </a:r>
            <a:r>
              <a:rPr kumimoji="0" lang="en-US" alt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alt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кезеңінде</a:t>
            </a:r>
            <a:endParaRPr kumimoji="0" lang="en-US" altLang="ru-RU" sz="2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ұйымдастырылған</a:t>
            </a:r>
            <a:r>
              <a:rPr kumimoji="0" lang="en-US" alt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</a:t>
            </a:r>
            <a:r>
              <a:rPr kumimoji="0" lang="en-US" alt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онла</a:t>
            </a:r>
            <a:r>
              <a:rPr kumimoji="0" lang="kk-KZ" alt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й</a:t>
            </a:r>
            <a:r>
              <a:rPr kumimoji="0" lang="en-US" alt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 </a:t>
            </a:r>
            <a:r>
              <a:rPr kumimoji="0" lang="en-US" alt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экскурсия</a:t>
            </a:r>
            <a:r>
              <a:rPr kumimoji="0" lang="en-US" alt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2400" baseline="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Семей</a:t>
            </a:r>
            <a:r>
              <a:rPr lang="en-US" altLang="ru-RU" sz="2400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ru-RU" sz="240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қаласы</a:t>
            </a:r>
            <a:r>
              <a:rPr lang="en-US" altLang="ru-RU" sz="2400" dirty="0" smtClean="0">
                <a:latin typeface="Times New Roman" pitchFamily="18" charset="0"/>
                <a:ea typeface="+mj-ea"/>
                <a:cs typeface="Times New Roman" pitchFamily="18" charset="0"/>
              </a:rPr>
              <a:t>. “</a:t>
            </a:r>
            <a:r>
              <a:rPr lang="en-US" altLang="ru-RU" sz="240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А.Құнанбаевқа</a:t>
            </a:r>
            <a:r>
              <a:rPr lang="en-US" altLang="ru-RU" sz="2400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ru-RU" sz="240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арналған</a:t>
            </a:r>
            <a:r>
              <a:rPr lang="en-US" altLang="ru-RU" sz="2400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ru-RU" sz="240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қалалық</a:t>
            </a:r>
            <a:r>
              <a:rPr lang="en-US" altLang="ru-RU" sz="2400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ru-RU" sz="240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мұражай</a:t>
            </a:r>
            <a:r>
              <a:rPr lang="en-US" altLang="ru-RU" sz="2400" dirty="0" smtClean="0">
                <a:latin typeface="Times New Roman" pitchFamily="18" charset="0"/>
                <a:ea typeface="+mj-ea"/>
                <a:cs typeface="Times New Roman" pitchFamily="18" charset="0"/>
              </a:rPr>
              <a:t>”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2020-2021 </a:t>
            </a:r>
            <a:r>
              <a:rPr kumimoji="0" lang="en-US" alt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оқу</a:t>
            </a:r>
            <a:r>
              <a:rPr kumimoji="0" lang="en-US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alt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жылы</a:t>
            </a:r>
            <a:r>
              <a:rPr kumimoji="0" lang="kk-KZ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kk-KZ" alt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alt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МЕКТЕП\Ильяс документ 2020\музей\музей әлеміне саяхат 2021\жас шежіреші 1 001.bmp"/>
          <p:cNvPicPr>
            <a:picLocks noChangeAspect="1" noChangeArrowheads="1"/>
          </p:cNvPicPr>
          <p:nvPr/>
        </p:nvPicPr>
        <p:blipFill>
          <a:blip r:embed="rId2" cstate="print"/>
          <a:srcRect l="12372" t="4954" b="7645"/>
          <a:stretch>
            <a:fillRect/>
          </a:stretch>
        </p:blipFill>
        <p:spPr bwMode="auto">
          <a:xfrm>
            <a:off x="620689" y="755576"/>
            <a:ext cx="5720984" cy="78488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МЕКТЕП\Ильяс документ 2020\музей\музей әлеміне саяхат 2021\жас шежіреші 2 001.bmp"/>
          <p:cNvPicPr>
            <a:picLocks noChangeAspect="1" noChangeArrowheads="1"/>
          </p:cNvPicPr>
          <p:nvPr/>
        </p:nvPicPr>
        <p:blipFill>
          <a:blip r:embed="rId2" cstate="print"/>
          <a:srcRect l="10195" r="5918" b="46635"/>
          <a:stretch>
            <a:fillRect/>
          </a:stretch>
        </p:blipFill>
        <p:spPr bwMode="auto">
          <a:xfrm rot="21440789">
            <a:off x="587496" y="1243074"/>
            <a:ext cx="5620138" cy="49178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48679" y="3491880"/>
          <a:ext cx="5976664" cy="3096344"/>
        </p:xfrm>
        <a:graphic>
          <a:graphicData uri="http://schemas.openxmlformats.org/drawingml/2006/table">
            <a:tbl>
              <a:tblPr/>
              <a:tblGrid>
                <a:gridCol w="231499"/>
                <a:gridCol w="1406711"/>
                <a:gridCol w="1026087"/>
                <a:gridCol w="1244885"/>
                <a:gridCol w="1131379"/>
                <a:gridCol w="936103"/>
              </a:tblGrid>
              <a:tr h="928903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1500">
                        <a:solidFill>
                          <a:srgbClr val="00002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224" marR="472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500" dirty="0">
                          <a:solidFill>
                            <a:srgbClr val="0000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Қатысушы оқушылардың аты -жөндері</a:t>
                      </a:r>
                      <a:endParaRPr lang="ru-RU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24" marR="472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500">
                          <a:solidFill>
                            <a:srgbClr val="0000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Сыныбы </a:t>
                      </a:r>
                      <a:endParaRPr lang="ru-RU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24" marR="472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500">
                          <a:solidFill>
                            <a:srgbClr val="0000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Білім беру ұйымы </a:t>
                      </a:r>
                      <a:endParaRPr lang="ru-RU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24" marR="472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500">
                          <a:solidFill>
                            <a:srgbClr val="0000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Жетекші педагогтың аты -жөні</a:t>
                      </a:r>
                      <a:endParaRPr lang="ru-RU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24" marR="472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500">
                          <a:solidFill>
                            <a:srgbClr val="0000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Байланыс телефоны </a:t>
                      </a:r>
                      <a:endParaRPr lang="ru-RU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24" marR="472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7441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1500">
                        <a:solidFill>
                          <a:srgbClr val="00002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500">
                          <a:solidFill>
                            <a:srgbClr val="0000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5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5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24" marR="472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1500">
                        <a:solidFill>
                          <a:srgbClr val="00002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rgbClr val="0000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Омарова А</a:t>
                      </a:r>
                      <a:endParaRPr lang="ru-RU" sz="15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rgbClr val="0000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Сүйіндік  Б</a:t>
                      </a:r>
                      <a:endParaRPr lang="ru-RU" sz="15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solidFill>
                            <a:srgbClr val="0000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Аяғанова Б </a:t>
                      </a:r>
                      <a:endParaRPr lang="ru-RU" sz="15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24" marR="472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1500" dirty="0">
                        <a:solidFill>
                          <a:srgbClr val="00002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500" dirty="0">
                          <a:solidFill>
                            <a:srgbClr val="0000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ru-RU" sz="1500" dirty="0">
                          <a:solidFill>
                            <a:srgbClr val="0000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kk-KZ" sz="1500" dirty="0">
                          <a:solidFill>
                            <a:srgbClr val="0000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«а» сыныбы</a:t>
                      </a:r>
                      <a:endParaRPr lang="ru-RU" sz="15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00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r>
                        <a:rPr lang="kk-KZ" sz="1500" dirty="0">
                          <a:solidFill>
                            <a:srgbClr val="0000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«а» сыныбы </a:t>
                      </a:r>
                      <a:endParaRPr lang="ru-RU" sz="15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00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r>
                        <a:rPr lang="kk-KZ" sz="1500" dirty="0">
                          <a:solidFill>
                            <a:srgbClr val="0000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«а» сыныбы </a:t>
                      </a:r>
                      <a:endParaRPr lang="ru-RU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24" marR="472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500" dirty="0">
                          <a:latin typeface="Times New Roman"/>
                          <a:ea typeface="Calibri"/>
                          <a:cs typeface="Times New Roman"/>
                        </a:rPr>
                        <a:t>Балқаш қаласы ,ЖББ «М.П.Русаков атындағы  санаторлы мектеп интернаты» </a:t>
                      </a:r>
                      <a:endParaRPr lang="ru-RU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24" marR="472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500" dirty="0">
                          <a:solidFill>
                            <a:srgbClr val="0000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Жаксыгелдин </a:t>
                      </a:r>
                      <a:endParaRPr lang="en-US" sz="1500" dirty="0" smtClean="0">
                        <a:solidFill>
                          <a:srgbClr val="00002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500" dirty="0" smtClean="0">
                          <a:solidFill>
                            <a:srgbClr val="0000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Ильяс </a:t>
                      </a:r>
                      <a:r>
                        <a:rPr lang="kk-KZ" sz="1500" dirty="0">
                          <a:solidFill>
                            <a:srgbClr val="0000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Тилекович</a:t>
                      </a:r>
                      <a:endParaRPr lang="ru-RU" sz="15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24" marR="472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1500" dirty="0">
                        <a:solidFill>
                          <a:srgbClr val="00002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224" marR="472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620688" y="899592"/>
            <a:ext cx="560294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905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600" b="1" i="0" u="none" strike="noStrike" cap="none" normalizeH="0" baseline="0" dirty="0" smtClean="0">
                <a:ln>
                  <a:noFill/>
                </a:ln>
                <a:solidFill>
                  <a:srgbClr val="00002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Балқаш қалалық тарихи – өлкетану музейі” КМҚК</a:t>
            </a:r>
            <a:r>
              <a:rPr kumimoji="0" lang="en-US" sz="1600" b="1" i="0" u="none" strike="noStrike" cap="none" normalizeH="0" dirty="0" smtClean="0">
                <a:ln>
                  <a:noFill/>
                </a:ln>
                <a:solidFill>
                  <a:srgbClr val="00002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kk-KZ" sz="1600" b="1" i="0" u="none" strike="noStrike" cap="none" normalizeH="0" baseline="0" dirty="0" smtClean="0">
                <a:ln>
                  <a:noFill/>
                </a:ln>
                <a:solidFill>
                  <a:srgbClr val="00002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және </a:t>
            </a:r>
            <a:r>
              <a:rPr lang="en-US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kk-KZ" sz="1600" b="1" i="0" u="none" strike="noStrike" cap="none" normalizeH="0" baseline="0" dirty="0" smtClean="0">
                <a:ln>
                  <a:noFill/>
                </a:ln>
                <a:solidFill>
                  <a:srgbClr val="00002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“Балқаш қаласының мәдениет және тілдерді</a:t>
            </a:r>
            <a:r>
              <a:rPr kumimoji="0" lang="en-US" sz="1600" b="1" i="0" u="none" strike="noStrike" cap="none" normalizeH="0" dirty="0" smtClean="0">
                <a:ln>
                  <a:noFill/>
                </a:ln>
                <a:solidFill>
                  <a:srgbClr val="00002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kk-KZ" sz="1600" b="1" i="0" u="none" strike="noStrike" cap="none" normalizeH="0" baseline="0" dirty="0" smtClean="0">
                <a:ln>
                  <a:noFill/>
                </a:ln>
                <a:solidFill>
                  <a:srgbClr val="00002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дамыту бөлімі” ММ </a:t>
            </a:r>
            <a:r>
              <a:rPr lang="en-US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kk-KZ" sz="1600" b="1" i="0" u="none" strike="noStrike" cap="none" normalizeH="0" baseline="0" dirty="0" smtClean="0">
                <a:ln>
                  <a:noFill/>
                </a:ln>
                <a:solidFill>
                  <a:srgbClr val="00002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“Жас шежіреші” қалалық байқауына  қатысуға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rgbClr val="000022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905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b="1" dirty="0" smtClean="0">
              <a:solidFill>
                <a:srgbClr val="000022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905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905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2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СҰРАНЫС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80731" y="7380316"/>
            <a:ext cx="50405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905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k-KZ" sz="14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Мектеп директоры:                                 П.С. Жамшыбаева </a:t>
            </a:r>
            <a:endParaRPr lang="kk-KZ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4" name="Picture 2" descr="C:\Users\User\Pictures\2021-06-03 л\л 001.jpg"/>
          <p:cNvPicPr>
            <a:picLocks noChangeAspect="1" noChangeArrowheads="1"/>
          </p:cNvPicPr>
          <p:nvPr/>
        </p:nvPicPr>
        <p:blipFill>
          <a:blip r:embed="rId2" cstate="print"/>
          <a:srcRect l="8046" t="8305" r="8046" b="7486"/>
          <a:stretch>
            <a:fillRect/>
          </a:stretch>
        </p:blipFill>
        <p:spPr bwMode="auto">
          <a:xfrm>
            <a:off x="692150" y="5349877"/>
            <a:ext cx="5761038" cy="347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0035" name="Picture 4" descr="C:\Users\User\Downloads\IMG_20210422_202715_305.jpg"/>
          <p:cNvPicPr>
            <a:picLocks noChangeAspect="1" noChangeArrowheads="1"/>
          </p:cNvPicPr>
          <p:nvPr/>
        </p:nvPicPr>
        <p:blipFill>
          <a:blip r:embed="rId3" cstate="print"/>
          <a:srcRect b="12221"/>
          <a:stretch>
            <a:fillRect/>
          </a:stretch>
        </p:blipFill>
        <p:spPr bwMode="auto">
          <a:xfrm>
            <a:off x="4365107" y="2699793"/>
            <a:ext cx="2117725" cy="185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0036" name="Picture 5" descr="C:\Users\User\Downloads\IMG-20210420-WA0017.jpg"/>
          <p:cNvPicPr>
            <a:picLocks noChangeAspect="1" noChangeArrowheads="1"/>
          </p:cNvPicPr>
          <p:nvPr/>
        </p:nvPicPr>
        <p:blipFill>
          <a:blip r:embed="rId4" cstate="print"/>
          <a:srcRect l="5383" r="12408" b="12312"/>
          <a:stretch>
            <a:fillRect/>
          </a:stretch>
        </p:blipFill>
        <p:spPr bwMode="auto">
          <a:xfrm>
            <a:off x="620688" y="2483771"/>
            <a:ext cx="3295104" cy="2635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04664" y="251523"/>
            <a:ext cx="5829300" cy="1960033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Балқаш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қалалық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тарихи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өлкетану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музейі”ҚМҚК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ұйымдастырған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“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Жас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шежіреші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-2021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”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қалалық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байқауы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latin typeface="Times New Roman" pitchFamily="18" charset="0"/>
                <a:ea typeface="+mj-ea"/>
                <a:cs typeface="Times New Roman" pitchFamily="18" charset="0"/>
              </a:rPr>
              <a:t>ІІ </a:t>
            </a:r>
            <a:r>
              <a:rPr lang="en-US" sz="2800" dirty="0" err="1" smtClean="0">
                <a:latin typeface="Times New Roman" pitchFamily="18" charset="0"/>
                <a:ea typeface="+mj-ea"/>
                <a:cs typeface="Times New Roman" pitchFamily="18" charset="0"/>
              </a:rPr>
              <a:t>орын</a:t>
            </a:r>
            <a:r>
              <a:rPr lang="en-US" sz="2800" dirty="0" smtClean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92696" y="1187628"/>
            <a:ext cx="5616624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сәуір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күні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(2021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жылы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Балқаш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қалалық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тарихи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өлкетану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музейі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КМҚК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ұйымдастыруымен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ҚР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Тәуелсіздігінің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30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жылдық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мерейтойына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орай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қала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мектептерінің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ізденіс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топтары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арасында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ұйымдастырылған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еліміздің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,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өлкеміздің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тарихын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зерттеуге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,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іздестіру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жұмысын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дағдыландыруға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бағытталған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Жас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шежіреші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2021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”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қалалық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байқауы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болып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өтті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Екі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кезеңнен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тұрған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сайыстың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бірінші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кезеңінде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үй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тапсырмасы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ретінде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2020-2021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оқу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жылында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қала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мектептері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мұражайларының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атқарған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істері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жайлы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видеороликтер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түсіріп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сынға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түсті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Ол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кезең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қорытындысы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бойынша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мектебіміздің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түсірген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видеоролигі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жоғары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ұпайға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ие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болды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Ал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,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екінші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кезеңде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оқушылар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оффлаин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жүйесінде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викториналық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сұрақтарға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жауап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беру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арқылы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өз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білімдерін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сынады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..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Сайыс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қорытындысы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бойынша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М.П.Русаков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атындағы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жалпы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білім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беретін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санаторлы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мектеп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интернаты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КММ 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сінің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11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сынып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оқушылары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Аяғанова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Баян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Сүйіндік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Бекарыс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Омарова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Айсұлу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жасақталған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топ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жетекшісі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тарих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пәні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мұғалімі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Жаксыгелдин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И) 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жүлделі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ІІ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орынды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жеңіп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алды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Тәрбиелік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бағытта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болған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танымдық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іс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шара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оқушылар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көңілінен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шықты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МЕКТЕП\Ильяс документ 2020\музей\музей әлеміне саяхат 2021\11 001.jpg"/>
          <p:cNvPicPr>
            <a:picLocks noChangeAspect="1" noChangeArrowheads="1"/>
          </p:cNvPicPr>
          <p:nvPr/>
        </p:nvPicPr>
        <p:blipFill>
          <a:blip r:embed="rId2" cstate="print"/>
          <a:srcRect l="9925" t="6688" r="3426" b="8263"/>
          <a:stretch>
            <a:fillRect/>
          </a:stretch>
        </p:blipFill>
        <p:spPr bwMode="auto">
          <a:xfrm>
            <a:off x="764706" y="611560"/>
            <a:ext cx="5760640" cy="77768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МЕКТЕП\Ильяс документ 2020\музей\музей әлеміне саяхат 2021\112 001.jpg"/>
          <p:cNvPicPr>
            <a:picLocks noChangeAspect="1" noChangeArrowheads="1"/>
          </p:cNvPicPr>
          <p:nvPr/>
        </p:nvPicPr>
        <p:blipFill>
          <a:blip r:embed="rId2" cstate="print"/>
          <a:srcRect l="11121" t="4896" r="5918" b="63469"/>
          <a:stretch>
            <a:fillRect/>
          </a:stretch>
        </p:blipFill>
        <p:spPr bwMode="auto">
          <a:xfrm>
            <a:off x="260649" y="683568"/>
            <a:ext cx="6192688" cy="33843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76672" y="3347864"/>
          <a:ext cx="5904657" cy="3024336"/>
        </p:xfrm>
        <a:graphic>
          <a:graphicData uri="http://schemas.openxmlformats.org/drawingml/2006/table">
            <a:tbl>
              <a:tblPr/>
              <a:tblGrid>
                <a:gridCol w="228709"/>
                <a:gridCol w="1389763"/>
                <a:gridCol w="1170654"/>
                <a:gridCol w="1072958"/>
                <a:gridCol w="1050935"/>
                <a:gridCol w="991638"/>
              </a:tblGrid>
              <a:tr h="907301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1100" dirty="0">
                        <a:solidFill>
                          <a:srgbClr val="00002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224" marR="472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0000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Қатысушы оқушылардың аты -жөндері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24" marR="472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0000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Сыныбы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24" marR="472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solidFill>
                            <a:srgbClr val="0000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Білім беру ұйымы 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24" marR="472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solidFill>
                            <a:srgbClr val="0000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Жетекші педагогтың аты -жөні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24" marR="472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>
                          <a:solidFill>
                            <a:srgbClr val="0000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Байланыс телефоны 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24" marR="472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7035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1100">
                        <a:solidFill>
                          <a:srgbClr val="00002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100">
                          <a:solidFill>
                            <a:srgbClr val="0000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24" marR="472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1200">
                        <a:solidFill>
                          <a:srgbClr val="00002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Омарова А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24" marR="472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1200" dirty="0">
                        <a:solidFill>
                          <a:srgbClr val="00002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0000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 «а» сыныбы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24" marR="472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latin typeface="Times New Roman"/>
                          <a:ea typeface="Calibri"/>
                          <a:cs typeface="Times New Roman"/>
                        </a:rPr>
                        <a:t>Балқаш қаласы ,ЖББ «М.П.Русаков атындағы  санаторлы мектеп интернаты»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24" marR="472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200" dirty="0">
                          <a:solidFill>
                            <a:srgbClr val="000022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Жаксыгелдин Ильяс Тилекович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7224" marR="472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k-KZ" sz="1200" dirty="0">
                        <a:solidFill>
                          <a:srgbClr val="000022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7224" marR="472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476673" y="847889"/>
            <a:ext cx="5976664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19050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kk-KZ" sz="1600" b="1" i="0" u="none" strike="noStrike" cap="none" normalizeH="0" baseline="0" dirty="0" smtClean="0">
                <a:ln>
                  <a:noFill/>
                </a:ln>
                <a:solidFill>
                  <a:srgbClr val="00002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“Рухани жаңғыру” бағдарламасы аясында</a:t>
            </a:r>
            <a:r>
              <a:rPr lang="en-US" sz="1600" b="1" dirty="0" smtClean="0">
                <a:solidFill>
                  <a:srgbClr val="0000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kk-KZ" sz="1600" b="1" i="0" u="none" strike="noStrike" cap="none" normalizeH="0" baseline="0" dirty="0" smtClean="0">
                <a:ln>
                  <a:noFill/>
                </a:ln>
                <a:solidFill>
                  <a:srgbClr val="00002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ұйымдастырылған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2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kk-KZ" sz="1600" b="1" dirty="0" smtClean="0">
                <a:solidFill>
                  <a:srgbClr val="0000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қала мектеп</a:t>
            </a:r>
            <a:endParaRPr lang="en-US" sz="1600" b="1" dirty="0" smtClean="0">
              <a:solidFill>
                <a:srgbClr val="000022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905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600" b="1" i="0" u="none" strike="noStrike" cap="none" normalizeH="0" baseline="0" dirty="0" smtClean="0">
                <a:ln>
                  <a:noFill/>
                </a:ln>
                <a:solidFill>
                  <a:srgbClr val="00002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музейлерінің экскурсия жүргізушілері арасындағы 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rgbClr val="000022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905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600" b="1" i="0" u="none" strike="noStrike" cap="none" normalizeH="0" baseline="0" dirty="0" smtClean="0">
                <a:ln>
                  <a:noFill/>
                </a:ln>
                <a:solidFill>
                  <a:srgbClr val="00002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“Музей әлеміне  саяхат”  байқауына қатысуға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905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rgbClr val="000022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905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00002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ӨТІНІШ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190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40771" y="7164292"/>
            <a:ext cx="49685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905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k-KZ" sz="14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Мектеп директоры:                                 П.С. Жамшыбаева </a:t>
            </a:r>
            <a:endParaRPr lang="ru-RU" sz="1200" dirty="0" smtClean="0">
              <a:solidFill>
                <a:prstClr val="black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562</Words>
  <Application>Microsoft Office PowerPoint</Application>
  <PresentationFormat>Экран (4:3)</PresentationFormat>
  <Paragraphs>81</Paragraphs>
  <Slides>19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2" baseType="lpstr">
      <vt:lpstr>Тема Office</vt:lpstr>
      <vt:lpstr>Презентация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«Дарын» республикалық ғылыми –практикалық орталығы ұйымдастырып отырған «Менің кіші Отаным» ІІІ республикалық интелектуалдық конкурсының І (бірінші) кезеңі аудандық (қалалық) кезеңінің қорытындысы бойынша жеңімпаз атанып, облыстық кезеңге жолдама алған мектебіміздің 10 сынып оқушысы Иманов Дарын эссе жазу үстінде </vt:lpstr>
      <vt:lpstr>Презентация PowerPoint</vt:lpstr>
      <vt:lpstr>Презентация PowerPoint</vt:lpstr>
      <vt:lpstr>“Наурыз –жыл басы” атты қалалық танымдық сайысы ІІІ орын  “Алаш” тобы  6 “ә” сынып 2020-2021 оқу жылы </vt:lpstr>
      <vt:lpstr>Презентация PowerPoint</vt:lpstr>
      <vt:lpstr>«Өлкедегі тарихи ескерткіштер мен табиғи ортаны қорғаудағы заманауи қондырғылардың рөлі» атты   шағын ғылыми жоба 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Балқаш қалалық тарихи- өлкетану музейі”ҚМҚК ұйымдастырған  “Музей әлеміне саяхат” байқауы </dc:title>
  <dc:creator>User</dc:creator>
  <cp:lastModifiedBy>01</cp:lastModifiedBy>
  <cp:revision>16</cp:revision>
  <dcterms:created xsi:type="dcterms:W3CDTF">2021-09-18T04:21:47Z</dcterms:created>
  <dcterms:modified xsi:type="dcterms:W3CDTF">2021-10-07T11:17:56Z</dcterms:modified>
</cp:coreProperties>
</file>