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5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Сауалнама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Барлығы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1А</c:v>
                </c:pt>
                <c:pt idx="1">
                  <c:v>2А</c:v>
                </c:pt>
                <c:pt idx="2">
                  <c:v>3А</c:v>
                </c:pt>
                <c:pt idx="3">
                  <c:v>3Ә</c:v>
                </c:pt>
                <c:pt idx="4">
                  <c:v>4А</c:v>
                </c:pt>
                <c:pt idx="5">
                  <c:v>5А</c:v>
                </c:pt>
                <c:pt idx="6">
                  <c:v>6А</c:v>
                </c:pt>
                <c:pt idx="7">
                  <c:v>6Ә</c:v>
                </c:pt>
                <c:pt idx="8">
                  <c:v>7А</c:v>
                </c:pt>
                <c:pt idx="9">
                  <c:v>8А</c:v>
                </c:pt>
                <c:pt idx="10">
                  <c:v>9А</c:v>
                </c:pt>
                <c:pt idx="11">
                  <c:v>9Ә</c:v>
                </c:pt>
                <c:pt idx="12">
                  <c:v>11А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19</c:v>
                </c:pt>
                <c:pt idx="1">
                  <c:v>23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14</c:v>
                </c:pt>
                <c:pt idx="6">
                  <c:v>14</c:v>
                </c:pt>
                <c:pt idx="7">
                  <c:v>12</c:v>
                </c:pt>
                <c:pt idx="8">
                  <c:v>19</c:v>
                </c:pt>
                <c:pt idx="9">
                  <c:v>25</c:v>
                </c:pt>
                <c:pt idx="10">
                  <c:v>16</c:v>
                </c:pt>
                <c:pt idx="11">
                  <c:v>14</c:v>
                </c:pt>
                <c:pt idx="1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Өткізгені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1А</c:v>
                </c:pt>
                <c:pt idx="1">
                  <c:v>2А</c:v>
                </c:pt>
                <c:pt idx="2">
                  <c:v>3А</c:v>
                </c:pt>
                <c:pt idx="3">
                  <c:v>3Ә</c:v>
                </c:pt>
                <c:pt idx="4">
                  <c:v>4А</c:v>
                </c:pt>
                <c:pt idx="5">
                  <c:v>5А</c:v>
                </c:pt>
                <c:pt idx="6">
                  <c:v>6А</c:v>
                </c:pt>
                <c:pt idx="7">
                  <c:v>6Ә</c:v>
                </c:pt>
                <c:pt idx="8">
                  <c:v>7А</c:v>
                </c:pt>
                <c:pt idx="9">
                  <c:v>8А</c:v>
                </c:pt>
                <c:pt idx="10">
                  <c:v>9А</c:v>
                </c:pt>
                <c:pt idx="11">
                  <c:v>9Ә</c:v>
                </c:pt>
                <c:pt idx="12">
                  <c:v>11А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17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6</c:v>
                </c:pt>
                <c:pt idx="5">
                  <c:v>7</c:v>
                </c:pt>
                <c:pt idx="6">
                  <c:v>6</c:v>
                </c:pt>
                <c:pt idx="8">
                  <c:v>2</c:v>
                </c:pt>
                <c:pt idx="9">
                  <c:v>21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axId val="84837504"/>
        <c:axId val="84839040"/>
      </c:barChart>
      <c:catAx>
        <c:axId val="84837504"/>
        <c:scaling>
          <c:orientation val="minMax"/>
        </c:scaling>
        <c:axPos val="b"/>
        <c:majorTickMark val="none"/>
        <c:tickLblPos val="nextTo"/>
        <c:crossAx val="84839040"/>
        <c:crosses val="autoZero"/>
        <c:auto val="1"/>
        <c:lblAlgn val="ctr"/>
        <c:lblOffset val="100"/>
      </c:catAx>
      <c:valAx>
        <c:axId val="848390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4837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3F8A1-842B-4CC5-AFE7-94D5914DB40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E5ACC-0788-40FE-9040-11B600306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E5ACC-0788-40FE-9040-11B6003067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00108"/>
            <a:ext cx="885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5929322" y="5857892"/>
            <a:ext cx="1428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92880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142984"/>
            <a:ext cx="80421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«Салауатты өмір – нұрлы болашақ» дене шынықтыру апталығы аясында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1-11 сынып ата-аналар арасында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«Менің баламның физикалық дамуы»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ауалнама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5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Қарағанды облысы білім басқармасының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Балқаш қаласы білім бөлімінің «№24 мектеп - интернаты» КММ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143372" y="5929330"/>
            <a:ext cx="4786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Ұйымдастырушы: педагог -  психолог Абдраимова Л.Б</a:t>
            </a:r>
            <a:endParaRPr kumimoji="0" lang="kk-KZ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282" y="3429000"/>
            <a:ext cx="72877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Мақсаты: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өскелең ұрпақтың салауатты өмір ұстануы,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баланың денсаулығын қалыптастырудағы отбасы тәрбиесінің рөлі.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&quot;спортпен айналысқан ата-ана&quot;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857651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&quot;спортпен айналысқан ата-ана&quot;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4899039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&quot;спортпен айналысқан ата-ана&quot;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214686"/>
            <a:ext cx="590746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&quot;спортпен айналысқан ата-ана&quot;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838575" cy="272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&quot;спортпен айналысқан ата-ана&quot;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57496"/>
            <a:ext cx="4086235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&quot;салауатты өмір салтын ұстану&quot;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5072098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&quot;салауатты өмір салтын ұстану&quot;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643314"/>
            <a:ext cx="5429288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&quot;оқушының физикалық дамуы&quot;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642918"/>
            <a:ext cx="4714908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&quot;оқушының физикалық дамуы&quot;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4686"/>
            <a:ext cx="4357718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admin\Desktop\анкета\3a86eb57-87f6-455d-8070-04823a57a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2714644" cy="3714776"/>
          </a:xfrm>
          <a:prstGeom prst="rect">
            <a:avLst/>
          </a:prstGeom>
          <a:noFill/>
        </p:spPr>
      </p:pic>
      <p:pic>
        <p:nvPicPr>
          <p:cNvPr id="17411" name="Picture 3" descr="C:\Users\admin\Desktop\анкета\93adb2c2-418e-4311-b984-8f9008734c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71480"/>
            <a:ext cx="2571752" cy="3786215"/>
          </a:xfrm>
          <a:prstGeom prst="rect">
            <a:avLst/>
          </a:prstGeom>
          <a:noFill/>
        </p:spPr>
      </p:pic>
      <p:pic>
        <p:nvPicPr>
          <p:cNvPr id="17412" name="Picture 4" descr="C:\Users\admin\Desktop\анкета\2556fbec-e684-4671-9084-8fabb8fdd3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71481"/>
            <a:ext cx="328613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admin\Desktop\анкета\04216ea0-c99d-434d-9d42-c77849fa07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643206" cy="4214842"/>
          </a:xfrm>
          <a:prstGeom prst="rect">
            <a:avLst/>
          </a:prstGeom>
          <a:noFill/>
        </p:spPr>
      </p:pic>
      <p:pic>
        <p:nvPicPr>
          <p:cNvPr id="18435" name="Picture 3" descr="C:\Users\admin\Desktop\анкета\5780eeab-e12f-402b-ae63-256fa33740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5728"/>
            <a:ext cx="2714644" cy="4214842"/>
          </a:xfrm>
          <a:prstGeom prst="rect">
            <a:avLst/>
          </a:prstGeom>
          <a:noFill/>
        </p:spPr>
      </p:pic>
      <p:pic>
        <p:nvPicPr>
          <p:cNvPr id="18436" name="Picture 4" descr="C:\Users\admin\Desktop\анкета\990588e0-1923-4c53-a8ed-be81b97da30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85728"/>
            <a:ext cx="300039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714348" y="1142984"/>
          <a:ext cx="771530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60</Words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2020-10-30T06:05:06Z</dcterms:created>
  <dcterms:modified xsi:type="dcterms:W3CDTF">2021-02-19T09:53:52Z</dcterms:modified>
</cp:coreProperties>
</file>