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0032" y="692696"/>
            <a:ext cx="7772400" cy="3294864"/>
          </a:xfrm>
        </p:spPr>
        <p:txBody>
          <a:bodyPr>
            <a:normAutofit/>
          </a:bodyPr>
          <a:lstStyle/>
          <a:p>
            <a:pPr marL="0" indent="0"/>
            <a:r>
              <a:rPr lang="kk-KZ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Бюджет</a:t>
            </a:r>
            <a:br>
              <a:rPr lang="kk-KZ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 Narrow" panose="020B0606020202030204" pitchFamily="34" charset="0"/>
                <a:cs typeface="Arial" panose="020B0604020202020204" pitchFamily="34" charset="0"/>
              </a:rPr>
              <a:t>КГУ "Общеобразовательная средняя школа №3 города Балхаш"</a:t>
            </a:r>
            <a:br>
              <a:rPr lang="ru-RU" sz="31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 Narrow" panose="020B0606020202030204" pitchFamily="34" charset="0"/>
                <a:cs typeface="Arial" panose="020B0604020202020204" pitchFamily="34" charset="0"/>
              </a:rPr>
              <a:t>ГУ "Отдел образования города Балхаш на 2020 год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87624" y="4365104"/>
            <a:ext cx="6417734" cy="939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6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Прочие услуги и работы </a:t>
            </a:r>
            <a:r>
              <a:rPr lang="kk-KZ" sz="3600" smtClean="0">
                <a:latin typeface="Times New Roman" pitchFamily="18" charset="0"/>
                <a:cs typeface="Times New Roman" pitchFamily="18" charset="0"/>
              </a:rPr>
              <a:t>– 11708225-00</a:t>
            </a: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Прочее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Заработная плата и </a:t>
            </a:r>
            <a:r>
              <a:rPr lang="kk-KZ" sz="6000" smtClean="0">
                <a:latin typeface="Times New Roman" pitchFamily="18" charset="0"/>
                <a:cs typeface="Times New Roman" pitchFamily="18" charset="0"/>
              </a:rPr>
              <a:t>налоги 72 263 000-00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Фонд заработной платы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675467"/>
            <a:ext cx="7776863" cy="3450696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Электроэнергия – 250000-00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Холодное водоснабжение и отведение сточных вод – 50 000-00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Горячая вода и отопление – 1 000 000-00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Коммунальные услуги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8424936" cy="3450696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интернета – 1051680-00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связи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Текущий ремонт кровли – 10 640 000-00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Услуги тех.надзора по текущему ремонту кровли – 300 000-00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Текущий ремонт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19" cy="4896544"/>
          </a:xfrm>
        </p:spPr>
        <p:txBody>
          <a:bodyPr>
            <a:norm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Ученическая мебель (2 комплекта) – 776809-60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Компьютер в комплекте (5 комп) – 917280-00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Мультимедийное оборудование (2 комп) – 893 760-00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Кабинет технологии для мальчиков – 6368095-00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Бесконтактный аппарат для дезинфекции рук – 138 000-00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Бактерицидный облучатель (8 шт) – 169055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Приобретение основных средств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280919" cy="4320480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Строиматериалы – 640395-00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Канцтовары – 252000-00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Бесконтактный термометр (2 шт), дезинфицирующие коврики (8 шт), маски (200 шт) – 84500-00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Приобретение прочих запасов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136903" cy="3450696"/>
          </a:xfrm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Питание малообеспеченных и остронуждающихся учащихся (37 детей) – 1130400-00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3450696"/>
          </a:xfrm>
        </p:spPr>
        <p:txBody>
          <a:bodyPr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Услуги интернета – 123800-00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Канцтовары (37 детей) – 185 000-00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Одежда (37 детей) – 740 000-00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фонда всеобуча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178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Бюджет КГУ "Общеобразовательная средняя школа №3 города Балхаш" ГУ "Отдел образования города Балхаш на 2020 год </vt:lpstr>
      <vt:lpstr>Фонд заработной платы</vt:lpstr>
      <vt:lpstr>Коммунальные услуги</vt:lpstr>
      <vt:lpstr>Услуги связи</vt:lpstr>
      <vt:lpstr>Текущий ремонт</vt:lpstr>
      <vt:lpstr>Приобретение основных средств</vt:lpstr>
      <vt:lpstr>Приобретение прочих запасов</vt:lpstr>
      <vt:lpstr>Питание </vt:lpstr>
      <vt:lpstr>Из фонда всеобуча</vt:lpstr>
      <vt:lpstr>Прочее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4</cp:lastModifiedBy>
  <cp:revision>14</cp:revision>
  <dcterms:created xsi:type="dcterms:W3CDTF">2020-09-17T11:38:09Z</dcterms:created>
  <dcterms:modified xsi:type="dcterms:W3CDTF">2020-09-22T05:42:42Z</dcterms:modified>
</cp:coreProperties>
</file>